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7" r:id="rId6"/>
    <p:sldMasterId id="2147483689" r:id="rId7"/>
    <p:sldMasterId id="2147483701" r:id="rId8"/>
    <p:sldMasterId id="2147483706" r:id="rId9"/>
    <p:sldMasterId id="2147483711" r:id="rId10"/>
    <p:sldMasterId id="2147483715" r:id="rId11"/>
    <p:sldMasterId id="2147483719" r:id="rId12"/>
  </p:sldMasterIdLst>
  <p:sldIdLst>
    <p:sldId id="256" r:id="rId13"/>
    <p:sldId id="257" r:id="rId14"/>
    <p:sldId id="258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6D234-0202-4C23-B0DF-3958A7F8C3A3}" v="21" dt="2022-11-01T10:50:31.652"/>
    <p1510:client id="{FA536028-EB62-4FA4-85B7-873C46D493FE}" v="207" dt="2022-11-01T13:25:54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-80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mit" userId="97c0d011-0145-4950-a666-3a1c1fed9f7b" providerId="ADAL" clId="{FA536028-EB62-4FA4-85B7-873C46D493FE}"/>
    <pc:docChg chg="undo custSel modSld">
      <pc:chgData name="Rob Smit" userId="97c0d011-0145-4950-a666-3a1c1fed9f7b" providerId="ADAL" clId="{FA536028-EB62-4FA4-85B7-873C46D493FE}" dt="2022-11-01T13:28:54.058" v="1420" actId="20577"/>
      <pc:docMkLst>
        <pc:docMk/>
      </pc:docMkLst>
      <pc:sldChg chg="modSp mod">
        <pc:chgData name="Rob Smit" userId="97c0d011-0145-4950-a666-3a1c1fed9f7b" providerId="ADAL" clId="{FA536028-EB62-4FA4-85B7-873C46D493FE}" dt="2022-11-01T10:56:33.671" v="39" actId="20577"/>
        <pc:sldMkLst>
          <pc:docMk/>
          <pc:sldMk cId="3661672893" sldId="256"/>
        </pc:sldMkLst>
        <pc:spChg chg="mod">
          <ac:chgData name="Rob Smit" userId="97c0d011-0145-4950-a666-3a1c1fed9f7b" providerId="ADAL" clId="{FA536028-EB62-4FA4-85B7-873C46D493FE}" dt="2022-11-01T10:56:20.647" v="5" actId="20577"/>
          <ac:spMkLst>
            <pc:docMk/>
            <pc:sldMk cId="3661672893" sldId="256"/>
            <ac:spMk id="2" creationId="{7EB0BBD0-6A98-3CF8-16A7-129AC0A52892}"/>
          </ac:spMkLst>
        </pc:spChg>
        <pc:spChg chg="mod">
          <ac:chgData name="Rob Smit" userId="97c0d011-0145-4950-a666-3a1c1fed9f7b" providerId="ADAL" clId="{FA536028-EB62-4FA4-85B7-873C46D493FE}" dt="2022-11-01T10:56:33.671" v="39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FA536028-EB62-4FA4-85B7-873C46D493FE}" dt="2022-11-01T13:28:54.058" v="1420" actId="20577"/>
        <pc:sldMkLst>
          <pc:docMk/>
          <pc:sldMk cId="3142723849" sldId="271"/>
        </pc:sldMkLst>
        <pc:spChg chg="mod">
          <ac:chgData name="Rob Smit" userId="97c0d011-0145-4950-a666-3a1c1fed9f7b" providerId="ADAL" clId="{FA536028-EB62-4FA4-85B7-873C46D493FE}" dt="2022-11-01T13:28:54.058" v="1420" actId="20577"/>
          <ac:spMkLst>
            <pc:docMk/>
            <pc:sldMk cId="3142723849" sldId="271"/>
            <ac:spMk id="5" creationId="{F18A5DFD-ED53-7066-01C1-B58642445029}"/>
          </ac:spMkLst>
        </pc:spChg>
      </pc:sldChg>
      <pc:sldChg chg="modSp mod">
        <pc:chgData name="Rob Smit" userId="97c0d011-0145-4950-a666-3a1c1fed9f7b" providerId="ADAL" clId="{FA536028-EB62-4FA4-85B7-873C46D493FE}" dt="2022-11-01T11:02:27.134" v="135" actId="20577"/>
        <pc:sldMkLst>
          <pc:docMk/>
          <pc:sldMk cId="2481760561" sldId="272"/>
        </pc:sldMkLst>
        <pc:spChg chg="mod">
          <ac:chgData name="Rob Smit" userId="97c0d011-0145-4950-a666-3a1c1fed9f7b" providerId="ADAL" clId="{FA536028-EB62-4FA4-85B7-873C46D493FE}" dt="2022-11-01T11:02:05.493" v="48" actId="20577"/>
          <ac:spMkLst>
            <pc:docMk/>
            <pc:sldMk cId="2481760561" sldId="272"/>
            <ac:spMk id="4" creationId="{484E631A-77DB-6290-C1E2-5C899F045572}"/>
          </ac:spMkLst>
        </pc:spChg>
        <pc:spChg chg="mod">
          <ac:chgData name="Rob Smit" userId="97c0d011-0145-4950-a666-3a1c1fed9f7b" providerId="ADAL" clId="{FA536028-EB62-4FA4-85B7-873C46D493FE}" dt="2022-11-01T11:02:27.134" v="135" actId="20577"/>
          <ac:spMkLst>
            <pc:docMk/>
            <pc:sldMk cId="2481760561" sldId="272"/>
            <ac:spMk id="5" creationId="{AB37139D-0049-FF96-CFBA-D3CF440F6AE6}"/>
          </ac:spMkLst>
        </pc:spChg>
      </pc:sldChg>
      <pc:sldChg chg="modSp mod">
        <pc:chgData name="Rob Smit" userId="97c0d011-0145-4950-a666-3a1c1fed9f7b" providerId="ADAL" clId="{FA536028-EB62-4FA4-85B7-873C46D493FE}" dt="2022-11-01T11:03:44.323" v="300" actId="20577"/>
        <pc:sldMkLst>
          <pc:docMk/>
          <pc:sldMk cId="1635367747" sldId="273"/>
        </pc:sldMkLst>
        <pc:spChg chg="mod">
          <ac:chgData name="Rob Smit" userId="97c0d011-0145-4950-a666-3a1c1fed9f7b" providerId="ADAL" clId="{FA536028-EB62-4FA4-85B7-873C46D493FE}" dt="2022-11-01T11:03:44.323" v="300" actId="20577"/>
          <ac:spMkLst>
            <pc:docMk/>
            <pc:sldMk cId="1635367747" sldId="273"/>
            <ac:spMk id="3" creationId="{6895EA83-CA37-B586-54EF-70544DEAC080}"/>
          </ac:spMkLst>
        </pc:spChg>
      </pc:sldChg>
      <pc:sldChg chg="modSp mod">
        <pc:chgData name="Rob Smit" userId="97c0d011-0145-4950-a666-3a1c1fed9f7b" providerId="ADAL" clId="{FA536028-EB62-4FA4-85B7-873C46D493FE}" dt="2022-11-01T11:03:14.669" v="251" actId="20577"/>
        <pc:sldMkLst>
          <pc:docMk/>
          <pc:sldMk cId="2558285967" sldId="274"/>
        </pc:sldMkLst>
        <pc:spChg chg="mod">
          <ac:chgData name="Rob Smit" userId="97c0d011-0145-4950-a666-3a1c1fed9f7b" providerId="ADAL" clId="{FA536028-EB62-4FA4-85B7-873C46D493FE}" dt="2022-11-01T11:03:14.669" v="251" actId="20577"/>
          <ac:spMkLst>
            <pc:docMk/>
            <pc:sldMk cId="2558285967" sldId="274"/>
            <ac:spMk id="3" creationId="{069D90F2-249E-CBC9-38C1-71862566E3F1}"/>
          </ac:spMkLst>
        </pc:spChg>
      </pc:sldChg>
      <pc:sldChg chg="modSp mod">
        <pc:chgData name="Rob Smit" userId="97c0d011-0145-4950-a666-3a1c1fed9f7b" providerId="ADAL" clId="{FA536028-EB62-4FA4-85B7-873C46D493FE}" dt="2022-11-01T13:19:37.865" v="441" actId="20577"/>
        <pc:sldMkLst>
          <pc:docMk/>
          <pc:sldMk cId="1643230880" sldId="275"/>
        </pc:sldMkLst>
        <pc:spChg chg="mod">
          <ac:chgData name="Rob Smit" userId="97c0d011-0145-4950-a666-3a1c1fed9f7b" providerId="ADAL" clId="{FA536028-EB62-4FA4-85B7-873C46D493FE}" dt="2022-11-01T11:03:53.519" v="305" actId="20577"/>
          <ac:spMkLst>
            <pc:docMk/>
            <pc:sldMk cId="1643230880" sldId="275"/>
            <ac:spMk id="2" creationId="{69D96B6C-1C6F-0304-8466-0871ED934D81}"/>
          </ac:spMkLst>
        </pc:spChg>
        <pc:spChg chg="mod">
          <ac:chgData name="Rob Smit" userId="97c0d011-0145-4950-a666-3a1c1fed9f7b" providerId="ADAL" clId="{FA536028-EB62-4FA4-85B7-873C46D493FE}" dt="2022-11-01T13:19:34.333" v="435" actId="20577"/>
          <ac:spMkLst>
            <pc:docMk/>
            <pc:sldMk cId="1643230880" sldId="275"/>
            <ac:spMk id="3" creationId="{DF52220D-1257-ABAA-B608-5CBB8416B469}"/>
          </ac:spMkLst>
        </pc:spChg>
        <pc:spChg chg="mod">
          <ac:chgData name="Rob Smit" userId="97c0d011-0145-4950-a666-3a1c1fed9f7b" providerId="ADAL" clId="{FA536028-EB62-4FA4-85B7-873C46D493FE}" dt="2022-11-01T13:19:37.865" v="441" actId="20577"/>
          <ac:spMkLst>
            <pc:docMk/>
            <pc:sldMk cId="1643230880" sldId="275"/>
            <ac:spMk id="11" creationId="{402C9300-004E-F02A-7919-21CAC5A04464}"/>
          </ac:spMkLst>
        </pc:spChg>
      </pc:sldChg>
      <pc:sldChg chg="modSp mod">
        <pc:chgData name="Rob Smit" userId="97c0d011-0145-4950-a666-3a1c1fed9f7b" providerId="ADAL" clId="{FA536028-EB62-4FA4-85B7-873C46D493FE}" dt="2022-11-01T13:20:48.452" v="633" actId="20577"/>
        <pc:sldMkLst>
          <pc:docMk/>
          <pc:sldMk cId="1101041815" sldId="276"/>
        </pc:sldMkLst>
        <pc:spChg chg="mod">
          <ac:chgData name="Rob Smit" userId="97c0d011-0145-4950-a666-3a1c1fed9f7b" providerId="ADAL" clId="{FA536028-EB62-4FA4-85B7-873C46D493FE}" dt="2022-11-01T13:20:48.452" v="633" actId="20577"/>
          <ac:spMkLst>
            <pc:docMk/>
            <pc:sldMk cId="1101041815" sldId="276"/>
            <ac:spMk id="6" creationId="{4E7A83E2-CE68-7EC6-71DA-BEAA777655B6}"/>
          </ac:spMkLst>
        </pc:spChg>
      </pc:sldChg>
      <pc:sldChg chg="modSp mod">
        <pc:chgData name="Rob Smit" userId="97c0d011-0145-4950-a666-3a1c1fed9f7b" providerId="ADAL" clId="{FA536028-EB62-4FA4-85B7-873C46D493FE}" dt="2022-11-01T13:21:02.742" v="664" actId="20577"/>
        <pc:sldMkLst>
          <pc:docMk/>
          <pc:sldMk cId="3065391374" sldId="277"/>
        </pc:sldMkLst>
        <pc:spChg chg="mod">
          <ac:chgData name="Rob Smit" userId="97c0d011-0145-4950-a666-3a1c1fed9f7b" providerId="ADAL" clId="{FA536028-EB62-4FA4-85B7-873C46D493FE}" dt="2022-11-01T13:21:02.742" v="664" actId="20577"/>
          <ac:spMkLst>
            <pc:docMk/>
            <pc:sldMk cId="3065391374" sldId="277"/>
            <ac:spMk id="3" creationId="{ECDD9D94-AC55-56F3-E9F8-AAA56E083E29}"/>
          </ac:spMkLst>
        </pc:spChg>
      </pc:sldChg>
      <pc:sldChg chg="modSp mod">
        <pc:chgData name="Rob Smit" userId="97c0d011-0145-4950-a666-3a1c1fed9f7b" providerId="ADAL" clId="{FA536028-EB62-4FA4-85B7-873C46D493FE}" dt="2022-11-01T13:24:50.616" v="780" actId="20577"/>
        <pc:sldMkLst>
          <pc:docMk/>
          <pc:sldMk cId="3468922794" sldId="278"/>
        </pc:sldMkLst>
        <pc:spChg chg="mod">
          <ac:chgData name="Rob Smit" userId="97c0d011-0145-4950-a666-3a1c1fed9f7b" providerId="ADAL" clId="{FA536028-EB62-4FA4-85B7-873C46D493FE}" dt="2022-11-01T13:24:50.616" v="780" actId="20577"/>
          <ac:spMkLst>
            <pc:docMk/>
            <pc:sldMk cId="3468922794" sldId="278"/>
            <ac:spMk id="2" creationId="{3CBE3A2F-1AC8-168A-1AD5-2F4833179FE8}"/>
          </ac:spMkLst>
        </pc:spChg>
        <pc:spChg chg="mod">
          <ac:chgData name="Rob Smit" userId="97c0d011-0145-4950-a666-3a1c1fed9f7b" providerId="ADAL" clId="{FA536028-EB62-4FA4-85B7-873C46D493FE}" dt="2022-11-01T13:24:41.022" v="770" actId="20577"/>
          <ac:spMkLst>
            <pc:docMk/>
            <pc:sldMk cId="3468922794" sldId="278"/>
            <ac:spMk id="3" creationId="{0DBBD710-5E3C-2AE7-2CC2-DA6CE3BCB50E}"/>
          </ac:spMkLst>
        </pc:spChg>
      </pc:sldChg>
      <pc:sldChg chg="modSp mod">
        <pc:chgData name="Rob Smit" userId="97c0d011-0145-4950-a666-3a1c1fed9f7b" providerId="ADAL" clId="{FA536028-EB62-4FA4-85B7-873C46D493FE}" dt="2022-11-01T13:24:47.462" v="775" actId="20577"/>
        <pc:sldMkLst>
          <pc:docMk/>
          <pc:sldMk cId="3522456963" sldId="279"/>
        </pc:sldMkLst>
        <pc:spChg chg="mod">
          <ac:chgData name="Rob Smit" userId="97c0d011-0145-4950-a666-3a1c1fed9f7b" providerId="ADAL" clId="{FA536028-EB62-4FA4-85B7-873C46D493FE}" dt="2022-11-01T13:24:47.462" v="775" actId="20577"/>
          <ac:spMkLst>
            <pc:docMk/>
            <pc:sldMk cId="3522456963" sldId="279"/>
            <ac:spMk id="2" creationId="{998A30DC-235C-2F4A-D596-845798D62BFF}"/>
          </ac:spMkLst>
        </pc:spChg>
      </pc:sldChg>
      <pc:sldChg chg="modSp mod">
        <pc:chgData name="Rob Smit" userId="97c0d011-0145-4950-a666-3a1c1fed9f7b" providerId="ADAL" clId="{FA536028-EB62-4FA4-85B7-873C46D493FE}" dt="2022-11-01T13:24:59.887" v="785" actId="20577"/>
        <pc:sldMkLst>
          <pc:docMk/>
          <pc:sldMk cId="3922393992" sldId="280"/>
        </pc:sldMkLst>
        <pc:spChg chg="mod">
          <ac:chgData name="Rob Smit" userId="97c0d011-0145-4950-a666-3a1c1fed9f7b" providerId="ADAL" clId="{FA536028-EB62-4FA4-85B7-873C46D493FE}" dt="2022-11-01T13:24:59.887" v="785" actId="20577"/>
          <ac:spMkLst>
            <pc:docMk/>
            <pc:sldMk cId="3922393992" sldId="280"/>
            <ac:spMk id="4" creationId="{0FB6F3B8-FC28-4DFC-30BD-7D072E7C9294}"/>
          </ac:spMkLst>
        </pc:spChg>
      </pc:sldChg>
      <pc:sldChg chg="modSp mod">
        <pc:chgData name="Rob Smit" userId="97c0d011-0145-4950-a666-3a1c1fed9f7b" providerId="ADAL" clId="{FA536028-EB62-4FA4-85B7-873C46D493FE}" dt="2022-11-01T13:25:07.329" v="797" actId="20577"/>
        <pc:sldMkLst>
          <pc:docMk/>
          <pc:sldMk cId="4013955122" sldId="282"/>
        </pc:sldMkLst>
        <pc:spChg chg="mod">
          <ac:chgData name="Rob Smit" userId="97c0d011-0145-4950-a666-3a1c1fed9f7b" providerId="ADAL" clId="{FA536028-EB62-4FA4-85B7-873C46D493FE}" dt="2022-11-01T13:25:07.329" v="797" actId="20577"/>
          <ac:spMkLst>
            <pc:docMk/>
            <pc:sldMk cId="4013955122" sldId="282"/>
            <ac:spMk id="2" creationId="{B32F8F39-3A0A-B281-002B-FFFD08F1F97E}"/>
          </ac:spMkLst>
        </pc:spChg>
      </pc:sldChg>
      <pc:sldChg chg="modSp mod">
        <pc:chgData name="Rob Smit" userId="97c0d011-0145-4950-a666-3a1c1fed9f7b" providerId="ADAL" clId="{FA536028-EB62-4FA4-85B7-873C46D493FE}" dt="2022-11-01T13:25:54.047" v="926" actId="313"/>
        <pc:sldMkLst>
          <pc:docMk/>
          <pc:sldMk cId="2687316716" sldId="283"/>
        </pc:sldMkLst>
        <pc:spChg chg="mod">
          <ac:chgData name="Rob Smit" userId="97c0d011-0145-4950-a666-3a1c1fed9f7b" providerId="ADAL" clId="{FA536028-EB62-4FA4-85B7-873C46D493FE}" dt="2022-11-01T13:25:12.322" v="807" actId="20577"/>
          <ac:spMkLst>
            <pc:docMk/>
            <pc:sldMk cId="2687316716" sldId="283"/>
            <ac:spMk id="4" creationId="{02A44FCD-8133-3308-2628-9312E1F6E2FD}"/>
          </ac:spMkLst>
        </pc:spChg>
        <pc:spChg chg="mod">
          <ac:chgData name="Rob Smit" userId="97c0d011-0145-4950-a666-3a1c1fed9f7b" providerId="ADAL" clId="{FA536028-EB62-4FA4-85B7-873C46D493FE}" dt="2022-11-01T13:25:54.047" v="926" actId="313"/>
          <ac:spMkLst>
            <pc:docMk/>
            <pc:sldMk cId="2687316716" sldId="283"/>
            <ac:spMk id="5" creationId="{293D502A-DF4A-6516-5328-F434D17B50A5}"/>
          </ac:spMkLst>
        </pc:spChg>
      </pc:sldChg>
      <pc:sldChg chg="modSp mod">
        <pc:chgData name="Rob Smit" userId="97c0d011-0145-4950-a666-3a1c1fed9f7b" providerId="ADAL" clId="{FA536028-EB62-4FA4-85B7-873C46D493FE}" dt="2022-11-01T13:26:47.106" v="1084" actId="20577"/>
        <pc:sldMkLst>
          <pc:docMk/>
          <pc:sldMk cId="2328341297" sldId="284"/>
        </pc:sldMkLst>
        <pc:spChg chg="mod">
          <ac:chgData name="Rob Smit" userId="97c0d011-0145-4950-a666-3a1c1fed9f7b" providerId="ADAL" clId="{FA536028-EB62-4FA4-85B7-873C46D493FE}" dt="2022-11-01T13:25:59.591" v="936" actId="20577"/>
          <ac:spMkLst>
            <pc:docMk/>
            <pc:sldMk cId="2328341297" sldId="284"/>
            <ac:spMk id="2" creationId="{B3C49F11-3C0A-5417-12A6-6C9AF699995E}"/>
          </ac:spMkLst>
        </pc:spChg>
        <pc:spChg chg="mod">
          <ac:chgData name="Rob Smit" userId="97c0d011-0145-4950-a666-3a1c1fed9f7b" providerId="ADAL" clId="{FA536028-EB62-4FA4-85B7-873C46D493FE}" dt="2022-11-01T13:26:47.106" v="1084" actId="20577"/>
          <ac:spMkLst>
            <pc:docMk/>
            <pc:sldMk cId="2328341297" sldId="284"/>
            <ac:spMk id="3" creationId="{52F8BC18-9A40-8839-9E45-E3D62833A419}"/>
          </ac:spMkLst>
        </pc:spChg>
      </pc:sldChg>
      <pc:sldChg chg="modSp mod">
        <pc:chgData name="Rob Smit" userId="97c0d011-0145-4950-a666-3a1c1fed9f7b" providerId="ADAL" clId="{FA536028-EB62-4FA4-85B7-873C46D493FE}" dt="2022-11-01T13:27:25.611" v="1198" actId="20577"/>
        <pc:sldMkLst>
          <pc:docMk/>
          <pc:sldMk cId="4230886861" sldId="285"/>
        </pc:sldMkLst>
        <pc:spChg chg="mod">
          <ac:chgData name="Rob Smit" userId="97c0d011-0145-4950-a666-3a1c1fed9f7b" providerId="ADAL" clId="{FA536028-EB62-4FA4-85B7-873C46D493FE}" dt="2022-11-01T13:26:52.888" v="1087" actId="20577"/>
          <ac:spMkLst>
            <pc:docMk/>
            <pc:sldMk cId="4230886861" sldId="285"/>
            <ac:spMk id="2" creationId="{7CDD2D34-85D9-585A-D6AB-C3988CE5A18D}"/>
          </ac:spMkLst>
        </pc:spChg>
        <pc:spChg chg="mod">
          <ac:chgData name="Rob Smit" userId="97c0d011-0145-4950-a666-3a1c1fed9f7b" providerId="ADAL" clId="{FA536028-EB62-4FA4-85B7-873C46D493FE}" dt="2022-11-01T13:27:25.611" v="1198" actId="20577"/>
          <ac:spMkLst>
            <pc:docMk/>
            <pc:sldMk cId="4230886861" sldId="285"/>
            <ac:spMk id="3" creationId="{7DD20EA6-039D-9EBF-2D22-5123DDCC9EAA}"/>
          </ac:spMkLst>
        </pc:spChg>
      </pc:sldChg>
      <pc:sldChg chg="modSp mod">
        <pc:chgData name="Rob Smit" userId="97c0d011-0145-4950-a666-3a1c1fed9f7b" providerId="ADAL" clId="{FA536028-EB62-4FA4-85B7-873C46D493FE}" dt="2022-11-01T13:28:46.681" v="1411" actId="313"/>
        <pc:sldMkLst>
          <pc:docMk/>
          <pc:sldMk cId="3353087721" sldId="286"/>
        </pc:sldMkLst>
        <pc:spChg chg="mod">
          <ac:chgData name="Rob Smit" userId="97c0d011-0145-4950-a666-3a1c1fed9f7b" providerId="ADAL" clId="{FA536028-EB62-4FA4-85B7-873C46D493FE}" dt="2022-11-01T13:27:42.775" v="1201" actId="20577"/>
          <ac:spMkLst>
            <pc:docMk/>
            <pc:sldMk cId="3353087721" sldId="286"/>
            <ac:spMk id="2" creationId="{E2B6782E-0E14-1EFD-FFFA-BCBB928D676D}"/>
          </ac:spMkLst>
        </pc:spChg>
        <pc:spChg chg="mod">
          <ac:chgData name="Rob Smit" userId="97c0d011-0145-4950-a666-3a1c1fed9f7b" providerId="ADAL" clId="{FA536028-EB62-4FA4-85B7-873C46D493FE}" dt="2022-11-01T13:28:46.681" v="1411" actId="313"/>
          <ac:spMkLst>
            <pc:docMk/>
            <pc:sldMk cId="3353087721" sldId="286"/>
            <ac:spMk id="3" creationId="{64B11467-F73D-0928-B35E-65B700623379}"/>
          </ac:spMkLst>
        </pc:spChg>
      </pc:sldChg>
    </pc:docChg>
  </pc:docChgLst>
  <pc:docChgLst>
    <pc:chgData name="Rob Smit" userId="97c0d011-0145-4950-a666-3a1c1fed9f7b" providerId="ADAL" clId="{E046D234-0202-4C23-B0DF-3958A7F8C3A3}"/>
    <pc:docChg chg="undo redo custSel addSld delSld modSld">
      <pc:chgData name="Rob Smit" userId="97c0d011-0145-4950-a666-3a1c1fed9f7b" providerId="ADAL" clId="{E046D234-0202-4C23-B0DF-3958A7F8C3A3}" dt="2022-11-01T10:50:31.652" v="2619"/>
      <pc:docMkLst>
        <pc:docMk/>
      </pc:docMkLst>
      <pc:sldChg chg="modSp mod">
        <pc:chgData name="Rob Smit" userId="97c0d011-0145-4950-a666-3a1c1fed9f7b" providerId="ADAL" clId="{E046D234-0202-4C23-B0DF-3958A7F8C3A3}" dt="2022-10-31T15:25:53.851" v="1596" actId="20577"/>
        <pc:sldMkLst>
          <pc:docMk/>
          <pc:sldMk cId="1993736052" sldId="257"/>
        </pc:sldMkLst>
        <pc:spChg chg="mod">
          <ac:chgData name="Rob Smit" userId="97c0d011-0145-4950-a666-3a1c1fed9f7b" providerId="ADAL" clId="{E046D234-0202-4C23-B0DF-3958A7F8C3A3}" dt="2022-10-31T15:25:53.851" v="1596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addSp delSp modSp mod">
        <pc:chgData name="Rob Smit" userId="97c0d011-0145-4950-a666-3a1c1fed9f7b" providerId="ADAL" clId="{E046D234-0202-4C23-B0DF-3958A7F8C3A3}" dt="2022-10-31T15:24:17.685" v="1578" actId="20577"/>
        <pc:sldMkLst>
          <pc:docMk/>
          <pc:sldMk cId="1235474720" sldId="258"/>
        </pc:sldMkLst>
        <pc:spChg chg="mod">
          <ac:chgData name="Rob Smit" userId="97c0d011-0145-4950-a666-3a1c1fed9f7b" providerId="ADAL" clId="{E046D234-0202-4C23-B0DF-3958A7F8C3A3}" dt="2022-10-31T12:21:45.997" v="83" actId="20577"/>
          <ac:spMkLst>
            <pc:docMk/>
            <pc:sldMk cId="1235474720" sldId="258"/>
            <ac:spMk id="4" creationId="{441E56D7-D68A-C3A9-5545-D594C1C6C194}"/>
          </ac:spMkLst>
        </pc:spChg>
        <pc:spChg chg="mod">
          <ac:chgData name="Rob Smit" userId="97c0d011-0145-4950-a666-3a1c1fed9f7b" providerId="ADAL" clId="{E046D234-0202-4C23-B0DF-3958A7F8C3A3}" dt="2022-10-31T15:24:17.685" v="1578" actId="20577"/>
          <ac:spMkLst>
            <pc:docMk/>
            <pc:sldMk cId="1235474720" sldId="258"/>
            <ac:spMk id="5" creationId="{975A1D2A-16CD-20FD-B58C-5D9CCD71BB5B}"/>
          </ac:spMkLst>
        </pc:spChg>
        <pc:picChg chg="del">
          <ac:chgData name="Rob Smit" userId="97c0d011-0145-4950-a666-3a1c1fed9f7b" providerId="ADAL" clId="{E046D234-0202-4C23-B0DF-3958A7F8C3A3}" dt="2022-10-31T12:29:32.599" v="84" actId="478"/>
          <ac:picMkLst>
            <pc:docMk/>
            <pc:sldMk cId="1235474720" sldId="258"/>
            <ac:picMk id="3" creationId="{C1A64319-F1C9-7BEA-8E35-3D9042782C93}"/>
          </ac:picMkLst>
        </pc:picChg>
        <pc:picChg chg="add mod modCrop">
          <ac:chgData name="Rob Smit" userId="97c0d011-0145-4950-a666-3a1c1fed9f7b" providerId="ADAL" clId="{E046D234-0202-4C23-B0DF-3958A7F8C3A3}" dt="2022-10-31T12:29:46.174" v="89" actId="1076"/>
          <ac:picMkLst>
            <pc:docMk/>
            <pc:sldMk cId="1235474720" sldId="258"/>
            <ac:picMk id="6" creationId="{451AAC60-7F60-4977-CC2F-AC9EA9D0F2E7}"/>
          </ac:picMkLst>
        </pc:picChg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560374349" sldId="259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636009437" sldId="260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427001528" sldId="261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1709729335" sldId="262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253902359" sldId="263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1679991462" sldId="264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694918519" sldId="265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601660447" sldId="266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754606761" sldId="267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593599495" sldId="268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175598029" sldId="269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157068232" sldId="270"/>
        </pc:sldMkLst>
      </pc:sldChg>
      <pc:sldChg chg="addSp delSp modSp new mod modClrScheme modAnim chgLayout">
        <pc:chgData name="Rob Smit" userId="97c0d011-0145-4950-a666-3a1c1fed9f7b" providerId="ADAL" clId="{E046D234-0202-4C23-B0DF-3958A7F8C3A3}" dt="2022-11-01T10:46:04.854" v="2618"/>
        <pc:sldMkLst>
          <pc:docMk/>
          <pc:sldMk cId="2481760561" sldId="272"/>
        </pc:sldMkLst>
        <pc:spChg chg="del mod ord">
          <ac:chgData name="Rob Smit" userId="97c0d011-0145-4950-a666-3a1c1fed9f7b" providerId="ADAL" clId="{E046D234-0202-4C23-B0DF-3958A7F8C3A3}" dt="2022-10-31T12:30:10.083" v="111" actId="700"/>
          <ac:spMkLst>
            <pc:docMk/>
            <pc:sldMk cId="2481760561" sldId="272"/>
            <ac:spMk id="2" creationId="{A7B96291-1A92-6BD9-7F4C-2452DE85BC5C}"/>
          </ac:spMkLst>
        </pc:spChg>
        <pc:spChg chg="del mod ord">
          <ac:chgData name="Rob Smit" userId="97c0d011-0145-4950-a666-3a1c1fed9f7b" providerId="ADAL" clId="{E046D234-0202-4C23-B0DF-3958A7F8C3A3}" dt="2022-10-31T12:30:10.083" v="111" actId="700"/>
          <ac:spMkLst>
            <pc:docMk/>
            <pc:sldMk cId="2481760561" sldId="272"/>
            <ac:spMk id="3" creationId="{A01D4A6A-DC4C-949D-7471-3EB42A829518}"/>
          </ac:spMkLst>
        </pc:spChg>
        <pc:spChg chg="add mod ord">
          <ac:chgData name="Rob Smit" userId="97c0d011-0145-4950-a666-3a1c1fed9f7b" providerId="ADAL" clId="{E046D234-0202-4C23-B0DF-3958A7F8C3A3}" dt="2022-10-31T12:30:54.665" v="128" actId="20577"/>
          <ac:spMkLst>
            <pc:docMk/>
            <pc:sldMk cId="2481760561" sldId="272"/>
            <ac:spMk id="4" creationId="{484E631A-77DB-6290-C1E2-5C899F045572}"/>
          </ac:spMkLst>
        </pc:spChg>
        <pc:spChg chg="add mod ord">
          <ac:chgData name="Rob Smit" userId="97c0d011-0145-4950-a666-3a1c1fed9f7b" providerId="ADAL" clId="{E046D234-0202-4C23-B0DF-3958A7F8C3A3}" dt="2022-10-31T12:59:04.852" v="414" actId="21"/>
          <ac:spMkLst>
            <pc:docMk/>
            <pc:sldMk cId="2481760561" sldId="272"/>
            <ac:spMk id="5" creationId="{AB37139D-0049-FF96-CFBA-D3CF440F6AE6}"/>
          </ac:spMkLst>
        </pc:spChg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4093605708" sldId="272"/>
        </pc:sldMkLst>
      </pc:sldChg>
      <pc:sldChg chg="addSp modSp new mod">
        <pc:chgData name="Rob Smit" userId="97c0d011-0145-4950-a666-3a1c1fed9f7b" providerId="ADAL" clId="{E046D234-0202-4C23-B0DF-3958A7F8C3A3}" dt="2022-10-31T13:38:19.755" v="817" actId="1076"/>
        <pc:sldMkLst>
          <pc:docMk/>
          <pc:sldMk cId="1635367747" sldId="273"/>
        </pc:sldMkLst>
        <pc:spChg chg="mod">
          <ac:chgData name="Rob Smit" userId="97c0d011-0145-4950-a666-3a1c1fed9f7b" providerId="ADAL" clId="{E046D234-0202-4C23-B0DF-3958A7F8C3A3}" dt="2022-10-31T12:56:05.422" v="413" actId="20577"/>
          <ac:spMkLst>
            <pc:docMk/>
            <pc:sldMk cId="1635367747" sldId="273"/>
            <ac:spMk id="2" creationId="{DE05496B-B891-01F0-C9D1-63C8905C8FE5}"/>
          </ac:spMkLst>
        </pc:spChg>
        <pc:spChg chg="mod">
          <ac:chgData name="Rob Smit" userId="97c0d011-0145-4950-a666-3a1c1fed9f7b" providerId="ADAL" clId="{E046D234-0202-4C23-B0DF-3958A7F8C3A3}" dt="2022-10-31T13:05:27.060" v="633" actId="20577"/>
          <ac:spMkLst>
            <pc:docMk/>
            <pc:sldMk cId="1635367747" sldId="273"/>
            <ac:spMk id="3" creationId="{6895EA83-CA37-B586-54EF-70544DEAC080}"/>
          </ac:spMkLst>
        </pc:spChg>
        <pc:spChg chg="add mod">
          <ac:chgData name="Rob Smit" userId="97c0d011-0145-4950-a666-3a1c1fed9f7b" providerId="ADAL" clId="{E046D234-0202-4C23-B0DF-3958A7F8C3A3}" dt="2022-10-31T13:38:09.413" v="815" actId="1076"/>
          <ac:spMkLst>
            <pc:docMk/>
            <pc:sldMk cId="1635367747" sldId="273"/>
            <ac:spMk id="4" creationId="{93D78284-D39C-3AA9-E7ED-22972858928A}"/>
          </ac:spMkLst>
        </pc:spChg>
        <pc:spChg chg="add mod">
          <ac:chgData name="Rob Smit" userId="97c0d011-0145-4950-a666-3a1c1fed9f7b" providerId="ADAL" clId="{E046D234-0202-4C23-B0DF-3958A7F8C3A3}" dt="2022-10-31T13:38:19.755" v="817" actId="1076"/>
          <ac:spMkLst>
            <pc:docMk/>
            <pc:sldMk cId="1635367747" sldId="273"/>
            <ac:spMk id="5" creationId="{E5443617-3DE3-63AC-34E1-7B97DDD3324A}"/>
          </ac:spMkLst>
        </pc:spChg>
        <pc:spChg chg="add mod">
          <ac:chgData name="Rob Smit" userId="97c0d011-0145-4950-a666-3a1c1fed9f7b" providerId="ADAL" clId="{E046D234-0202-4C23-B0DF-3958A7F8C3A3}" dt="2022-10-31T13:38:12.105" v="816" actId="1076"/>
          <ac:spMkLst>
            <pc:docMk/>
            <pc:sldMk cId="1635367747" sldId="273"/>
            <ac:spMk id="6" creationId="{A0D1CF37-087C-BB59-3E5A-206970544F8C}"/>
          </ac:spMkLst>
        </pc:spChg>
      </pc:sldChg>
      <pc:sldChg chg="addSp delSp modSp new mod">
        <pc:chgData name="Rob Smit" userId="97c0d011-0145-4950-a666-3a1c1fed9f7b" providerId="ADAL" clId="{E046D234-0202-4C23-B0DF-3958A7F8C3A3}" dt="2022-10-31T13:20:11.269" v="683" actId="20577"/>
        <pc:sldMkLst>
          <pc:docMk/>
          <pc:sldMk cId="2558285967" sldId="274"/>
        </pc:sldMkLst>
        <pc:spChg chg="mod">
          <ac:chgData name="Rob Smit" userId="97c0d011-0145-4950-a666-3a1c1fed9f7b" providerId="ADAL" clId="{E046D234-0202-4C23-B0DF-3958A7F8C3A3}" dt="2022-10-31T13:20:11.269" v="683" actId="20577"/>
          <ac:spMkLst>
            <pc:docMk/>
            <pc:sldMk cId="2558285967" sldId="274"/>
            <ac:spMk id="2" creationId="{224E58DD-A205-AACD-2441-28FFEFF0DD41}"/>
          </ac:spMkLst>
        </pc:spChg>
        <pc:spChg chg="mod">
          <ac:chgData name="Rob Smit" userId="97c0d011-0145-4950-a666-3a1c1fed9f7b" providerId="ADAL" clId="{E046D234-0202-4C23-B0DF-3958A7F8C3A3}" dt="2022-10-31T13:03:43.149" v="487" actId="20577"/>
          <ac:spMkLst>
            <pc:docMk/>
            <pc:sldMk cId="2558285967" sldId="274"/>
            <ac:spMk id="3" creationId="{069D90F2-249E-CBC9-38C1-71862566E3F1}"/>
          </ac:spMkLst>
        </pc:spChg>
        <pc:spChg chg="add mod">
          <ac:chgData name="Rob Smit" userId="97c0d011-0145-4950-a666-3a1c1fed9f7b" providerId="ADAL" clId="{E046D234-0202-4C23-B0DF-3958A7F8C3A3}" dt="2022-10-31T13:04:38.879" v="497" actId="1076"/>
          <ac:spMkLst>
            <pc:docMk/>
            <pc:sldMk cId="2558285967" sldId="274"/>
            <ac:spMk id="6" creationId="{4030161B-3E1A-FDAA-DBD6-092E775D6F4C}"/>
          </ac:spMkLst>
        </pc:spChg>
        <pc:picChg chg="add del mod">
          <ac:chgData name="Rob Smit" userId="97c0d011-0145-4950-a666-3a1c1fed9f7b" providerId="ADAL" clId="{E046D234-0202-4C23-B0DF-3958A7F8C3A3}" dt="2022-10-31T13:03:44.949" v="488" actId="478"/>
          <ac:picMkLst>
            <pc:docMk/>
            <pc:sldMk cId="2558285967" sldId="274"/>
            <ac:picMk id="5" creationId="{EA72920B-E8E7-C0EF-5B54-71096592489E}"/>
          </ac:picMkLst>
        </pc:picChg>
      </pc:sldChg>
      <pc:sldChg chg="addSp delSp modSp new mod modClrScheme chgLayout">
        <pc:chgData name="Rob Smit" userId="97c0d011-0145-4950-a666-3a1c1fed9f7b" providerId="ADAL" clId="{E046D234-0202-4C23-B0DF-3958A7F8C3A3}" dt="2022-10-31T13:43:02.484" v="947" actId="1076"/>
        <pc:sldMkLst>
          <pc:docMk/>
          <pc:sldMk cId="1643230880" sldId="275"/>
        </pc:sldMkLst>
        <pc:spChg chg="mod ord">
          <ac:chgData name="Rob Smit" userId="97c0d011-0145-4950-a666-3a1c1fed9f7b" providerId="ADAL" clId="{E046D234-0202-4C23-B0DF-3958A7F8C3A3}" dt="2022-10-31T13:39:21.975" v="859" actId="700"/>
          <ac:spMkLst>
            <pc:docMk/>
            <pc:sldMk cId="1643230880" sldId="275"/>
            <ac:spMk id="2" creationId="{69D96B6C-1C6F-0304-8466-0871ED934D81}"/>
          </ac:spMkLst>
        </pc:spChg>
        <pc:spChg chg="mod ord">
          <ac:chgData name="Rob Smit" userId="97c0d011-0145-4950-a666-3a1c1fed9f7b" providerId="ADAL" clId="{E046D234-0202-4C23-B0DF-3958A7F8C3A3}" dt="2022-10-31T13:39:46.605" v="903" actId="20577"/>
          <ac:spMkLst>
            <pc:docMk/>
            <pc:sldMk cId="1643230880" sldId="275"/>
            <ac:spMk id="3" creationId="{DF52220D-1257-ABAA-B608-5CBB8416B469}"/>
          </ac:spMkLst>
        </pc:spChg>
        <pc:spChg chg="add del mod">
          <ac:chgData name="Rob Smit" userId="97c0d011-0145-4950-a666-3a1c1fed9f7b" providerId="ADAL" clId="{E046D234-0202-4C23-B0DF-3958A7F8C3A3}" dt="2022-10-31T13:38:03.063" v="814" actId="1076"/>
          <ac:spMkLst>
            <pc:docMk/>
            <pc:sldMk cId="1643230880" sldId="275"/>
            <ac:spMk id="4" creationId="{109E6705-7837-40DA-254B-6F44B0EB44C8}"/>
          </ac:spMkLst>
        </pc:spChg>
        <pc:spChg chg="add mod">
          <ac:chgData name="Rob Smit" userId="97c0d011-0145-4950-a666-3a1c1fed9f7b" providerId="ADAL" clId="{E046D234-0202-4C23-B0DF-3958A7F8C3A3}" dt="2022-10-31T13:38:45.571" v="847" actId="1076"/>
          <ac:spMkLst>
            <pc:docMk/>
            <pc:sldMk cId="1643230880" sldId="275"/>
            <ac:spMk id="6" creationId="{7B76EB35-CAB3-6441-8D44-023BC9FE5A73}"/>
          </ac:spMkLst>
        </pc:spChg>
        <pc:spChg chg="add mod">
          <ac:chgData name="Rob Smit" userId="97c0d011-0145-4950-a666-3a1c1fed9f7b" providerId="ADAL" clId="{E046D234-0202-4C23-B0DF-3958A7F8C3A3}" dt="2022-10-31T13:40:01.133" v="907" actId="14100"/>
          <ac:spMkLst>
            <pc:docMk/>
            <pc:sldMk cId="1643230880" sldId="275"/>
            <ac:spMk id="8" creationId="{6705986F-C12C-A9AF-06FC-AAEDFDF577A3}"/>
          </ac:spMkLst>
        </pc:spChg>
        <pc:spChg chg="add mod">
          <ac:chgData name="Rob Smit" userId="97c0d011-0145-4950-a666-3a1c1fed9f7b" providerId="ADAL" clId="{E046D234-0202-4C23-B0DF-3958A7F8C3A3}" dt="2022-10-31T13:43:02.484" v="947" actId="1076"/>
          <ac:spMkLst>
            <pc:docMk/>
            <pc:sldMk cId="1643230880" sldId="275"/>
            <ac:spMk id="9" creationId="{0194E29E-F483-A521-EB56-0AEFBF8E2797}"/>
          </ac:spMkLst>
        </pc:spChg>
        <pc:spChg chg="add del mod">
          <ac:chgData name="Rob Smit" userId="97c0d011-0145-4950-a666-3a1c1fed9f7b" providerId="ADAL" clId="{E046D234-0202-4C23-B0DF-3958A7F8C3A3}" dt="2022-10-31T13:39:39.070" v="884" actId="478"/>
          <ac:spMkLst>
            <pc:docMk/>
            <pc:sldMk cId="1643230880" sldId="275"/>
            <ac:spMk id="10" creationId="{B87C7F84-74D1-C35A-2336-7CC45D016108}"/>
          </ac:spMkLst>
        </pc:spChg>
        <pc:spChg chg="add mod ord">
          <ac:chgData name="Rob Smit" userId="97c0d011-0145-4950-a666-3a1c1fed9f7b" providerId="ADAL" clId="{E046D234-0202-4C23-B0DF-3958A7F8C3A3}" dt="2022-10-31T13:42:58.769" v="946" actId="15"/>
          <ac:spMkLst>
            <pc:docMk/>
            <pc:sldMk cId="1643230880" sldId="275"/>
            <ac:spMk id="11" creationId="{402C9300-004E-F02A-7919-21CAC5A04464}"/>
          </ac:spMkLst>
        </pc:spChg>
      </pc:sldChg>
      <pc:sldChg chg="addSp delSp modSp new mod modClrScheme chgLayout">
        <pc:chgData name="Rob Smit" userId="97c0d011-0145-4950-a666-3a1c1fed9f7b" providerId="ADAL" clId="{E046D234-0202-4C23-B0DF-3958A7F8C3A3}" dt="2022-10-31T15:06:14.241" v="1248" actId="20577"/>
        <pc:sldMkLst>
          <pc:docMk/>
          <pc:sldMk cId="1101041815" sldId="276"/>
        </pc:sldMkLst>
        <pc:spChg chg="del mod ord">
          <ac:chgData name="Rob Smit" userId="97c0d011-0145-4950-a666-3a1c1fed9f7b" providerId="ADAL" clId="{E046D234-0202-4C23-B0DF-3958A7F8C3A3}" dt="2022-10-31T13:53:13.837" v="949" actId="700"/>
          <ac:spMkLst>
            <pc:docMk/>
            <pc:sldMk cId="1101041815" sldId="276"/>
            <ac:spMk id="2" creationId="{0F86DA87-1BB1-5A00-0262-E5CB3BB69349}"/>
          </ac:spMkLst>
        </pc:spChg>
        <pc:spChg chg="del mod ord">
          <ac:chgData name="Rob Smit" userId="97c0d011-0145-4950-a666-3a1c1fed9f7b" providerId="ADAL" clId="{E046D234-0202-4C23-B0DF-3958A7F8C3A3}" dt="2022-10-31T13:53:13.837" v="949" actId="700"/>
          <ac:spMkLst>
            <pc:docMk/>
            <pc:sldMk cId="1101041815" sldId="276"/>
            <ac:spMk id="3" creationId="{9704F510-413F-4E49-E6AD-D31A1AC9F47C}"/>
          </ac:spMkLst>
        </pc:spChg>
        <pc:spChg chg="del">
          <ac:chgData name="Rob Smit" userId="97c0d011-0145-4950-a666-3a1c1fed9f7b" providerId="ADAL" clId="{E046D234-0202-4C23-B0DF-3958A7F8C3A3}" dt="2022-10-31T13:53:13.837" v="949" actId="700"/>
          <ac:spMkLst>
            <pc:docMk/>
            <pc:sldMk cId="1101041815" sldId="276"/>
            <ac:spMk id="4" creationId="{6CE2EAD3-0FA5-A509-8ECA-D2A7D8E4A266}"/>
          </ac:spMkLst>
        </pc:spChg>
        <pc:spChg chg="add mod ord">
          <ac:chgData name="Rob Smit" userId="97c0d011-0145-4950-a666-3a1c1fed9f7b" providerId="ADAL" clId="{E046D234-0202-4C23-B0DF-3958A7F8C3A3}" dt="2022-10-31T13:53:22.297" v="972" actId="20577"/>
          <ac:spMkLst>
            <pc:docMk/>
            <pc:sldMk cId="1101041815" sldId="276"/>
            <ac:spMk id="5" creationId="{307C132A-A474-7F4E-CE7A-B17D1C422D9E}"/>
          </ac:spMkLst>
        </pc:spChg>
        <pc:spChg chg="add mod ord">
          <ac:chgData name="Rob Smit" userId="97c0d011-0145-4950-a666-3a1c1fed9f7b" providerId="ADAL" clId="{E046D234-0202-4C23-B0DF-3958A7F8C3A3}" dt="2022-10-31T15:06:14.241" v="1248" actId="20577"/>
          <ac:spMkLst>
            <pc:docMk/>
            <pc:sldMk cId="1101041815" sldId="276"/>
            <ac:spMk id="6" creationId="{4E7A83E2-CE68-7EC6-71DA-BEAA777655B6}"/>
          </ac:spMkLst>
        </pc:spChg>
        <pc:spChg chg="add mod">
          <ac:chgData name="Rob Smit" userId="97c0d011-0145-4950-a666-3a1c1fed9f7b" providerId="ADAL" clId="{E046D234-0202-4C23-B0DF-3958A7F8C3A3}" dt="2022-10-31T15:03:45.938" v="1103" actId="1076"/>
          <ac:spMkLst>
            <pc:docMk/>
            <pc:sldMk cId="1101041815" sldId="276"/>
            <ac:spMk id="7" creationId="{F433019F-61EF-F519-D522-1B23DC924C20}"/>
          </ac:spMkLst>
        </pc:spChg>
      </pc:sldChg>
      <pc:sldChg chg="addSp delSp modSp new mod">
        <pc:chgData name="Rob Smit" userId="97c0d011-0145-4950-a666-3a1c1fed9f7b" providerId="ADAL" clId="{E046D234-0202-4C23-B0DF-3958A7F8C3A3}" dt="2022-10-31T15:08:21.299" v="1406" actId="20577"/>
        <pc:sldMkLst>
          <pc:docMk/>
          <pc:sldMk cId="3065391374" sldId="277"/>
        </pc:sldMkLst>
        <pc:spChg chg="mod">
          <ac:chgData name="Rob Smit" userId="97c0d011-0145-4950-a666-3a1c1fed9f7b" providerId="ADAL" clId="{E046D234-0202-4C23-B0DF-3958A7F8C3A3}" dt="2022-10-31T15:06:38.146" v="1266"/>
          <ac:spMkLst>
            <pc:docMk/>
            <pc:sldMk cId="3065391374" sldId="277"/>
            <ac:spMk id="2" creationId="{41A9B5BB-D122-97FF-3E78-02A166151E32}"/>
          </ac:spMkLst>
        </pc:spChg>
        <pc:spChg chg="add del mod">
          <ac:chgData name="Rob Smit" userId="97c0d011-0145-4950-a666-3a1c1fed9f7b" providerId="ADAL" clId="{E046D234-0202-4C23-B0DF-3958A7F8C3A3}" dt="2022-10-31T15:07:19.324" v="1339" actId="20577"/>
          <ac:spMkLst>
            <pc:docMk/>
            <pc:sldMk cId="3065391374" sldId="277"/>
            <ac:spMk id="3" creationId="{ECDD9D94-AC55-56F3-E9F8-AAA56E083E29}"/>
          </ac:spMkLst>
        </pc:spChg>
        <pc:spChg chg="add del mod">
          <ac:chgData name="Rob Smit" userId="97c0d011-0145-4950-a666-3a1c1fed9f7b" providerId="ADAL" clId="{E046D234-0202-4C23-B0DF-3958A7F8C3A3}" dt="2022-10-31T15:06:36.166" v="1264"/>
          <ac:spMkLst>
            <pc:docMk/>
            <pc:sldMk cId="3065391374" sldId="277"/>
            <ac:spMk id="4" creationId="{51423939-9CFF-3AB2-8A39-B11DB49E045D}"/>
          </ac:spMkLst>
        </pc:spChg>
        <pc:spChg chg="add mod">
          <ac:chgData name="Rob Smit" userId="97c0d011-0145-4950-a666-3a1c1fed9f7b" providerId="ADAL" clId="{E046D234-0202-4C23-B0DF-3958A7F8C3A3}" dt="2022-10-31T15:07:04.808" v="1313" actId="1076"/>
          <ac:spMkLst>
            <pc:docMk/>
            <pc:sldMk cId="3065391374" sldId="277"/>
            <ac:spMk id="5" creationId="{B11815D8-DA95-DAC3-3028-DAB0CC432FDF}"/>
          </ac:spMkLst>
        </pc:spChg>
        <pc:graphicFrameChg chg="add mod modGraphic">
          <ac:chgData name="Rob Smit" userId="97c0d011-0145-4950-a666-3a1c1fed9f7b" providerId="ADAL" clId="{E046D234-0202-4C23-B0DF-3958A7F8C3A3}" dt="2022-10-31T15:08:21.299" v="1406" actId="20577"/>
          <ac:graphicFrameMkLst>
            <pc:docMk/>
            <pc:sldMk cId="3065391374" sldId="277"/>
            <ac:graphicFrameMk id="6" creationId="{DCF46273-AAEB-9D1C-EA76-DC159CF3AC58}"/>
          </ac:graphicFrameMkLst>
        </pc:graphicFrameChg>
      </pc:sldChg>
      <pc:sldChg chg="addSp delSp modSp new mod">
        <pc:chgData name="Rob Smit" userId="97c0d011-0145-4950-a666-3a1c1fed9f7b" providerId="ADAL" clId="{E046D234-0202-4C23-B0DF-3958A7F8C3A3}" dt="2022-10-31T15:14:03.269" v="1519" actId="478"/>
        <pc:sldMkLst>
          <pc:docMk/>
          <pc:sldMk cId="3468922794" sldId="278"/>
        </pc:sldMkLst>
        <pc:spChg chg="mod">
          <ac:chgData name="Rob Smit" userId="97c0d011-0145-4950-a666-3a1c1fed9f7b" providerId="ADAL" clId="{E046D234-0202-4C23-B0DF-3958A7F8C3A3}" dt="2022-10-31T15:08:45.951" v="1421" actId="20577"/>
          <ac:spMkLst>
            <pc:docMk/>
            <pc:sldMk cId="3468922794" sldId="278"/>
            <ac:spMk id="2" creationId="{3CBE3A2F-1AC8-168A-1AD5-2F4833179FE8}"/>
          </ac:spMkLst>
        </pc:spChg>
        <pc:spChg chg="mod">
          <ac:chgData name="Rob Smit" userId="97c0d011-0145-4950-a666-3a1c1fed9f7b" providerId="ADAL" clId="{E046D234-0202-4C23-B0DF-3958A7F8C3A3}" dt="2022-10-31T15:13:45.213" v="1514"/>
          <ac:spMkLst>
            <pc:docMk/>
            <pc:sldMk cId="3468922794" sldId="278"/>
            <ac:spMk id="3" creationId="{0DBBD710-5E3C-2AE7-2CC2-DA6CE3BCB50E}"/>
          </ac:spMkLst>
        </pc:spChg>
        <pc:spChg chg="add mod">
          <ac:chgData name="Rob Smit" userId="97c0d011-0145-4950-a666-3a1c1fed9f7b" providerId="ADAL" clId="{E046D234-0202-4C23-B0DF-3958A7F8C3A3}" dt="2022-10-31T15:11:51.241" v="1510" actId="1076"/>
          <ac:spMkLst>
            <pc:docMk/>
            <pc:sldMk cId="3468922794" sldId="278"/>
            <ac:spMk id="4" creationId="{F8479080-6B0B-37B1-81A6-286C9B6D142D}"/>
          </ac:spMkLst>
        </pc:spChg>
        <pc:spChg chg="add mod">
          <ac:chgData name="Rob Smit" userId="97c0d011-0145-4950-a666-3a1c1fed9f7b" providerId="ADAL" clId="{E046D234-0202-4C23-B0DF-3958A7F8C3A3}" dt="2022-10-31T15:12:02.440" v="1512" actId="1076"/>
          <ac:spMkLst>
            <pc:docMk/>
            <pc:sldMk cId="3468922794" sldId="278"/>
            <ac:spMk id="6" creationId="{31DF4C08-11B6-4D9C-098D-8BD5FBB5B47C}"/>
          </ac:spMkLst>
        </pc:spChg>
        <pc:spChg chg="add del mod">
          <ac:chgData name="Rob Smit" userId="97c0d011-0145-4950-a666-3a1c1fed9f7b" providerId="ADAL" clId="{E046D234-0202-4C23-B0DF-3958A7F8C3A3}" dt="2022-10-31T15:14:03.269" v="1519" actId="478"/>
          <ac:spMkLst>
            <pc:docMk/>
            <pc:sldMk cId="3468922794" sldId="278"/>
            <ac:spMk id="8" creationId="{40710859-0BD8-CAC2-D73C-CB447237706A}"/>
          </ac:spMkLst>
        </pc:spChg>
      </pc:sldChg>
      <pc:sldChg chg="addSp delSp modSp new mod">
        <pc:chgData name="Rob Smit" userId="97c0d011-0145-4950-a666-3a1c1fed9f7b" providerId="ADAL" clId="{E046D234-0202-4C23-B0DF-3958A7F8C3A3}" dt="2022-10-31T15:16:20.360" v="1560" actId="1076"/>
        <pc:sldMkLst>
          <pc:docMk/>
          <pc:sldMk cId="3522456963" sldId="279"/>
        </pc:sldMkLst>
        <pc:spChg chg="mod">
          <ac:chgData name="Rob Smit" userId="97c0d011-0145-4950-a666-3a1c1fed9f7b" providerId="ADAL" clId="{E046D234-0202-4C23-B0DF-3958A7F8C3A3}" dt="2022-10-31T15:14:28.856" v="1526"/>
          <ac:spMkLst>
            <pc:docMk/>
            <pc:sldMk cId="3522456963" sldId="279"/>
            <ac:spMk id="2" creationId="{998A30DC-235C-2F4A-D596-845798D62BFF}"/>
          </ac:spMkLst>
        </pc:spChg>
        <pc:spChg chg="del mod">
          <ac:chgData name="Rob Smit" userId="97c0d011-0145-4950-a666-3a1c1fed9f7b" providerId="ADAL" clId="{E046D234-0202-4C23-B0DF-3958A7F8C3A3}" dt="2022-10-31T15:16:08.985" v="1557" actId="478"/>
          <ac:spMkLst>
            <pc:docMk/>
            <pc:sldMk cId="3522456963" sldId="279"/>
            <ac:spMk id="3" creationId="{B93CEB93-9AF6-FA4D-3966-FE841C638513}"/>
          </ac:spMkLst>
        </pc:spChg>
        <pc:spChg chg="add mod">
          <ac:chgData name="Rob Smit" userId="97c0d011-0145-4950-a666-3a1c1fed9f7b" providerId="ADAL" clId="{E046D234-0202-4C23-B0DF-3958A7F8C3A3}" dt="2022-10-31T15:15:49.471" v="1556" actId="1076"/>
          <ac:spMkLst>
            <pc:docMk/>
            <pc:sldMk cId="3522456963" sldId="279"/>
            <ac:spMk id="6" creationId="{0B87AC5B-3625-2DAE-A111-3280BD9BA073}"/>
          </ac:spMkLst>
        </pc:spChg>
        <pc:spChg chg="add mod">
          <ac:chgData name="Rob Smit" userId="97c0d011-0145-4950-a666-3a1c1fed9f7b" providerId="ADAL" clId="{E046D234-0202-4C23-B0DF-3958A7F8C3A3}" dt="2022-10-31T15:16:20.360" v="1560" actId="1076"/>
          <ac:spMkLst>
            <pc:docMk/>
            <pc:sldMk cId="3522456963" sldId="279"/>
            <ac:spMk id="8" creationId="{A1D28860-9833-F39A-1009-D85D2A6058DB}"/>
          </ac:spMkLst>
        </pc:spChg>
        <pc:graphicFrameChg chg="add mod modGraphic">
          <ac:chgData name="Rob Smit" userId="97c0d011-0145-4950-a666-3a1c1fed9f7b" providerId="ADAL" clId="{E046D234-0202-4C23-B0DF-3958A7F8C3A3}" dt="2022-10-31T15:15:45.330" v="1555" actId="14100"/>
          <ac:graphicFrameMkLst>
            <pc:docMk/>
            <pc:sldMk cId="3522456963" sldId="279"/>
            <ac:graphicFrameMk id="4" creationId="{51E3161C-7A14-D99A-6803-BC90342B45FA}"/>
          </ac:graphicFrameMkLst>
        </pc:graphicFrameChg>
      </pc:sldChg>
      <pc:sldChg chg="addSp delSp modSp new mod modClrScheme chgLayout">
        <pc:chgData name="Rob Smit" userId="97c0d011-0145-4950-a666-3a1c1fed9f7b" providerId="ADAL" clId="{E046D234-0202-4C23-B0DF-3958A7F8C3A3}" dt="2022-10-31T15:31:38.250" v="1613" actId="20577"/>
        <pc:sldMkLst>
          <pc:docMk/>
          <pc:sldMk cId="3922393992" sldId="280"/>
        </pc:sldMkLst>
        <pc:spChg chg="del mod ord">
          <ac:chgData name="Rob Smit" userId="97c0d011-0145-4950-a666-3a1c1fed9f7b" providerId="ADAL" clId="{E046D234-0202-4C23-B0DF-3958A7F8C3A3}" dt="2022-10-31T15:25:33.757" v="1580" actId="700"/>
          <ac:spMkLst>
            <pc:docMk/>
            <pc:sldMk cId="3922393992" sldId="280"/>
            <ac:spMk id="2" creationId="{F0A05069-7B80-B67F-95D6-1FAFA084B701}"/>
          </ac:spMkLst>
        </pc:spChg>
        <pc:spChg chg="del mod ord">
          <ac:chgData name="Rob Smit" userId="97c0d011-0145-4950-a666-3a1c1fed9f7b" providerId="ADAL" clId="{E046D234-0202-4C23-B0DF-3958A7F8C3A3}" dt="2022-10-31T15:25:33.757" v="1580" actId="700"/>
          <ac:spMkLst>
            <pc:docMk/>
            <pc:sldMk cId="3922393992" sldId="280"/>
            <ac:spMk id="3" creationId="{1D414241-E615-8688-2D89-BCEE6088BE40}"/>
          </ac:spMkLst>
        </pc:spChg>
        <pc:spChg chg="add mod ord">
          <ac:chgData name="Rob Smit" userId="97c0d011-0145-4950-a666-3a1c1fed9f7b" providerId="ADAL" clId="{E046D234-0202-4C23-B0DF-3958A7F8C3A3}" dt="2022-10-31T15:25:42.364" v="1594" actId="20577"/>
          <ac:spMkLst>
            <pc:docMk/>
            <pc:sldMk cId="3922393992" sldId="280"/>
            <ac:spMk id="4" creationId="{0FB6F3B8-FC28-4DFC-30BD-7D072E7C9294}"/>
          </ac:spMkLst>
        </pc:spChg>
        <pc:spChg chg="add mod ord">
          <ac:chgData name="Rob Smit" userId="97c0d011-0145-4950-a666-3a1c1fed9f7b" providerId="ADAL" clId="{E046D234-0202-4C23-B0DF-3958A7F8C3A3}" dt="2022-10-31T15:31:38.250" v="1613" actId="20577"/>
          <ac:spMkLst>
            <pc:docMk/>
            <pc:sldMk cId="3922393992" sldId="280"/>
            <ac:spMk id="5" creationId="{1E3E17F3-0CAC-E467-BC63-C98A1E674AE7}"/>
          </ac:spMkLst>
        </pc:spChg>
      </pc:sldChg>
      <pc:sldChg chg="modSp new mod">
        <pc:chgData name="Rob Smit" userId="97c0d011-0145-4950-a666-3a1c1fed9f7b" providerId="ADAL" clId="{E046D234-0202-4C23-B0DF-3958A7F8C3A3}" dt="2022-10-31T15:34:44.199" v="1642" actId="20577"/>
        <pc:sldMkLst>
          <pc:docMk/>
          <pc:sldMk cId="3874717590" sldId="281"/>
        </pc:sldMkLst>
        <pc:spChg chg="mod">
          <ac:chgData name="Rob Smit" userId="97c0d011-0145-4950-a666-3a1c1fed9f7b" providerId="ADAL" clId="{E046D234-0202-4C23-B0DF-3958A7F8C3A3}" dt="2022-10-31T15:34:38.739" v="1621" actId="20577"/>
          <ac:spMkLst>
            <pc:docMk/>
            <pc:sldMk cId="3874717590" sldId="281"/>
            <ac:spMk id="2" creationId="{8B143BCA-D30E-9138-B0EA-3882D1FA4A57}"/>
          </ac:spMkLst>
        </pc:spChg>
        <pc:spChg chg="mod">
          <ac:chgData name="Rob Smit" userId="97c0d011-0145-4950-a666-3a1c1fed9f7b" providerId="ADAL" clId="{E046D234-0202-4C23-B0DF-3958A7F8C3A3}" dt="2022-10-31T15:34:44.199" v="1642" actId="20577"/>
          <ac:spMkLst>
            <pc:docMk/>
            <pc:sldMk cId="3874717590" sldId="281"/>
            <ac:spMk id="3" creationId="{B3FBE590-E5AA-99FF-DE9C-24FDB1176DAF}"/>
          </ac:spMkLst>
        </pc:spChg>
      </pc:sldChg>
      <pc:sldChg chg="addSp modSp new mod">
        <pc:chgData name="Rob Smit" userId="97c0d011-0145-4950-a666-3a1c1fed9f7b" providerId="ADAL" clId="{E046D234-0202-4C23-B0DF-3958A7F8C3A3}" dt="2022-11-01T10:18:16.228" v="1692" actId="1076"/>
        <pc:sldMkLst>
          <pc:docMk/>
          <pc:sldMk cId="4013955122" sldId="282"/>
        </pc:sldMkLst>
        <pc:spChg chg="mod">
          <ac:chgData name="Rob Smit" userId="97c0d011-0145-4950-a666-3a1c1fed9f7b" providerId="ADAL" clId="{E046D234-0202-4C23-B0DF-3958A7F8C3A3}" dt="2022-10-31T15:40:22.768" v="1657" actId="20577"/>
          <ac:spMkLst>
            <pc:docMk/>
            <pc:sldMk cId="4013955122" sldId="282"/>
            <ac:spMk id="2" creationId="{B32F8F39-3A0A-B281-002B-FFFD08F1F97E}"/>
          </ac:spMkLst>
        </pc:spChg>
        <pc:spChg chg="mod">
          <ac:chgData name="Rob Smit" userId="97c0d011-0145-4950-a666-3a1c1fed9f7b" providerId="ADAL" clId="{E046D234-0202-4C23-B0DF-3958A7F8C3A3}" dt="2022-11-01T08:16:37.462" v="1686" actId="20577"/>
          <ac:spMkLst>
            <pc:docMk/>
            <pc:sldMk cId="4013955122" sldId="282"/>
            <ac:spMk id="3" creationId="{18BB37D3-C198-87D1-1151-F5C82E89F314}"/>
          </ac:spMkLst>
        </pc:spChg>
        <pc:picChg chg="add mod">
          <ac:chgData name="Rob Smit" userId="97c0d011-0145-4950-a666-3a1c1fed9f7b" providerId="ADAL" clId="{E046D234-0202-4C23-B0DF-3958A7F8C3A3}" dt="2022-11-01T10:18:16.228" v="1692" actId="1076"/>
          <ac:picMkLst>
            <pc:docMk/>
            <pc:sldMk cId="4013955122" sldId="282"/>
            <ac:picMk id="5" creationId="{0E24D169-D0A6-9C3F-D9CB-365C926387E3}"/>
          </ac:picMkLst>
        </pc:picChg>
      </pc:sldChg>
      <pc:sldChg chg="addSp delSp modSp new mod modClrScheme modAnim chgLayout">
        <pc:chgData name="Rob Smit" userId="97c0d011-0145-4950-a666-3a1c1fed9f7b" providerId="ADAL" clId="{E046D234-0202-4C23-B0DF-3958A7F8C3A3}" dt="2022-11-01T10:50:31.652" v="2619"/>
        <pc:sldMkLst>
          <pc:docMk/>
          <pc:sldMk cId="2687316716" sldId="283"/>
        </pc:sldMkLst>
        <pc:spChg chg="del mod ord">
          <ac:chgData name="Rob Smit" userId="97c0d011-0145-4950-a666-3a1c1fed9f7b" providerId="ADAL" clId="{E046D234-0202-4C23-B0DF-3958A7F8C3A3}" dt="2022-11-01T08:16:44.711" v="1688" actId="700"/>
          <ac:spMkLst>
            <pc:docMk/>
            <pc:sldMk cId="2687316716" sldId="283"/>
            <ac:spMk id="2" creationId="{C2CD7D2F-BC91-84C1-8012-2D94DF14B035}"/>
          </ac:spMkLst>
        </pc:spChg>
        <pc:spChg chg="del mod ord">
          <ac:chgData name="Rob Smit" userId="97c0d011-0145-4950-a666-3a1c1fed9f7b" providerId="ADAL" clId="{E046D234-0202-4C23-B0DF-3958A7F8C3A3}" dt="2022-11-01T08:16:44.711" v="1688" actId="700"/>
          <ac:spMkLst>
            <pc:docMk/>
            <pc:sldMk cId="2687316716" sldId="283"/>
            <ac:spMk id="3" creationId="{A6E639A9-27ED-4B99-02BD-C3EAE2A6DAD8}"/>
          </ac:spMkLst>
        </pc:spChg>
        <pc:spChg chg="add mod ord">
          <ac:chgData name="Rob Smit" userId="97c0d011-0145-4950-a666-3a1c1fed9f7b" providerId="ADAL" clId="{E046D234-0202-4C23-B0DF-3958A7F8C3A3}" dt="2022-11-01T10:19:53.571" v="1706" actId="20577"/>
          <ac:spMkLst>
            <pc:docMk/>
            <pc:sldMk cId="2687316716" sldId="283"/>
            <ac:spMk id="4" creationId="{02A44FCD-8133-3308-2628-9312E1F6E2FD}"/>
          </ac:spMkLst>
        </pc:spChg>
        <pc:spChg chg="add mod ord">
          <ac:chgData name="Rob Smit" userId="97c0d011-0145-4950-a666-3a1c1fed9f7b" providerId="ADAL" clId="{E046D234-0202-4C23-B0DF-3958A7F8C3A3}" dt="2022-11-01T10:32:12.835" v="2586" actId="20577"/>
          <ac:spMkLst>
            <pc:docMk/>
            <pc:sldMk cId="2687316716" sldId="283"/>
            <ac:spMk id="5" creationId="{293D502A-DF4A-6516-5328-F434D17B50A5}"/>
          </ac:spMkLst>
        </pc:spChg>
      </pc:sldChg>
      <pc:sldChg chg="addSp modSp new mod">
        <pc:chgData name="Rob Smit" userId="97c0d011-0145-4950-a666-3a1c1fed9f7b" providerId="ADAL" clId="{E046D234-0202-4C23-B0DF-3958A7F8C3A3}" dt="2022-11-01T10:25:43.557" v="2039" actId="1076"/>
        <pc:sldMkLst>
          <pc:docMk/>
          <pc:sldMk cId="2328341297" sldId="284"/>
        </pc:sldMkLst>
        <pc:spChg chg="mod">
          <ac:chgData name="Rob Smit" userId="97c0d011-0145-4950-a666-3a1c1fed9f7b" providerId="ADAL" clId="{E046D234-0202-4C23-B0DF-3958A7F8C3A3}" dt="2022-11-01T10:23:37.992" v="1869" actId="20577"/>
          <ac:spMkLst>
            <pc:docMk/>
            <pc:sldMk cId="2328341297" sldId="284"/>
            <ac:spMk id="2" creationId="{B3C49F11-3C0A-5417-12A6-6C9AF699995E}"/>
          </ac:spMkLst>
        </pc:spChg>
        <pc:spChg chg="mod">
          <ac:chgData name="Rob Smit" userId="97c0d011-0145-4950-a666-3a1c1fed9f7b" providerId="ADAL" clId="{E046D234-0202-4C23-B0DF-3958A7F8C3A3}" dt="2022-11-01T10:25:43.557" v="2039" actId="1076"/>
          <ac:spMkLst>
            <pc:docMk/>
            <pc:sldMk cId="2328341297" sldId="284"/>
            <ac:spMk id="3" creationId="{52F8BC18-9A40-8839-9E45-E3D62833A419}"/>
          </ac:spMkLst>
        </pc:spChg>
        <pc:spChg chg="add mod">
          <ac:chgData name="Rob Smit" userId="97c0d011-0145-4950-a666-3a1c1fed9f7b" providerId="ADAL" clId="{E046D234-0202-4C23-B0DF-3958A7F8C3A3}" dt="2022-11-01T10:25:26.406" v="2032" actId="1076"/>
          <ac:spMkLst>
            <pc:docMk/>
            <pc:sldMk cId="2328341297" sldId="284"/>
            <ac:spMk id="5" creationId="{F9A3E15E-EA68-140A-B8A7-D6EB16C2F045}"/>
          </ac:spMkLst>
        </pc:spChg>
        <pc:spChg chg="add mod">
          <ac:chgData name="Rob Smit" userId="97c0d011-0145-4950-a666-3a1c1fed9f7b" providerId="ADAL" clId="{E046D234-0202-4C23-B0DF-3958A7F8C3A3}" dt="2022-11-01T10:25:42.889" v="2038" actId="1076"/>
          <ac:spMkLst>
            <pc:docMk/>
            <pc:sldMk cId="2328341297" sldId="284"/>
            <ac:spMk id="7" creationId="{070D0E0A-0C01-E495-CE8B-D2281852259D}"/>
          </ac:spMkLst>
        </pc:spChg>
      </pc:sldChg>
      <pc:sldChg chg="addSp modSp new mod">
        <pc:chgData name="Rob Smit" userId="97c0d011-0145-4950-a666-3a1c1fed9f7b" providerId="ADAL" clId="{E046D234-0202-4C23-B0DF-3958A7F8C3A3}" dt="2022-11-01T10:28:22.717" v="2253" actId="14100"/>
        <pc:sldMkLst>
          <pc:docMk/>
          <pc:sldMk cId="4230886861" sldId="285"/>
        </pc:sldMkLst>
        <pc:spChg chg="mod">
          <ac:chgData name="Rob Smit" userId="97c0d011-0145-4950-a666-3a1c1fed9f7b" providerId="ADAL" clId="{E046D234-0202-4C23-B0DF-3958A7F8C3A3}" dt="2022-11-01T10:26:01.917" v="2054" actId="20577"/>
          <ac:spMkLst>
            <pc:docMk/>
            <pc:sldMk cId="4230886861" sldId="285"/>
            <ac:spMk id="2" creationId="{7CDD2D34-85D9-585A-D6AB-C3988CE5A18D}"/>
          </ac:spMkLst>
        </pc:spChg>
        <pc:spChg chg="mod">
          <ac:chgData name="Rob Smit" userId="97c0d011-0145-4950-a666-3a1c1fed9f7b" providerId="ADAL" clId="{E046D234-0202-4C23-B0DF-3958A7F8C3A3}" dt="2022-11-01T10:28:02.504" v="2249" actId="20577"/>
          <ac:spMkLst>
            <pc:docMk/>
            <pc:sldMk cId="4230886861" sldId="285"/>
            <ac:spMk id="3" creationId="{7DD20EA6-039D-9EBF-2D22-5123DDCC9EAA}"/>
          </ac:spMkLst>
        </pc:spChg>
        <pc:spChg chg="add mod">
          <ac:chgData name="Rob Smit" userId="97c0d011-0145-4950-a666-3a1c1fed9f7b" providerId="ADAL" clId="{E046D234-0202-4C23-B0DF-3958A7F8C3A3}" dt="2022-11-01T10:28:05.809" v="2250" actId="1076"/>
          <ac:spMkLst>
            <pc:docMk/>
            <pc:sldMk cId="4230886861" sldId="285"/>
            <ac:spMk id="5" creationId="{4F56FF0C-635F-023B-8319-93B80A648100}"/>
          </ac:spMkLst>
        </pc:spChg>
        <pc:spChg chg="add mod">
          <ac:chgData name="Rob Smit" userId="97c0d011-0145-4950-a666-3a1c1fed9f7b" providerId="ADAL" clId="{E046D234-0202-4C23-B0DF-3958A7F8C3A3}" dt="2022-11-01T10:28:22.717" v="2253" actId="14100"/>
          <ac:spMkLst>
            <pc:docMk/>
            <pc:sldMk cId="4230886861" sldId="285"/>
            <ac:spMk id="7" creationId="{3B786E97-F091-52E8-0A54-4756E64ED2AE}"/>
          </ac:spMkLst>
        </pc:spChg>
      </pc:sldChg>
      <pc:sldChg chg="modSp new mod">
        <pc:chgData name="Rob Smit" userId="97c0d011-0145-4950-a666-3a1c1fed9f7b" providerId="ADAL" clId="{E046D234-0202-4C23-B0DF-3958A7F8C3A3}" dt="2022-11-01T10:31:56.812" v="2570" actId="20577"/>
        <pc:sldMkLst>
          <pc:docMk/>
          <pc:sldMk cId="3353087721" sldId="286"/>
        </pc:sldMkLst>
        <pc:spChg chg="mod">
          <ac:chgData name="Rob Smit" userId="97c0d011-0145-4950-a666-3a1c1fed9f7b" providerId="ADAL" clId="{E046D234-0202-4C23-B0DF-3958A7F8C3A3}" dt="2022-11-01T10:30:22.342" v="2294" actId="20577"/>
          <ac:spMkLst>
            <pc:docMk/>
            <pc:sldMk cId="3353087721" sldId="286"/>
            <ac:spMk id="2" creationId="{E2B6782E-0E14-1EFD-FFFA-BCBB928D676D}"/>
          </ac:spMkLst>
        </pc:spChg>
        <pc:spChg chg="mod">
          <ac:chgData name="Rob Smit" userId="97c0d011-0145-4950-a666-3a1c1fed9f7b" providerId="ADAL" clId="{E046D234-0202-4C23-B0DF-3958A7F8C3A3}" dt="2022-11-01T10:31:56.812" v="2570" actId="20577"/>
          <ac:spMkLst>
            <pc:docMk/>
            <pc:sldMk cId="3353087721" sldId="286"/>
            <ac:spMk id="3" creationId="{64B11467-F73D-0928-B35E-65B700623379}"/>
          </ac:spMkLst>
        </pc:spChg>
      </pc:sldChg>
      <pc:sldChg chg="addSp delSp modSp new mod modClrScheme chgLayout">
        <pc:chgData name="Rob Smit" userId="97c0d011-0145-4950-a666-3a1c1fed9f7b" providerId="ADAL" clId="{E046D234-0202-4C23-B0DF-3958A7F8C3A3}" dt="2022-11-01T10:38:26.101" v="2613" actId="20577"/>
        <pc:sldMkLst>
          <pc:docMk/>
          <pc:sldMk cId="639234874" sldId="287"/>
        </pc:sldMkLst>
        <pc:spChg chg="del mod ord">
          <ac:chgData name="Rob Smit" userId="97c0d011-0145-4950-a666-3a1c1fed9f7b" providerId="ADAL" clId="{E046D234-0202-4C23-B0DF-3958A7F8C3A3}" dt="2022-11-01T10:37:54.017" v="2588" actId="700"/>
          <ac:spMkLst>
            <pc:docMk/>
            <pc:sldMk cId="639234874" sldId="287"/>
            <ac:spMk id="2" creationId="{50618AF4-E38F-7974-1D57-AEB2A62B4400}"/>
          </ac:spMkLst>
        </pc:spChg>
        <pc:spChg chg="del mod ord">
          <ac:chgData name="Rob Smit" userId="97c0d011-0145-4950-a666-3a1c1fed9f7b" providerId="ADAL" clId="{E046D234-0202-4C23-B0DF-3958A7F8C3A3}" dt="2022-11-01T10:37:54.017" v="2588" actId="700"/>
          <ac:spMkLst>
            <pc:docMk/>
            <pc:sldMk cId="639234874" sldId="287"/>
            <ac:spMk id="3" creationId="{27ED99E7-06E8-8061-2F68-585AA359CD96}"/>
          </ac:spMkLst>
        </pc:spChg>
        <pc:spChg chg="add mod ord">
          <ac:chgData name="Rob Smit" userId="97c0d011-0145-4950-a666-3a1c1fed9f7b" providerId="ADAL" clId="{E046D234-0202-4C23-B0DF-3958A7F8C3A3}" dt="2022-11-01T10:38:10.511" v="2597" actId="20577"/>
          <ac:spMkLst>
            <pc:docMk/>
            <pc:sldMk cId="639234874" sldId="287"/>
            <ac:spMk id="4" creationId="{FD5F4FB2-3EFB-B064-B794-EF95B7295F1F}"/>
          </ac:spMkLst>
        </pc:spChg>
        <pc:spChg chg="add mod ord">
          <ac:chgData name="Rob Smit" userId="97c0d011-0145-4950-a666-3a1c1fed9f7b" providerId="ADAL" clId="{E046D234-0202-4C23-B0DF-3958A7F8C3A3}" dt="2022-11-01T10:38:26.101" v="2613" actId="20577"/>
          <ac:spMkLst>
            <pc:docMk/>
            <pc:sldMk cId="639234874" sldId="287"/>
            <ac:spMk id="5" creationId="{7AE08C3C-E592-3EC4-A561-942AF3A47AEC}"/>
          </ac:spMkLst>
        </pc:spChg>
      </pc:sldChg>
    </pc:docChg>
  </pc:docChgLst>
  <pc:docChgLst>
    <pc:chgData name="Rob Smit" userId="97c0d011-0145-4950-a666-3a1c1fed9f7b" providerId="ADAL" clId="{F53CD093-7EFB-4374-8A4D-B96241B40A77}"/>
    <pc:docChg chg="undo custSel addSld modSld sldOrd">
      <pc:chgData name="Rob Smit" userId="97c0d011-0145-4950-a666-3a1c1fed9f7b" providerId="ADAL" clId="{F53CD093-7EFB-4374-8A4D-B96241B40A77}" dt="2022-10-26T09:05:35.159" v="2557" actId="20577"/>
      <pc:docMkLst>
        <pc:docMk/>
      </pc:docMkLst>
      <pc:sldChg chg="modSp mod">
        <pc:chgData name="Rob Smit" userId="97c0d011-0145-4950-a666-3a1c1fed9f7b" providerId="ADAL" clId="{F53CD093-7EFB-4374-8A4D-B96241B40A77}" dt="2022-10-26T09:05:35.159" v="2557" actId="20577"/>
        <pc:sldMkLst>
          <pc:docMk/>
          <pc:sldMk cId="3661672893" sldId="256"/>
        </pc:sldMkLst>
        <pc:spChg chg="mod">
          <ac:chgData name="Rob Smit" userId="97c0d011-0145-4950-a666-3a1c1fed9f7b" providerId="ADAL" clId="{F53CD093-7EFB-4374-8A4D-B96241B40A77}" dt="2022-10-26T09:05:35.159" v="2557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addSp modSp mod">
        <pc:chgData name="Rob Smit" userId="97c0d011-0145-4950-a666-3a1c1fed9f7b" providerId="ADAL" clId="{F53CD093-7EFB-4374-8A4D-B96241B40A77}" dt="2022-10-26T07:52:47.695" v="1696" actId="20577"/>
        <pc:sldMkLst>
          <pc:docMk/>
          <pc:sldMk cId="1235474720" sldId="258"/>
        </pc:sldMkLst>
        <pc:spChg chg="mod">
          <ac:chgData name="Rob Smit" userId="97c0d011-0145-4950-a666-3a1c1fed9f7b" providerId="ADAL" clId="{F53CD093-7EFB-4374-8A4D-B96241B40A77}" dt="2022-10-26T07:52:47.695" v="1696" actId="20577"/>
          <ac:spMkLst>
            <pc:docMk/>
            <pc:sldMk cId="1235474720" sldId="258"/>
            <ac:spMk id="5" creationId="{975A1D2A-16CD-20FD-B58C-5D9CCD71BB5B}"/>
          </ac:spMkLst>
        </pc:spChg>
        <pc:picChg chg="add mod modCrop">
          <ac:chgData name="Rob Smit" userId="97c0d011-0145-4950-a666-3a1c1fed9f7b" providerId="ADAL" clId="{F53CD093-7EFB-4374-8A4D-B96241B40A77}" dt="2022-10-25T07:58:00.335" v="74" actId="1076"/>
          <ac:picMkLst>
            <pc:docMk/>
            <pc:sldMk cId="1235474720" sldId="258"/>
            <ac:picMk id="3" creationId="{C1A64319-F1C9-7BEA-8E35-3D9042782C93}"/>
          </ac:picMkLst>
        </pc:picChg>
      </pc:sldChg>
      <pc:sldChg chg="modSp mod">
        <pc:chgData name="Rob Smit" userId="97c0d011-0145-4950-a666-3a1c1fed9f7b" providerId="ADAL" clId="{F53CD093-7EFB-4374-8A4D-B96241B40A77}" dt="2022-10-25T07:56:03.027" v="45" actId="20577"/>
        <pc:sldMkLst>
          <pc:docMk/>
          <pc:sldMk cId="3560374349" sldId="259"/>
        </pc:sldMkLst>
        <pc:spChg chg="mod">
          <ac:chgData name="Rob Smit" userId="97c0d011-0145-4950-a666-3a1c1fed9f7b" providerId="ADAL" clId="{F53CD093-7EFB-4374-8A4D-B96241B40A77}" dt="2022-10-25T07:56:03.027" v="45" actId="20577"/>
          <ac:spMkLst>
            <pc:docMk/>
            <pc:sldMk cId="3560374349" sldId="259"/>
            <ac:spMk id="5" creationId="{FE02898A-EFF3-32AA-6907-BFA74A9304C7}"/>
          </ac:spMkLst>
        </pc:spChg>
      </pc:sldChg>
      <pc:sldChg chg="modSp new mod">
        <pc:chgData name="Rob Smit" userId="97c0d011-0145-4950-a666-3a1c1fed9f7b" providerId="ADAL" clId="{F53CD093-7EFB-4374-8A4D-B96241B40A77}" dt="2022-10-25T08:00:39.147" v="333" actId="20577"/>
        <pc:sldMkLst>
          <pc:docMk/>
          <pc:sldMk cId="2636009437" sldId="260"/>
        </pc:sldMkLst>
        <pc:spChg chg="mod">
          <ac:chgData name="Rob Smit" userId="97c0d011-0145-4950-a666-3a1c1fed9f7b" providerId="ADAL" clId="{F53CD093-7EFB-4374-8A4D-B96241B40A77}" dt="2022-10-25T07:56:36.295" v="68" actId="20577"/>
          <ac:spMkLst>
            <pc:docMk/>
            <pc:sldMk cId="2636009437" sldId="260"/>
            <ac:spMk id="2" creationId="{40FA2603-5624-77C7-DEC6-4C3F6C825253}"/>
          </ac:spMkLst>
        </pc:spChg>
        <pc:spChg chg="mod">
          <ac:chgData name="Rob Smit" userId="97c0d011-0145-4950-a666-3a1c1fed9f7b" providerId="ADAL" clId="{F53CD093-7EFB-4374-8A4D-B96241B40A77}" dt="2022-10-25T08:00:39.147" v="333" actId="20577"/>
          <ac:spMkLst>
            <pc:docMk/>
            <pc:sldMk cId="2636009437" sldId="260"/>
            <ac:spMk id="3" creationId="{9840D8EC-E452-8741-B4F8-0541D1916BD0}"/>
          </ac:spMkLst>
        </pc:spChg>
      </pc:sldChg>
      <pc:sldChg chg="modSp new mod">
        <pc:chgData name="Rob Smit" userId="97c0d011-0145-4950-a666-3a1c1fed9f7b" providerId="ADAL" clId="{F53CD093-7EFB-4374-8A4D-B96241B40A77}" dt="2022-10-25T09:14:06.356" v="527" actId="20577"/>
        <pc:sldMkLst>
          <pc:docMk/>
          <pc:sldMk cId="2427001528" sldId="261"/>
        </pc:sldMkLst>
        <pc:spChg chg="mod">
          <ac:chgData name="Rob Smit" userId="97c0d011-0145-4950-a666-3a1c1fed9f7b" providerId="ADAL" clId="{F53CD093-7EFB-4374-8A4D-B96241B40A77}" dt="2022-10-25T08:44:48.995" v="355" actId="20577"/>
          <ac:spMkLst>
            <pc:docMk/>
            <pc:sldMk cId="2427001528" sldId="261"/>
            <ac:spMk id="2" creationId="{CD1AC553-3199-E0A4-65D3-616741A43CE6}"/>
          </ac:spMkLst>
        </pc:spChg>
        <pc:spChg chg="mod">
          <ac:chgData name="Rob Smit" userId="97c0d011-0145-4950-a666-3a1c1fed9f7b" providerId="ADAL" clId="{F53CD093-7EFB-4374-8A4D-B96241B40A77}" dt="2022-10-25T09:14:06.356" v="527" actId="20577"/>
          <ac:spMkLst>
            <pc:docMk/>
            <pc:sldMk cId="2427001528" sldId="261"/>
            <ac:spMk id="3" creationId="{76C984F8-0E80-27CC-2E25-7AAF6376F0CC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09:16:28.456" v="555" actId="20577"/>
        <pc:sldMkLst>
          <pc:docMk/>
          <pc:sldMk cId="1709729335" sldId="262"/>
        </pc:sldMkLst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2" creationId="{1A14FFA6-AA49-5C0E-4AC9-2CA1E13E8D7D}"/>
          </ac:spMkLst>
        </pc:spChg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3" creationId="{808810A0-8C0D-6C6A-0D7A-EFBE312E7E07}"/>
          </ac:spMkLst>
        </pc:spChg>
        <pc:spChg chg="add mod ord">
          <ac:chgData name="Rob Smit" userId="97c0d011-0145-4950-a666-3a1c1fed9f7b" providerId="ADAL" clId="{F53CD093-7EFB-4374-8A4D-B96241B40A77}" dt="2022-10-25T09:14:17.574" v="536" actId="20577"/>
          <ac:spMkLst>
            <pc:docMk/>
            <pc:sldMk cId="1709729335" sldId="262"/>
            <ac:spMk id="4" creationId="{EC34BF81-3554-ADAB-E73A-B69654A1DEDD}"/>
          </ac:spMkLst>
        </pc:spChg>
        <pc:spChg chg="add mod ord">
          <ac:chgData name="Rob Smit" userId="97c0d011-0145-4950-a666-3a1c1fed9f7b" providerId="ADAL" clId="{F53CD093-7EFB-4374-8A4D-B96241B40A77}" dt="2022-10-25T09:16:28.456" v="555" actId="20577"/>
          <ac:spMkLst>
            <pc:docMk/>
            <pc:sldMk cId="1709729335" sldId="262"/>
            <ac:spMk id="5" creationId="{AD0175EC-7E8D-5199-7D7C-3E194E6251C3}"/>
          </ac:spMkLst>
        </pc:spChg>
        <pc:picChg chg="add mod">
          <ac:chgData name="Rob Smit" userId="97c0d011-0145-4950-a666-3a1c1fed9f7b" providerId="ADAL" clId="{F53CD093-7EFB-4374-8A4D-B96241B40A77}" dt="2022-10-25T09:16:14.019" v="539" actId="1076"/>
          <ac:picMkLst>
            <pc:docMk/>
            <pc:sldMk cId="1709729335" sldId="262"/>
            <ac:picMk id="7" creationId="{D12BD9D7-0DBA-95AA-9037-EE785A282F82}"/>
          </ac:picMkLst>
        </pc:picChg>
      </pc:sldChg>
      <pc:sldChg chg="addSp delSp modSp new mod modClrScheme chgLayout">
        <pc:chgData name="Rob Smit" userId="97c0d011-0145-4950-a666-3a1c1fed9f7b" providerId="ADAL" clId="{F53CD093-7EFB-4374-8A4D-B96241B40A77}" dt="2022-10-25T09:24:51.040" v="752" actId="14100"/>
        <pc:sldMkLst>
          <pc:docMk/>
          <pc:sldMk cId="3253902359" sldId="263"/>
        </pc:sldMkLst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2" creationId="{6A6FA6A7-089E-6642-360F-7C672035D06C}"/>
          </ac:spMkLst>
        </pc:spChg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3" creationId="{F1D46A6F-1103-AA0C-D0ED-DAA28EDED454}"/>
          </ac:spMkLst>
        </pc:spChg>
        <pc:spChg chg="add mod ord">
          <ac:chgData name="Rob Smit" userId="97c0d011-0145-4950-a666-3a1c1fed9f7b" providerId="ADAL" clId="{F53CD093-7EFB-4374-8A4D-B96241B40A77}" dt="2022-10-25T09:16:39.744" v="575" actId="20577"/>
          <ac:spMkLst>
            <pc:docMk/>
            <pc:sldMk cId="3253902359" sldId="263"/>
            <ac:spMk id="4" creationId="{50F3C607-20B5-5B10-C115-5B3AF855F42D}"/>
          </ac:spMkLst>
        </pc:spChg>
        <pc:spChg chg="add mod ord">
          <ac:chgData name="Rob Smit" userId="97c0d011-0145-4950-a666-3a1c1fed9f7b" providerId="ADAL" clId="{F53CD093-7EFB-4374-8A4D-B96241B40A77}" dt="2022-10-25T09:24:15.218" v="745" actId="1076"/>
          <ac:spMkLst>
            <pc:docMk/>
            <pc:sldMk cId="3253902359" sldId="263"/>
            <ac:spMk id="5" creationId="{2E86394C-E7B9-59DA-3035-05BC110CCBE4}"/>
          </ac:spMkLst>
        </pc:spChg>
        <pc:picChg chg="add del mod">
          <ac:chgData name="Rob Smit" userId="97c0d011-0145-4950-a666-3a1c1fed9f7b" providerId="ADAL" clId="{F53CD093-7EFB-4374-8A4D-B96241B40A77}" dt="2022-10-25T09:22:28.806" v="740" actId="478"/>
          <ac:picMkLst>
            <pc:docMk/>
            <pc:sldMk cId="3253902359" sldId="263"/>
            <ac:picMk id="7" creationId="{A868BBDE-F83C-2A91-0116-C91997750D4F}"/>
          </ac:picMkLst>
        </pc:picChg>
        <pc:picChg chg="add del mod">
          <ac:chgData name="Rob Smit" userId="97c0d011-0145-4950-a666-3a1c1fed9f7b" providerId="ADAL" clId="{F53CD093-7EFB-4374-8A4D-B96241B40A77}" dt="2022-10-25T09:23:56.225" v="744" actId="478"/>
          <ac:picMkLst>
            <pc:docMk/>
            <pc:sldMk cId="3253902359" sldId="263"/>
            <ac:picMk id="9" creationId="{4ACC0B02-8CAA-FDB4-6476-3A6F6291426A}"/>
          </ac:picMkLst>
        </pc:picChg>
        <pc:picChg chg="add del">
          <ac:chgData name="Rob Smit" userId="97c0d011-0145-4950-a666-3a1c1fed9f7b" providerId="ADAL" clId="{F53CD093-7EFB-4374-8A4D-B96241B40A77}" dt="2022-10-25T09:24:30.860" v="747" actId="478"/>
          <ac:picMkLst>
            <pc:docMk/>
            <pc:sldMk cId="3253902359" sldId="263"/>
            <ac:picMk id="11" creationId="{2E75C4BE-8C8B-108C-3A57-A01EFDFE0D66}"/>
          </ac:picMkLst>
        </pc:picChg>
        <pc:picChg chg="add mod">
          <ac:chgData name="Rob Smit" userId="97c0d011-0145-4950-a666-3a1c1fed9f7b" providerId="ADAL" clId="{F53CD093-7EFB-4374-8A4D-B96241B40A77}" dt="2022-10-25T09:24:33.445" v="749" actId="1076"/>
          <ac:picMkLst>
            <pc:docMk/>
            <pc:sldMk cId="3253902359" sldId="263"/>
            <ac:picMk id="13" creationId="{2E04E866-C8DC-4FDA-4FEA-813BF82A8BFE}"/>
          </ac:picMkLst>
        </pc:picChg>
        <pc:picChg chg="add mod">
          <ac:chgData name="Rob Smit" userId="97c0d011-0145-4950-a666-3a1c1fed9f7b" providerId="ADAL" clId="{F53CD093-7EFB-4374-8A4D-B96241B40A77}" dt="2022-10-25T09:24:51.040" v="752" actId="14100"/>
          <ac:picMkLst>
            <pc:docMk/>
            <pc:sldMk cId="3253902359" sldId="263"/>
            <ac:picMk id="15" creationId="{5B64291E-2F80-43C2-C5EC-20ABF174D560}"/>
          </ac:picMkLst>
        </pc:picChg>
      </pc:sldChg>
      <pc:sldChg chg="addSp modSp new mod">
        <pc:chgData name="Rob Smit" userId="97c0d011-0145-4950-a666-3a1c1fed9f7b" providerId="ADAL" clId="{F53CD093-7EFB-4374-8A4D-B96241B40A77}" dt="2022-10-25T09:41:26.974" v="1167" actId="1036"/>
        <pc:sldMkLst>
          <pc:docMk/>
          <pc:sldMk cId="1679991462" sldId="264"/>
        </pc:sldMkLst>
        <pc:spChg chg="mod">
          <ac:chgData name="Rob Smit" userId="97c0d011-0145-4950-a666-3a1c1fed9f7b" providerId="ADAL" clId="{F53CD093-7EFB-4374-8A4D-B96241B40A77}" dt="2022-10-25T09:26:15.591" v="767" actId="20577"/>
          <ac:spMkLst>
            <pc:docMk/>
            <pc:sldMk cId="1679991462" sldId="264"/>
            <ac:spMk id="2" creationId="{FC9B2707-F9B5-2FC1-C58D-D5220D1523D2}"/>
          </ac:spMkLst>
        </pc:spChg>
        <pc:spChg chg="mod">
          <ac:chgData name="Rob Smit" userId="97c0d011-0145-4950-a666-3a1c1fed9f7b" providerId="ADAL" clId="{F53CD093-7EFB-4374-8A4D-B96241B40A77}" dt="2022-10-25T09:41:21.273" v="1153" actId="20577"/>
          <ac:spMkLst>
            <pc:docMk/>
            <pc:sldMk cId="1679991462" sldId="264"/>
            <ac:spMk id="3" creationId="{25CA9619-BD2F-D394-62C1-4076B1D05E1E}"/>
          </ac:spMkLst>
        </pc:spChg>
        <pc:picChg chg="add mod modCrop">
          <ac:chgData name="Rob Smit" userId="97c0d011-0145-4950-a666-3a1c1fed9f7b" providerId="ADAL" clId="{F53CD093-7EFB-4374-8A4D-B96241B40A77}" dt="2022-10-25T09:41:26.974" v="1167" actId="1036"/>
          <ac:picMkLst>
            <pc:docMk/>
            <pc:sldMk cId="1679991462" sldId="264"/>
            <ac:picMk id="5" creationId="{EFB47418-8D5A-C587-36DF-FEAF221F2835}"/>
          </ac:picMkLst>
        </pc:picChg>
      </pc:sldChg>
      <pc:sldChg chg="addSp modSp new mod">
        <pc:chgData name="Rob Smit" userId="97c0d011-0145-4950-a666-3a1c1fed9f7b" providerId="ADAL" clId="{F53CD093-7EFB-4374-8A4D-B96241B40A77}" dt="2022-10-25T09:53:09.598" v="1344" actId="1076"/>
        <pc:sldMkLst>
          <pc:docMk/>
          <pc:sldMk cId="3694918519" sldId="265"/>
        </pc:sldMkLst>
        <pc:spChg chg="mod">
          <ac:chgData name="Rob Smit" userId="97c0d011-0145-4950-a666-3a1c1fed9f7b" providerId="ADAL" clId="{F53CD093-7EFB-4374-8A4D-B96241B40A77}" dt="2022-10-25T09:44:37.761" v="1184" actId="20577"/>
          <ac:spMkLst>
            <pc:docMk/>
            <pc:sldMk cId="3694918519" sldId="265"/>
            <ac:spMk id="2" creationId="{42A45A18-5B08-4581-A546-CC104A910270}"/>
          </ac:spMkLst>
        </pc:spChg>
        <pc:spChg chg="mod">
          <ac:chgData name="Rob Smit" userId="97c0d011-0145-4950-a666-3a1c1fed9f7b" providerId="ADAL" clId="{F53CD093-7EFB-4374-8A4D-B96241B40A77}" dt="2022-10-25T09:52:59.709" v="1343" actId="1076"/>
          <ac:spMkLst>
            <pc:docMk/>
            <pc:sldMk cId="3694918519" sldId="265"/>
            <ac:spMk id="3" creationId="{9425B3F4-F395-F38C-B36F-09504AC7992D}"/>
          </ac:spMkLst>
        </pc:spChg>
        <pc:spChg chg="add mod">
          <ac:chgData name="Rob Smit" userId="97c0d011-0145-4950-a666-3a1c1fed9f7b" providerId="ADAL" clId="{F53CD093-7EFB-4374-8A4D-B96241B40A77}" dt="2022-10-25T09:53:09.598" v="1344" actId="1076"/>
          <ac:spMkLst>
            <pc:docMk/>
            <pc:sldMk cId="3694918519" sldId="265"/>
            <ac:spMk id="4" creationId="{BC7C6A91-0CE9-7710-EBDB-56E6060A0695}"/>
          </ac:spMkLst>
        </pc:spChg>
        <pc:spChg chg="add mod">
          <ac:chgData name="Rob Smit" userId="97c0d011-0145-4950-a666-3a1c1fed9f7b" providerId="ADAL" clId="{F53CD093-7EFB-4374-8A4D-B96241B40A77}" dt="2022-10-25T09:48:05.734" v="1257" actId="20577"/>
          <ac:spMkLst>
            <pc:docMk/>
            <pc:sldMk cId="3694918519" sldId="265"/>
            <ac:spMk id="5" creationId="{EBC5F3BC-430F-EE19-F0EB-355972FBF202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11:12:19.350" v="1360" actId="20577"/>
        <pc:sldMkLst>
          <pc:docMk/>
          <pc:sldMk cId="2601660447" sldId="266"/>
        </pc:sldMkLst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2" creationId="{8437B471-58F1-9D1A-4D13-7842963CD9A8}"/>
          </ac:spMkLst>
        </pc:spChg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3" creationId="{64BC556E-0477-8820-ED3E-C133E0EBC105}"/>
          </ac:spMkLst>
        </pc:spChg>
        <pc:spChg chg="add mod ord">
          <ac:chgData name="Rob Smit" userId="97c0d011-0145-4950-a666-3a1c1fed9f7b" providerId="ADAL" clId="{F53CD093-7EFB-4374-8A4D-B96241B40A77}" dt="2022-10-25T11:12:16.840" v="1353" actId="20577"/>
          <ac:spMkLst>
            <pc:docMk/>
            <pc:sldMk cId="2601660447" sldId="266"/>
            <ac:spMk id="4" creationId="{38A0F706-C6C8-66EF-E4C1-6E514ED80681}"/>
          </ac:spMkLst>
        </pc:spChg>
        <pc:spChg chg="add mod ord">
          <ac:chgData name="Rob Smit" userId="97c0d011-0145-4950-a666-3a1c1fed9f7b" providerId="ADAL" clId="{F53CD093-7EFB-4374-8A4D-B96241B40A77}" dt="2022-10-25T11:12:19.350" v="1360" actId="20577"/>
          <ac:spMkLst>
            <pc:docMk/>
            <pc:sldMk cId="2601660447" sldId="266"/>
            <ac:spMk id="5" creationId="{B0175D04-D2BD-7E4A-F035-63F87A9047C8}"/>
          </ac:spMkLst>
        </pc:spChg>
      </pc:sldChg>
      <pc:sldChg chg="addSp delSp modSp new mod chgLayout">
        <pc:chgData name="Rob Smit" userId="97c0d011-0145-4950-a666-3a1c1fed9f7b" providerId="ADAL" clId="{F53CD093-7EFB-4374-8A4D-B96241B40A77}" dt="2022-10-25T11:34:55.839" v="1666" actId="20577"/>
        <pc:sldMkLst>
          <pc:docMk/>
          <pc:sldMk cId="3754606761" sldId="267"/>
        </pc:sldMkLst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2" creationId="{48F05B76-8B46-E015-6B4F-3E38D0330E6B}"/>
          </ac:spMkLst>
        </pc:spChg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3" creationId="{AF90A237-F950-6740-914D-25A25E99E7B9}"/>
          </ac:spMkLst>
        </pc:spChg>
        <pc:spChg chg="add mod ord">
          <ac:chgData name="Rob Smit" userId="97c0d011-0145-4950-a666-3a1c1fed9f7b" providerId="ADAL" clId="{F53CD093-7EFB-4374-8A4D-B96241B40A77}" dt="2022-10-25T11:23:09.458" v="1619" actId="20577"/>
          <ac:spMkLst>
            <pc:docMk/>
            <pc:sldMk cId="3754606761" sldId="267"/>
            <ac:spMk id="4" creationId="{A18C315C-1AAF-C5C2-88BD-F5F6F097BBFF}"/>
          </ac:spMkLst>
        </pc:spChg>
        <pc:spChg chg="add mod ord">
          <ac:chgData name="Rob Smit" userId="97c0d011-0145-4950-a666-3a1c1fed9f7b" providerId="ADAL" clId="{F53CD093-7EFB-4374-8A4D-B96241B40A77}" dt="2022-10-25T11:34:55.839" v="1666" actId="20577"/>
          <ac:spMkLst>
            <pc:docMk/>
            <pc:sldMk cId="3754606761" sldId="267"/>
            <ac:spMk id="5" creationId="{34BA010E-AED8-B534-2098-01927D67C12A}"/>
          </ac:spMkLst>
        </pc:spChg>
        <pc:picChg chg="add mod">
          <ac:chgData name="Rob Smit" userId="97c0d011-0145-4950-a666-3a1c1fed9f7b" providerId="ADAL" clId="{F53CD093-7EFB-4374-8A4D-B96241B40A77}" dt="2022-10-25T11:28:02.363" v="1625" actId="1076"/>
          <ac:picMkLst>
            <pc:docMk/>
            <pc:sldMk cId="3754606761" sldId="267"/>
            <ac:picMk id="7" creationId="{3F3038B1-23C6-6D79-35E8-ADE814AFCB13}"/>
          </ac:picMkLst>
        </pc:picChg>
      </pc:sldChg>
      <pc:sldChg chg="modSp new mod">
        <pc:chgData name="Rob Smit" userId="97c0d011-0145-4950-a666-3a1c1fed9f7b" providerId="ADAL" clId="{F53CD093-7EFB-4374-8A4D-B96241B40A77}" dt="2022-10-25T11:22:59.421" v="1611" actId="20577"/>
        <pc:sldMkLst>
          <pc:docMk/>
          <pc:sldMk cId="593599495" sldId="268"/>
        </pc:sldMkLst>
        <pc:spChg chg="mod">
          <ac:chgData name="Rob Smit" userId="97c0d011-0145-4950-a666-3a1c1fed9f7b" providerId="ADAL" clId="{F53CD093-7EFB-4374-8A4D-B96241B40A77}" dt="2022-10-25T11:12:44.908" v="1388" actId="20577"/>
          <ac:spMkLst>
            <pc:docMk/>
            <pc:sldMk cId="593599495" sldId="268"/>
            <ac:spMk id="2" creationId="{229FF956-DB8E-1A81-0902-91547B89EB88}"/>
          </ac:spMkLst>
        </pc:spChg>
        <pc:spChg chg="mod">
          <ac:chgData name="Rob Smit" userId="97c0d011-0145-4950-a666-3a1c1fed9f7b" providerId="ADAL" clId="{F53CD093-7EFB-4374-8A4D-B96241B40A77}" dt="2022-10-25T11:22:59.421" v="1611" actId="20577"/>
          <ac:spMkLst>
            <pc:docMk/>
            <pc:sldMk cId="593599495" sldId="268"/>
            <ac:spMk id="3" creationId="{D75D620B-4554-EEC7-1B21-59CC555EB524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7:57:58.974" v="2081" actId="20577"/>
        <pc:sldMkLst>
          <pc:docMk/>
          <pc:sldMk cId="2175598029" sldId="269"/>
        </pc:sldMkLst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2" creationId="{8B1AA776-4EA6-BBEC-B20D-D2A9C9C828E8}"/>
          </ac:spMkLst>
        </pc:spChg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3" creationId="{72E2B601-9CED-0809-E38C-4ECE35BDC02B}"/>
          </ac:spMkLst>
        </pc:spChg>
        <pc:spChg chg="add mod ord">
          <ac:chgData name="Rob Smit" userId="97c0d011-0145-4950-a666-3a1c1fed9f7b" providerId="ADAL" clId="{F53CD093-7EFB-4374-8A4D-B96241B40A77}" dt="2022-10-26T07:55:17.183" v="1714" actId="20577"/>
          <ac:spMkLst>
            <pc:docMk/>
            <pc:sldMk cId="2175598029" sldId="269"/>
            <ac:spMk id="4" creationId="{B1EC1106-B7B6-2D35-4A6C-8A0E164C3A41}"/>
          </ac:spMkLst>
        </pc:spChg>
        <pc:spChg chg="add mod ord">
          <ac:chgData name="Rob Smit" userId="97c0d011-0145-4950-a666-3a1c1fed9f7b" providerId="ADAL" clId="{F53CD093-7EFB-4374-8A4D-B96241B40A77}" dt="2022-10-26T07:57:58.974" v="2081" actId="20577"/>
          <ac:spMkLst>
            <pc:docMk/>
            <pc:sldMk cId="2175598029" sldId="269"/>
            <ac:spMk id="5" creationId="{CFB2E327-F05D-5D40-9326-E50498450870}"/>
          </ac:spMkLst>
        </pc:spChg>
      </pc:sldChg>
      <pc:sldChg chg="modSp new mod">
        <pc:chgData name="Rob Smit" userId="97c0d011-0145-4950-a666-3a1c1fed9f7b" providerId="ADAL" clId="{F53CD093-7EFB-4374-8A4D-B96241B40A77}" dt="2022-10-26T08:49:32.391" v="2528" actId="20577"/>
        <pc:sldMkLst>
          <pc:docMk/>
          <pc:sldMk cId="2157068232" sldId="270"/>
        </pc:sldMkLst>
        <pc:spChg chg="mod">
          <ac:chgData name="Rob Smit" userId="97c0d011-0145-4950-a666-3a1c1fed9f7b" providerId="ADAL" clId="{F53CD093-7EFB-4374-8A4D-B96241B40A77}" dt="2022-10-26T08:49:32.391" v="2528" actId="20577"/>
          <ac:spMkLst>
            <pc:docMk/>
            <pc:sldMk cId="2157068232" sldId="270"/>
            <ac:spMk id="2" creationId="{88C9EDF7-1659-3940-7C00-AE2A05F4C205}"/>
          </ac:spMkLst>
        </pc:spChg>
        <pc:spChg chg="mod">
          <ac:chgData name="Rob Smit" userId="97c0d011-0145-4950-a666-3a1c1fed9f7b" providerId="ADAL" clId="{F53CD093-7EFB-4374-8A4D-B96241B40A77}" dt="2022-10-26T08:40:31.901" v="2494" actId="20577"/>
          <ac:spMkLst>
            <pc:docMk/>
            <pc:sldMk cId="2157068232" sldId="270"/>
            <ac:spMk id="3" creationId="{A7243200-FC41-9A35-6A7A-CAB5A60DAE28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8:58:39.352" v="2539" actId="20577"/>
        <pc:sldMkLst>
          <pc:docMk/>
          <pc:sldMk cId="3142723849" sldId="271"/>
        </pc:sldMkLst>
        <pc:spChg chg="del mod ord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2" creationId="{3E790652-85BF-6ED8-4AEB-A0AE8046C745}"/>
          </ac:spMkLst>
        </pc:spChg>
        <pc:spChg chg="del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3" creationId="{C93D6874-D109-2E78-B32B-35B5A3A51444}"/>
          </ac:spMkLst>
        </pc:spChg>
        <pc:spChg chg="add del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4" creationId="{E14C88F5-452F-B505-FDE2-96720DD3C0C9}"/>
          </ac:spMkLst>
        </pc:spChg>
        <pc:spChg chg="add mod ord">
          <ac:chgData name="Rob Smit" userId="97c0d011-0145-4950-a666-3a1c1fed9f7b" providerId="ADAL" clId="{F53CD093-7EFB-4374-8A4D-B96241B40A77}" dt="2022-10-26T08:58:39.352" v="2539" actId="20577"/>
          <ac:spMkLst>
            <pc:docMk/>
            <pc:sldMk cId="3142723849" sldId="271"/>
            <ac:spMk id="5" creationId="{F18A5DFD-ED53-7066-01C1-B58642445029}"/>
          </ac:spMkLst>
        </pc:spChg>
        <pc:spChg chg="add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6" creationId="{D9E927DF-FCED-2875-FC5F-CB9FCD160E6F}"/>
          </ac:spMkLst>
        </pc:spChg>
      </pc:sldChg>
      <pc:sldChg chg="modSp add mod ord">
        <pc:chgData name="Rob Smit" userId="97c0d011-0145-4950-a666-3a1c1fed9f7b" providerId="ADAL" clId="{F53CD093-7EFB-4374-8A4D-B96241B40A77}" dt="2022-10-26T08:49:21.501" v="2515"/>
        <pc:sldMkLst>
          <pc:docMk/>
          <pc:sldMk cId="4093605708" sldId="272"/>
        </pc:sldMkLst>
        <pc:spChg chg="mod">
          <ac:chgData name="Rob Smit" userId="97c0d011-0145-4950-a666-3a1c1fed9f7b" providerId="ADAL" clId="{F53CD093-7EFB-4374-8A4D-B96241B40A77}" dt="2022-10-26T08:48:09.874" v="2506" actId="20577"/>
          <ac:spMkLst>
            <pc:docMk/>
            <pc:sldMk cId="4093605708" sldId="272"/>
            <ac:spMk id="4" creationId="{38A0F706-C6C8-66EF-E4C1-6E514ED80681}"/>
          </ac:spMkLst>
        </pc:spChg>
        <pc:spChg chg="mod">
          <ac:chgData name="Rob Smit" userId="97c0d011-0145-4950-a666-3a1c1fed9f7b" providerId="ADAL" clId="{F53CD093-7EFB-4374-8A4D-B96241B40A77}" dt="2022-10-26T08:48:12.590" v="2513" actId="20577"/>
          <ac:spMkLst>
            <pc:docMk/>
            <pc:sldMk cId="4093605708" sldId="272"/>
            <ac:spMk id="5" creationId="{B0175D04-D2BD-7E4A-F035-63F87A904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9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0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96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2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76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58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0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513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4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526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55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9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642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26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9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981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72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576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0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9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779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832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36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34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749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312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504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452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955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8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040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163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435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28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387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09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110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286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32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31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53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6089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102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02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875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322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3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0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9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80C0-A089-4A69-A073-52B746A6001B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0BBD0-6A98-3CF8-16A7-129AC0A5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Database engineering with PHP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C65088-2C9F-5C42-CF72-7E0721D4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Arrays and 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366167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E3A2F-1AC8-168A-1AD5-2F483317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Printing Multidimensional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BBD710-5E3C-2AE7-2CC2-DA6CE3BC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Looks a lot like printing a normal array</a:t>
            </a:r>
          </a:p>
          <a:p>
            <a:pPr lvl="1"/>
            <a:r>
              <a:rPr lang="en-GB" noProof="0" dirty="0"/>
              <a:t>But you need to take the 2</a:t>
            </a:r>
            <a:r>
              <a:rPr lang="en-GB" baseline="30000" noProof="0" dirty="0"/>
              <a:t>nd</a:t>
            </a:r>
            <a:r>
              <a:rPr lang="en-GB" noProof="0" dirty="0"/>
              <a:t> dimension into account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8479080-6B0B-37B1-81A6-286C9B6D142D}"/>
              </a:ext>
            </a:extLst>
          </p:cNvPr>
          <p:cNvSpPr txBox="1"/>
          <p:nvPr/>
        </p:nvSpPr>
        <p:spPr>
          <a:xfrm>
            <a:off x="838200" y="2547891"/>
            <a:ext cx="7741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$users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"Harold"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1DF4C08-11B6-4D9C-098D-8BD5FBB5B47C}"/>
              </a:ext>
            </a:extLst>
          </p:cNvPr>
          <p:cNvSpPr txBox="1"/>
          <p:nvPr/>
        </p:nvSpPr>
        <p:spPr>
          <a:xfrm>
            <a:off x="838200" y="4160155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($users as $user){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($user as $key =&gt; $value){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 is: $key; Value is: $value 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92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A30DC-235C-2F4A-D596-845798D6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Printing Multidimensional arrays</a:t>
            </a:r>
          </a:p>
        </p:txBody>
      </p:sp>
      <p:graphicFrame>
        <p:nvGraphicFramePr>
          <p:cNvPr id="4" name="Tabel 6">
            <a:extLst>
              <a:ext uri="{FF2B5EF4-FFF2-40B4-BE49-F238E27FC236}">
                <a16:creationId xmlns:a16="http://schemas.microsoft.com/office/drawing/2014/main" id="{51E3161C-7A14-D99A-6803-BC90342B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49930"/>
              </p:ext>
            </p:extLst>
          </p:nvPr>
        </p:nvGraphicFramePr>
        <p:xfrm>
          <a:off x="838201" y="1834514"/>
          <a:ext cx="2766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44">
                  <a:extLst>
                    <a:ext uri="{9D8B030D-6E8A-4147-A177-3AD203B41FA5}">
                      <a16:colId xmlns:a16="http://schemas.microsoft.com/office/drawing/2014/main" val="1002279004"/>
                    </a:ext>
                  </a:extLst>
                </a:gridCol>
                <a:gridCol w="922044">
                  <a:extLst>
                    <a:ext uri="{9D8B030D-6E8A-4147-A177-3AD203B41FA5}">
                      <a16:colId xmlns:a16="http://schemas.microsoft.com/office/drawing/2014/main" val="714910669"/>
                    </a:ext>
                  </a:extLst>
                </a:gridCol>
                <a:gridCol w="922044">
                  <a:extLst>
                    <a:ext uri="{9D8B030D-6E8A-4147-A177-3AD203B41FA5}">
                      <a16:colId xmlns:a16="http://schemas.microsoft.com/office/drawing/2014/main" val="310901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9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21935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0B87AC5B-3625-2DAE-A111-3280BD9BA073}"/>
              </a:ext>
            </a:extLst>
          </p:cNvPr>
          <p:cNvSpPr txBox="1"/>
          <p:nvPr/>
        </p:nvSpPr>
        <p:spPr>
          <a:xfrm>
            <a:off x="3980895" y="1834514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($users as $user){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($user as $key =&gt; $value){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 is: $key; Value is: $value 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1D28860-9833-F39A-1009-D85D2A6058DB}"/>
              </a:ext>
            </a:extLst>
          </p:cNvPr>
          <p:cNvSpPr txBox="1"/>
          <p:nvPr/>
        </p:nvSpPr>
        <p:spPr>
          <a:xfrm>
            <a:off x="743135" y="3461700"/>
            <a:ext cx="60989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is: name; Value is: Donald </a:t>
            </a:r>
            <a:br>
              <a:rPr lang="en-US" dirty="0"/>
            </a:br>
            <a:r>
              <a:rPr lang="en-US" dirty="0"/>
              <a:t>Key is: age; Value is: 60 </a:t>
            </a:r>
            <a:br>
              <a:rPr lang="en-US" dirty="0"/>
            </a:br>
            <a:r>
              <a:rPr lang="en-US" dirty="0"/>
              <a:t>Key is: gender; Value is: male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Key is: name; Value is: Harold </a:t>
            </a:r>
            <a:br>
              <a:rPr lang="en-US" dirty="0"/>
            </a:br>
            <a:r>
              <a:rPr lang="en-US" dirty="0"/>
              <a:t>Key is: age; Value is: 75 </a:t>
            </a:r>
            <a:br>
              <a:rPr lang="en-US" dirty="0"/>
            </a:br>
            <a:r>
              <a:rPr lang="en-US" dirty="0"/>
              <a:t>Key is: gender; Value is: male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Key is: name; Value is: Kane </a:t>
            </a:r>
            <a:br>
              <a:rPr lang="en-US" dirty="0"/>
            </a:br>
            <a:r>
              <a:rPr lang="en-US" dirty="0"/>
              <a:t>Key is: age; Value is: 90 </a:t>
            </a:r>
            <a:br>
              <a:rPr lang="en-US" dirty="0"/>
            </a:br>
            <a:r>
              <a:rPr lang="en-US" dirty="0"/>
              <a:t>Key is: gender; Value is: male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245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B6F3B8-FC28-4DFC-30BD-7D072E7C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Array functions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E3E17F3-0CAC-E467-BC63-C98A1E674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Handy dandy tools</a:t>
            </a:r>
          </a:p>
        </p:txBody>
      </p:sp>
    </p:spTree>
    <p:extLst>
      <p:ext uri="{BB962C8B-B14F-4D97-AF65-F5344CB8AC3E}">
        <p14:creationId xmlns:p14="http://schemas.microsoft.com/office/powerpoint/2010/main" val="392239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43BCA-D30E-9138-B0EA-3882D1FA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FBE590-E5AA-99FF-DE9C-24FDB1176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What, a demo already?</a:t>
            </a:r>
          </a:p>
        </p:txBody>
      </p:sp>
    </p:spTree>
    <p:extLst>
      <p:ext uri="{BB962C8B-B14F-4D97-AF65-F5344CB8AC3E}">
        <p14:creationId xmlns:p14="http://schemas.microsoft.com/office/powerpoint/2010/main" val="387471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8F39-3A0A-B281-002B-FFFD08F1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Form validation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BB37D3-C198-87D1-1151-F5C82E89F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Never trust the outside world</a:t>
            </a:r>
          </a:p>
        </p:txBody>
      </p:sp>
      <p:pic>
        <p:nvPicPr>
          <p:cNvPr id="5" name="Afbeelding 4" descr="Afbeelding met tekst, teken, krant&#10;&#10;Automatisch gegenereerde beschrijving">
            <a:extLst>
              <a:ext uri="{FF2B5EF4-FFF2-40B4-BE49-F238E27FC236}">
                <a16:creationId xmlns:a16="http://schemas.microsoft.com/office/drawing/2014/main" id="{0E24D169-D0A6-9C3F-D9CB-365C9263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84" y="571500"/>
            <a:ext cx="2333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A44FCD-8133-3308-2628-9312E1F6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Form validation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93D502A-DF4A-6516-5328-F434D17B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Checking and verifying the data from a form</a:t>
            </a:r>
          </a:p>
          <a:p>
            <a:r>
              <a:rPr lang="en-GB" noProof="0" dirty="0"/>
              <a:t>You are in control</a:t>
            </a:r>
          </a:p>
          <a:p>
            <a:endParaRPr lang="en-GB" noProof="0" dirty="0"/>
          </a:p>
          <a:p>
            <a:r>
              <a:rPr lang="en-GB" noProof="0" dirty="0"/>
              <a:t>Often comes down to two big checks</a:t>
            </a:r>
          </a:p>
          <a:p>
            <a:pPr lvl="1"/>
            <a:r>
              <a:rPr lang="en-GB" noProof="0" dirty="0"/>
              <a:t>Empty</a:t>
            </a:r>
          </a:p>
          <a:p>
            <a:pPr lvl="1"/>
            <a:r>
              <a:rPr lang="en-GB" noProof="0" dirty="0"/>
              <a:t>Validation/sanitation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73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49F11-3C0A-5417-12A6-6C9AF69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Form validation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F8BC18-9A40-8839-9E45-E3D62833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13" y="1852257"/>
            <a:ext cx="9394344" cy="4782993"/>
          </a:xfrm>
        </p:spPr>
        <p:txBody>
          <a:bodyPr/>
          <a:lstStyle/>
          <a:p>
            <a:r>
              <a:rPr lang="en-GB" noProof="0" dirty="0"/>
              <a:t>You can check if a variable is empty with the empty() function</a:t>
            </a:r>
          </a:p>
          <a:p>
            <a:pPr lvl="1"/>
            <a:r>
              <a:rPr lang="en-GB" noProof="0" dirty="0"/>
              <a:t>Or check if it does not exist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Returns true or false</a:t>
            </a:r>
          </a:p>
          <a:p>
            <a:pPr lvl="1"/>
            <a:r>
              <a:rPr lang="en-GB" noProof="0" dirty="0"/>
              <a:t>You can act based on this return value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A3E15E-EA68-140A-B8A7-D6EB16C2F045}"/>
              </a:ext>
            </a:extLst>
          </p:cNvPr>
          <p:cNvSpPr txBox="1"/>
          <p:nvPr/>
        </p:nvSpPr>
        <p:spPr>
          <a:xfrm>
            <a:off x="838200" y="274496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(empty($_POST[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70D0E0A-0C01-E495-CE8B-D2281852259D}"/>
              </a:ext>
            </a:extLst>
          </p:cNvPr>
          <p:cNvSpPr txBox="1"/>
          <p:nvPr/>
        </p:nvSpPr>
        <p:spPr>
          <a:xfrm>
            <a:off x="838200" y="4399791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(empty($_POST[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echo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Forgot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email"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34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D2D34-85D9-585A-D6AB-C3988CE5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Form validation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D20EA6-039D-9EBF-2D22-5123DDCC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Is all data accounted for?</a:t>
            </a:r>
          </a:p>
          <a:p>
            <a:pPr lvl="1"/>
            <a:r>
              <a:rPr lang="en-GB" noProof="0" dirty="0"/>
              <a:t>Check if the data is correct</a:t>
            </a:r>
          </a:p>
          <a:p>
            <a:pPr lvl="1"/>
            <a:r>
              <a:rPr lang="en-GB" noProof="0" dirty="0"/>
              <a:t>Sanitize the data if needed</a:t>
            </a:r>
          </a:p>
          <a:p>
            <a:pPr lvl="1"/>
            <a:r>
              <a:rPr lang="en-GB" noProof="0" dirty="0" err="1"/>
              <a:t>Filter_input</a:t>
            </a:r>
            <a:r>
              <a:rPr lang="en-GB" noProof="0" dirty="0"/>
              <a:t>()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F56FF0C-635F-023B-8319-93B80A648100}"/>
              </a:ext>
            </a:extLst>
          </p:cNvPr>
          <p:cNvSpPr txBox="1"/>
          <p:nvPr/>
        </p:nvSpPr>
        <p:spPr>
          <a:xfrm>
            <a:off x="838200" y="3429000"/>
            <a:ext cx="9394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(!$email 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filter_input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(INPUT_POST,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FILTER_VALIDATE_EMAIL)) 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echo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email"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B786E97-F091-52E8-0A54-4756E64ED2AE}"/>
              </a:ext>
            </a:extLst>
          </p:cNvPr>
          <p:cNvSpPr txBox="1"/>
          <p:nvPr/>
        </p:nvSpPr>
        <p:spPr>
          <a:xfrm>
            <a:off x="838199" y="4586187"/>
            <a:ext cx="939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$name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(INPUT_POST,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FILTER_SANITIZE_SPECIAL_CHARS);</a:t>
            </a:r>
          </a:p>
        </p:txBody>
      </p:sp>
    </p:spTree>
    <p:extLst>
      <p:ext uri="{BB962C8B-B14F-4D97-AF65-F5344CB8AC3E}">
        <p14:creationId xmlns:p14="http://schemas.microsoft.com/office/powerpoint/2010/main" val="423088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6782E-0E14-1EFD-FFFA-BCBB928D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Form validation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B11467-F73D-0928-B35E-65B70062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When all data has been checked and verified, you can use the data</a:t>
            </a:r>
          </a:p>
          <a:p>
            <a:pPr lvl="1"/>
            <a:r>
              <a:rPr lang="en-GB" noProof="0" dirty="0"/>
              <a:t>Generate a response</a:t>
            </a:r>
          </a:p>
          <a:p>
            <a:pPr lvl="1"/>
            <a:r>
              <a:rPr lang="en-GB" noProof="0" dirty="0"/>
              <a:t>Write the data to a file</a:t>
            </a:r>
          </a:p>
          <a:p>
            <a:pPr lvl="1"/>
            <a:r>
              <a:rPr lang="en-GB" noProof="0" dirty="0"/>
              <a:t>Send the data to a database</a:t>
            </a:r>
          </a:p>
          <a:p>
            <a:pPr lvl="1"/>
            <a:endParaRPr lang="en-GB" noProof="0" dirty="0"/>
          </a:p>
          <a:p>
            <a:r>
              <a:rPr lang="en-GB" noProof="0" dirty="0"/>
              <a:t>Do not forget to inform a user if there are errors!</a:t>
            </a:r>
          </a:p>
        </p:txBody>
      </p:sp>
    </p:spTree>
    <p:extLst>
      <p:ext uri="{BB962C8B-B14F-4D97-AF65-F5344CB8AC3E}">
        <p14:creationId xmlns:p14="http://schemas.microsoft.com/office/powerpoint/2010/main" val="335308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5F4FB2-3EFB-B064-B794-EF95B729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#2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E08C3C-E592-3EC4-A561-942AF3A4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Forming the form</a:t>
            </a:r>
          </a:p>
        </p:txBody>
      </p:sp>
    </p:spTree>
    <p:extLst>
      <p:ext uri="{BB962C8B-B14F-4D97-AF65-F5344CB8AC3E}">
        <p14:creationId xmlns:p14="http://schemas.microsoft.com/office/powerpoint/2010/main" val="6392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1C7A6BC-0FF2-1B6F-A546-C0ED9A9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Inhoud</a:t>
            </a:r>
            <a:endParaRPr lang="en-GB" noProof="0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15153CB-C511-EAEB-4F02-B41F4C1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Arrays</a:t>
            </a:r>
          </a:p>
          <a:p>
            <a:pPr lvl="1"/>
            <a:r>
              <a:rPr lang="en-GB" noProof="0" dirty="0"/>
              <a:t>Numeric</a:t>
            </a:r>
          </a:p>
          <a:p>
            <a:pPr lvl="1"/>
            <a:r>
              <a:rPr lang="en-GB" noProof="0" dirty="0"/>
              <a:t>Associative</a:t>
            </a:r>
          </a:p>
          <a:p>
            <a:pPr lvl="1"/>
            <a:r>
              <a:rPr lang="en-GB" noProof="0" dirty="0"/>
              <a:t>Multidimensional</a:t>
            </a:r>
          </a:p>
          <a:p>
            <a:r>
              <a:rPr lang="en-GB" noProof="0" dirty="0"/>
              <a:t>Array </a:t>
            </a:r>
            <a:r>
              <a:rPr lang="en-GB" noProof="0" dirty="0" err="1"/>
              <a:t>functies</a:t>
            </a:r>
            <a:endParaRPr lang="en-GB" noProof="0" dirty="0"/>
          </a:p>
          <a:p>
            <a:r>
              <a:rPr lang="en-GB" noProof="0" dirty="0"/>
              <a:t>Form </a:t>
            </a:r>
            <a:r>
              <a:rPr lang="en-GB" noProof="0" dirty="0" err="1"/>
              <a:t>validatie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373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8A5DFD-ED53-7066-01C1-B586424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Questions?</a:t>
            </a:r>
            <a:endParaRPr lang="en-GB" noProof="0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9E927DF-FCED-2875-FC5F-CB9FCD160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72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1E56D7-D68A-C3A9-5545-D594C1C6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Arrays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5A1D2A-16CD-20FD-B58C-5D9CCD71B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Guess who’s back!</a:t>
            </a:r>
          </a:p>
        </p:txBody>
      </p:sp>
      <p:pic>
        <p:nvPicPr>
          <p:cNvPr id="6" name="Afbeelding 5" descr="Afbeelding met tekst, tafel, persoon, binnen&#10;&#10;Automatisch gegenereerde beschrijving">
            <a:extLst>
              <a:ext uri="{FF2B5EF4-FFF2-40B4-BE49-F238E27FC236}">
                <a16:creationId xmlns:a16="http://schemas.microsoft.com/office/drawing/2014/main" id="{451AAC60-7F60-4977-CC2F-AC9EA9D0F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4"/>
          <a:stretch/>
        </p:blipFill>
        <p:spPr>
          <a:xfrm>
            <a:off x="3150947" y="483140"/>
            <a:ext cx="4762500" cy="31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84E631A-77DB-6290-C1E2-5C899F04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are arrays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B37139D-0049-FF96-CFBA-D3CF440F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 special variable that can contain multiple values</a:t>
            </a:r>
          </a:p>
          <a:p>
            <a:r>
              <a:rPr lang="en-GB" noProof="0" dirty="0"/>
              <a:t>There are three types of arrays</a:t>
            </a:r>
          </a:p>
          <a:p>
            <a:pPr lvl="1"/>
            <a:r>
              <a:rPr lang="en-GB" noProof="0" dirty="0"/>
              <a:t>Numeric</a:t>
            </a:r>
          </a:p>
          <a:p>
            <a:pPr lvl="1"/>
            <a:r>
              <a:rPr lang="en-GB" noProof="0" dirty="0"/>
              <a:t>Associative</a:t>
            </a:r>
          </a:p>
          <a:p>
            <a:pPr lvl="1"/>
            <a:r>
              <a:rPr lang="en-GB" noProof="0" dirty="0"/>
              <a:t>Multidimensional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817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E58DD-A205-AACD-2441-28FFEFF0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Numeric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9D90F2-249E-CBC9-38C1-71862566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Numeric is the normal array you already know</a:t>
            </a:r>
          </a:p>
          <a:p>
            <a:pPr lvl="1"/>
            <a:r>
              <a:rPr lang="en-GB" noProof="0" dirty="0"/>
              <a:t>Start counting from 0</a:t>
            </a:r>
          </a:p>
          <a:p>
            <a:r>
              <a:rPr lang="en-GB" noProof="0" dirty="0"/>
              <a:t>Can be initialized in a few ways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30161B-3E1A-FDAA-DBD6-092E775D6F4C}"/>
              </a:ext>
            </a:extLst>
          </p:cNvPr>
          <p:cNvSpPr txBox="1"/>
          <p:nvPr/>
        </p:nvSpPr>
        <p:spPr>
          <a:xfrm>
            <a:off x="1162974" y="3429000"/>
            <a:ext cx="7856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array(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82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5496B-B891-01F0-C9D1-63C8905C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Associative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95EA83-CA37-B586-54EF-70544DEA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An array that uses “Key-Value pairs”</a:t>
            </a:r>
          </a:p>
          <a:p>
            <a:r>
              <a:rPr lang="en-GB" noProof="0" dirty="0"/>
              <a:t>Uses custom “keys” instead of numbers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3D78284-D39C-3AA9-E7ED-22972858928A}"/>
              </a:ext>
            </a:extLst>
          </p:cNvPr>
          <p:cNvSpPr txBox="1"/>
          <p:nvPr/>
        </p:nvSpPr>
        <p:spPr>
          <a:xfrm>
            <a:off x="838200" y="3431219"/>
            <a:ext cx="381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array(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5443617-3DE3-63AC-34E1-7B97DDD3324A}"/>
              </a:ext>
            </a:extLst>
          </p:cNvPr>
          <p:cNvSpPr txBox="1"/>
          <p:nvPr/>
        </p:nvSpPr>
        <p:spPr>
          <a:xfrm>
            <a:off x="4637105" y="3426781"/>
            <a:ext cx="381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0D1CF37-087C-BB59-3E5A-206970544F8C}"/>
              </a:ext>
            </a:extLst>
          </p:cNvPr>
          <p:cNvSpPr txBox="1"/>
          <p:nvPr/>
        </p:nvSpPr>
        <p:spPr>
          <a:xfrm>
            <a:off x="838200" y="5429663"/>
            <a:ext cx="381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536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96B6C-1C6F-0304-8466-0871ED9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Printing Associative 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52220D-1257-ABAA-B608-5CBB8416B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/>
              <a:t>Access by key</a:t>
            </a:r>
          </a:p>
          <a:p>
            <a:pPr lvl="1"/>
            <a:r>
              <a:rPr lang="en-GB" noProof="0" dirty="0" err="1"/>
              <a:t>Indexnumbers</a:t>
            </a:r>
            <a:r>
              <a:rPr lang="en-GB" noProof="0" dirty="0"/>
              <a:t> do not work!</a:t>
            </a:r>
          </a:p>
          <a:p>
            <a:r>
              <a:rPr lang="en-GB" noProof="0" dirty="0"/>
              <a:t>Given the following array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Printing a single element</a:t>
            </a:r>
          </a:p>
          <a:p>
            <a:endParaRPr lang="en-GB" noProof="0" dirty="0"/>
          </a:p>
          <a:p>
            <a:pPr lvl="1"/>
            <a:r>
              <a:rPr lang="en-GB" dirty="0"/>
              <a:t>O</a:t>
            </a:r>
            <a:r>
              <a:rPr lang="en-GB" noProof="0" dirty="0" err="1"/>
              <a:t>utput</a:t>
            </a:r>
            <a:r>
              <a:rPr lang="en-GB" noProof="0" dirty="0"/>
              <a:t>: Donald</a:t>
            </a:r>
          </a:p>
          <a:p>
            <a:endParaRPr lang="en-GB" noProof="0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02C9300-004E-F02A-7919-21CAC5A044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Printing all </a:t>
            </a:r>
            <a:r>
              <a:rPr lang="en-GB" noProof="0" dirty="0" err="1"/>
              <a:t>alemens</a:t>
            </a: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lvl="1"/>
            <a:r>
              <a:rPr lang="en-GB" noProof="0" dirty="0"/>
              <a:t>Output: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09E6705-7837-40DA-254B-6F44B0EB44C8}"/>
              </a:ext>
            </a:extLst>
          </p:cNvPr>
          <p:cNvSpPr txBox="1"/>
          <p:nvPr/>
        </p:nvSpPr>
        <p:spPr>
          <a:xfrm>
            <a:off x="838200" y="3023995"/>
            <a:ext cx="324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array(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B76EB35-CAB3-6441-8D44-023BC9FE5A73}"/>
              </a:ext>
            </a:extLst>
          </p:cNvPr>
          <p:cNvSpPr txBox="1"/>
          <p:nvPr/>
        </p:nvSpPr>
        <p:spPr>
          <a:xfrm>
            <a:off x="838200" y="4858930"/>
            <a:ext cx="3506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 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705986F-C12C-A9AF-06FC-AAEDFDF577A3}"/>
              </a:ext>
            </a:extLst>
          </p:cNvPr>
          <p:cNvSpPr txBox="1"/>
          <p:nvPr/>
        </p:nvSpPr>
        <p:spPr>
          <a:xfrm>
            <a:off x="5622816" y="2163745"/>
            <a:ext cx="48262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$key =&gt; $value){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echo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 is: $key; Value is: $value 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194E29E-F483-A521-EB56-0AEFBF8E2797}"/>
              </a:ext>
            </a:extLst>
          </p:cNvPr>
          <p:cNvSpPr txBox="1"/>
          <p:nvPr/>
        </p:nvSpPr>
        <p:spPr>
          <a:xfrm>
            <a:off x="7313495" y="3154691"/>
            <a:ext cx="324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is: name; Value is: Donald </a:t>
            </a:r>
            <a:br>
              <a:rPr lang="en-US" dirty="0"/>
            </a:br>
            <a:r>
              <a:rPr lang="en-US" dirty="0"/>
              <a:t>Key is: age; Value is: 60 </a:t>
            </a:r>
            <a:br>
              <a:rPr lang="en-US" dirty="0"/>
            </a:br>
            <a:r>
              <a:rPr lang="en-US" dirty="0"/>
              <a:t>Key is: gender; Value is: male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323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7C132A-A474-7F4E-CE7A-B17D1C42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Multidimensional arrays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E7A83E2-CE68-7EC6-71DA-BEAA7776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And array in which the values are arrays</a:t>
            </a:r>
          </a:p>
          <a:p>
            <a:pPr lvl="1"/>
            <a:r>
              <a:rPr lang="en-GB" noProof="0" dirty="0"/>
              <a:t>Or the value of a key</a:t>
            </a:r>
          </a:p>
          <a:p>
            <a:pPr lvl="1"/>
            <a:r>
              <a:rPr lang="en-GB" noProof="0" dirty="0"/>
              <a:t>2D array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The variable $users contains three arrays</a:t>
            </a:r>
          </a:p>
          <a:p>
            <a:pPr lvl="1"/>
            <a:r>
              <a:rPr lang="en-GB" noProof="0" dirty="0"/>
              <a:t>These arrays contain key-value pairs</a:t>
            </a:r>
          </a:p>
          <a:p>
            <a:pPr lvl="1"/>
            <a:r>
              <a:rPr lang="en-GB" noProof="0" dirty="0"/>
              <a:t>Look at it like a table!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33019F-61EF-F519-D522-1B23DC924C20}"/>
              </a:ext>
            </a:extLst>
          </p:cNvPr>
          <p:cNvSpPr txBox="1"/>
          <p:nvPr/>
        </p:nvSpPr>
        <p:spPr>
          <a:xfrm>
            <a:off x="838200" y="3009530"/>
            <a:ext cx="7741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$users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"Harold"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0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9B5BB-D122-97FF-3E78-02A16615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Multidimensional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D9D94-AC55-56F3-E9F8-AAA56E08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 </a:t>
            </a:r>
            <a:r>
              <a:rPr lang="en-GB" dirty="0"/>
              <a:t>multidimensional </a:t>
            </a:r>
            <a:r>
              <a:rPr lang="en-GB" noProof="0" dirty="0"/>
              <a:t>array in PHP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As table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1815D8-DA95-DAC3-3028-DAB0CC432FDF}"/>
              </a:ext>
            </a:extLst>
          </p:cNvPr>
          <p:cNvSpPr txBox="1"/>
          <p:nvPr/>
        </p:nvSpPr>
        <p:spPr>
          <a:xfrm>
            <a:off x="838200" y="2272683"/>
            <a:ext cx="7741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$users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"Harold"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DCF46273-AAEB-9D1C-EA76-DC159CF3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47465"/>
              </p:ext>
            </p:extLst>
          </p:nvPr>
        </p:nvGraphicFramePr>
        <p:xfrm>
          <a:off x="1295154" y="471461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022790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910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901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9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2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91374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2.xml><?xml version="1.0" encoding="utf-8"?>
<a:theme xmlns:a="http://schemas.openxmlformats.org/drawingml/2006/main" name="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3B099999-0610-47DC-AFFB-10F1F5FEE6C1}"/>
    </a:ext>
  </a:extLst>
</a:theme>
</file>

<file path=ppt/theme/theme3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4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Een nieuw document maken." ma:contentTypeScope="" ma:versionID="b68e5c01a9fe9988bd2b2d3d35416903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28fa48fd16537bc48fda0ec862d3e9cf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1C131E-9AE7-47A0-8043-0D9706193A2B}">
  <ds:schemaRefs>
    <ds:schemaRef ds:uri="http://schemas.microsoft.com/office/2006/metadata/properties"/>
    <ds:schemaRef ds:uri="http://schemas.microsoft.com/office/infopath/2007/PartnerControls"/>
    <ds:schemaRef ds:uri="2cd9b337-aae3-4ac5-ba69-a0932c9ec233"/>
    <ds:schemaRef ds:uri="047440db-7a8a-4d24-96d0-181107cf252c"/>
  </ds:schemaRefs>
</ds:datastoreItem>
</file>

<file path=customXml/itemProps2.xml><?xml version="1.0" encoding="utf-8"?>
<ds:datastoreItem xmlns:ds="http://schemas.openxmlformats.org/officeDocument/2006/customXml" ds:itemID="{423FBC87-C93B-460D-B77D-A5A798AE30C3}"/>
</file>

<file path=customXml/itemProps3.xml><?xml version="1.0" encoding="utf-8"?>
<ds:datastoreItem xmlns:ds="http://schemas.openxmlformats.org/officeDocument/2006/customXml" ds:itemID="{B180E60F-C4F4-4EB3-A355-309B87476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892</TotalTime>
  <Words>1072</Words>
  <Application>Microsoft Office PowerPoint</Application>
  <PresentationFormat>Breedbeeld</PresentationFormat>
  <Paragraphs>185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9</vt:i4>
      </vt:variant>
      <vt:variant>
        <vt:lpstr>Diatitels</vt:lpstr>
      </vt:variant>
      <vt:variant>
        <vt:i4>20</vt:i4>
      </vt:variant>
    </vt:vector>
  </HeadingPairs>
  <TitlesOfParts>
    <vt:vector size="34" baseType="lpstr">
      <vt:lpstr>Arial</vt:lpstr>
      <vt:lpstr>Calibri</vt:lpstr>
      <vt:lpstr>Cera PRO</vt:lpstr>
      <vt:lpstr>Consolas</vt:lpstr>
      <vt:lpstr>Wingdings</vt:lpstr>
      <vt:lpstr>Aangepast ontwerp</vt:lpstr>
      <vt:lpstr>Powerpoint_Thema_NHL_Stenden</vt:lpstr>
      <vt:lpstr>1_Powerpoint_Thema_NHL_Stenden</vt:lpstr>
      <vt:lpstr>2_Powerpoint_Thema_NHL_Stenden</vt:lpstr>
      <vt:lpstr>2_Aangepast ontwerp</vt:lpstr>
      <vt:lpstr>4_Aangepast ontwerp</vt:lpstr>
      <vt:lpstr>1_Aangepast ontwerp</vt:lpstr>
      <vt:lpstr>3_Aangepast ontwerp</vt:lpstr>
      <vt:lpstr>5_Aangepast ontwerp</vt:lpstr>
      <vt:lpstr>Database engineering with PHP </vt:lpstr>
      <vt:lpstr>Inhoud</vt:lpstr>
      <vt:lpstr>Arrays</vt:lpstr>
      <vt:lpstr>What are arrays</vt:lpstr>
      <vt:lpstr>Numeric arrays</vt:lpstr>
      <vt:lpstr>Associative array</vt:lpstr>
      <vt:lpstr>Printing Associative array </vt:lpstr>
      <vt:lpstr>Multidimensional arrays</vt:lpstr>
      <vt:lpstr>Multidimensional arrays</vt:lpstr>
      <vt:lpstr>Printing Multidimensional arrays</vt:lpstr>
      <vt:lpstr>Printing Multidimensional arrays</vt:lpstr>
      <vt:lpstr>Array functions</vt:lpstr>
      <vt:lpstr>Demo #1</vt:lpstr>
      <vt:lpstr>Form validation</vt:lpstr>
      <vt:lpstr>Form validation</vt:lpstr>
      <vt:lpstr>Form validation</vt:lpstr>
      <vt:lpstr>Form validation</vt:lpstr>
      <vt:lpstr>Form validation</vt:lpstr>
      <vt:lpstr>Demo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engineering met PHP</dc:title>
  <dc:creator>Rob Smit</dc:creator>
  <cp:lastModifiedBy>Rob Smit</cp:lastModifiedBy>
  <cp:revision>2</cp:revision>
  <dcterms:created xsi:type="dcterms:W3CDTF">2022-10-14T09:40:09Z</dcterms:created>
  <dcterms:modified xsi:type="dcterms:W3CDTF">2022-11-01T13:28:54Z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MediaServiceImageTags">
    <vt:lpwstr/>
  </property>
</Properties>
</file>