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77" r:id="rId6"/>
    <p:sldMasterId id="2147483689" r:id="rId7"/>
    <p:sldMasterId id="2147483701" r:id="rId8"/>
    <p:sldMasterId id="2147483706" r:id="rId9"/>
    <p:sldMasterId id="2147483711" r:id="rId10"/>
    <p:sldMasterId id="2147483715" r:id="rId11"/>
    <p:sldMasterId id="2147483719" r:id="rId12"/>
  </p:sldMasterIdLst>
  <p:sldIdLst>
    <p:sldId id="256" r:id="rId13"/>
    <p:sldId id="257" r:id="rId14"/>
    <p:sldId id="25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02D4C-532B-4BC7-8B8B-51CF24B2032A}" v="1192" dt="2022-11-11T12:40:30.563"/>
    <p1510:client id="{9734987E-548B-4927-BAA0-A7AED40FDE11}" v="51" dt="2022-11-11T12:20:35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41" autoAdjust="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outlineViewPr>
    <p:cViewPr>
      <p:scale>
        <a:sx n="33" d="100"/>
        <a:sy n="33" d="100"/>
      </p:scale>
      <p:origin x="0" y="-26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mit" userId="97c0d011-0145-4950-a666-3a1c1fed9f7b" providerId="ADAL" clId="{9734987E-548B-4927-BAA0-A7AED40FDE11}"/>
    <pc:docChg chg="undo custSel addSld modSld">
      <pc:chgData name="Rob Smit" userId="97c0d011-0145-4950-a666-3a1c1fed9f7b" providerId="ADAL" clId="{9734987E-548B-4927-BAA0-A7AED40FDE11}" dt="2022-11-11T12:20:35.189" v="2547"/>
      <pc:docMkLst>
        <pc:docMk/>
      </pc:docMkLst>
      <pc:sldChg chg="modSp mod">
        <pc:chgData name="Rob Smit" userId="97c0d011-0145-4950-a666-3a1c1fed9f7b" providerId="ADAL" clId="{9734987E-548B-4927-BAA0-A7AED40FDE11}" dt="2022-11-09T12:25:04.868" v="1636" actId="27636"/>
        <pc:sldMkLst>
          <pc:docMk/>
          <pc:sldMk cId="3661672893" sldId="256"/>
        </pc:sldMkLst>
        <pc:spChg chg="mod">
          <ac:chgData name="Rob Smit" userId="97c0d011-0145-4950-a666-3a1c1fed9f7b" providerId="ADAL" clId="{9734987E-548B-4927-BAA0-A7AED40FDE11}" dt="2022-11-09T12:25:04.868" v="1636" actId="27636"/>
          <ac:spMkLst>
            <pc:docMk/>
            <pc:sldMk cId="3661672893" sldId="256"/>
            <ac:spMk id="2" creationId="{7EB0BBD0-6A98-3CF8-16A7-129AC0A52892}"/>
          </ac:spMkLst>
        </pc:spChg>
        <pc:spChg chg="mod">
          <ac:chgData name="Rob Smit" userId="97c0d011-0145-4950-a666-3a1c1fed9f7b" providerId="ADAL" clId="{9734987E-548B-4927-BAA0-A7AED40FDE11}" dt="2022-11-09T12:24:59.093" v="1632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modSp mod">
        <pc:chgData name="Rob Smit" userId="97c0d011-0145-4950-a666-3a1c1fed9f7b" providerId="ADAL" clId="{9734987E-548B-4927-BAA0-A7AED40FDE11}" dt="2022-11-04T10:26:43.659" v="1147" actId="313"/>
        <pc:sldMkLst>
          <pc:docMk/>
          <pc:sldMk cId="1993736052" sldId="257"/>
        </pc:sldMkLst>
        <pc:spChg chg="mod">
          <ac:chgData name="Rob Smit" userId="97c0d011-0145-4950-a666-3a1c1fed9f7b" providerId="ADAL" clId="{9734987E-548B-4927-BAA0-A7AED40FDE11}" dt="2022-11-04T10:26:43.659" v="1147" actId="313"/>
          <ac:spMkLst>
            <pc:docMk/>
            <pc:sldMk cId="1993736052" sldId="257"/>
            <ac:spMk id="7" creationId="{415153CB-C511-EAEB-4F02-B41F4C159907}"/>
          </ac:spMkLst>
        </pc:spChg>
      </pc:sldChg>
      <pc:sldChg chg="addSp delSp modSp mod">
        <pc:chgData name="Rob Smit" userId="97c0d011-0145-4950-a666-3a1c1fed9f7b" providerId="ADAL" clId="{9734987E-548B-4927-BAA0-A7AED40FDE11}" dt="2022-11-04T09:24:07.020" v="152" actId="20577"/>
        <pc:sldMkLst>
          <pc:docMk/>
          <pc:sldMk cId="1235474720" sldId="258"/>
        </pc:sldMkLst>
        <pc:spChg chg="mod">
          <ac:chgData name="Rob Smit" userId="97c0d011-0145-4950-a666-3a1c1fed9f7b" providerId="ADAL" clId="{9734987E-548B-4927-BAA0-A7AED40FDE11}" dt="2022-11-04T09:21:44.781" v="126" actId="20577"/>
          <ac:spMkLst>
            <pc:docMk/>
            <pc:sldMk cId="1235474720" sldId="258"/>
            <ac:spMk id="4" creationId="{441E56D7-D68A-C3A9-5545-D594C1C6C194}"/>
          </ac:spMkLst>
        </pc:spChg>
        <pc:spChg chg="mod">
          <ac:chgData name="Rob Smit" userId="97c0d011-0145-4950-a666-3a1c1fed9f7b" providerId="ADAL" clId="{9734987E-548B-4927-BAA0-A7AED40FDE11}" dt="2022-11-04T09:24:07.020" v="152" actId="20577"/>
          <ac:spMkLst>
            <pc:docMk/>
            <pc:sldMk cId="1235474720" sldId="258"/>
            <ac:spMk id="5" creationId="{975A1D2A-16CD-20FD-B58C-5D9CCD71BB5B}"/>
          </ac:spMkLst>
        </pc:spChg>
        <pc:picChg chg="del">
          <ac:chgData name="Rob Smit" userId="97c0d011-0145-4950-a666-3a1c1fed9f7b" providerId="ADAL" clId="{9734987E-548B-4927-BAA0-A7AED40FDE11}" dt="2022-11-04T09:21:39.885" v="115" actId="478"/>
          <ac:picMkLst>
            <pc:docMk/>
            <pc:sldMk cId="1235474720" sldId="258"/>
            <ac:picMk id="3" creationId="{C1A64319-F1C9-7BEA-8E35-3D9042782C93}"/>
          </ac:picMkLst>
        </pc:picChg>
        <pc:picChg chg="add mod">
          <ac:chgData name="Rob Smit" userId="97c0d011-0145-4950-a666-3a1c1fed9f7b" providerId="ADAL" clId="{9734987E-548B-4927-BAA0-A7AED40FDE11}" dt="2022-11-04T09:23:40.353" v="130" actId="1076"/>
          <ac:picMkLst>
            <pc:docMk/>
            <pc:sldMk cId="1235474720" sldId="258"/>
            <ac:picMk id="6" creationId="{0D9224DD-07E5-F74C-ABEA-473E5B7A65AB}"/>
          </ac:picMkLst>
        </pc:picChg>
      </pc:sldChg>
      <pc:sldChg chg="addSp delSp modSp new mod modClrScheme modAnim chgLayout">
        <pc:chgData name="Rob Smit" userId="97c0d011-0145-4950-a666-3a1c1fed9f7b" providerId="ADAL" clId="{9734987E-548B-4927-BAA0-A7AED40FDE11}" dt="2022-11-11T12:16:45.133" v="2515"/>
        <pc:sldMkLst>
          <pc:docMk/>
          <pc:sldMk cId="1301784196" sldId="272"/>
        </pc:sldMkLst>
        <pc:spChg chg="del mod ord">
          <ac:chgData name="Rob Smit" userId="97c0d011-0145-4950-a666-3a1c1fed9f7b" providerId="ADAL" clId="{9734987E-548B-4927-BAA0-A7AED40FDE11}" dt="2022-11-04T09:24:16.742" v="154" actId="700"/>
          <ac:spMkLst>
            <pc:docMk/>
            <pc:sldMk cId="1301784196" sldId="272"/>
            <ac:spMk id="2" creationId="{0A173667-7063-1005-F2DE-B3496B2A1DF4}"/>
          </ac:spMkLst>
        </pc:spChg>
        <pc:spChg chg="del mod ord">
          <ac:chgData name="Rob Smit" userId="97c0d011-0145-4950-a666-3a1c1fed9f7b" providerId="ADAL" clId="{9734987E-548B-4927-BAA0-A7AED40FDE11}" dt="2022-11-04T09:24:16.742" v="154" actId="700"/>
          <ac:spMkLst>
            <pc:docMk/>
            <pc:sldMk cId="1301784196" sldId="272"/>
            <ac:spMk id="3" creationId="{24D0CA5D-0099-83AD-DDF1-514D005205CF}"/>
          </ac:spMkLst>
        </pc:spChg>
        <pc:spChg chg="add mod ord">
          <ac:chgData name="Rob Smit" userId="97c0d011-0145-4950-a666-3a1c1fed9f7b" providerId="ADAL" clId="{9734987E-548B-4927-BAA0-A7AED40FDE11}" dt="2022-11-04T09:24:19.189" v="163" actId="20577"/>
          <ac:spMkLst>
            <pc:docMk/>
            <pc:sldMk cId="1301784196" sldId="272"/>
            <ac:spMk id="4" creationId="{DA84AB09-10EC-EC40-08FD-D95281B681D0}"/>
          </ac:spMkLst>
        </pc:spChg>
        <pc:spChg chg="add mod ord">
          <ac:chgData name="Rob Smit" userId="97c0d011-0145-4950-a666-3a1c1fed9f7b" providerId="ADAL" clId="{9734987E-548B-4927-BAA0-A7AED40FDE11}" dt="2022-11-11T12:15:11.188" v="2506" actId="20577"/>
          <ac:spMkLst>
            <pc:docMk/>
            <pc:sldMk cId="1301784196" sldId="272"/>
            <ac:spMk id="5" creationId="{6BB2C881-5BF8-BB9D-421F-EE51CCC75317}"/>
          </ac:spMkLst>
        </pc:spChg>
        <pc:graphicFrameChg chg="add del mod">
          <ac:chgData name="Rob Smit" userId="97c0d011-0145-4950-a666-3a1c1fed9f7b" providerId="ADAL" clId="{9734987E-548B-4927-BAA0-A7AED40FDE11}" dt="2022-11-04T09:25:14.548" v="170" actId="478"/>
          <ac:graphicFrameMkLst>
            <pc:docMk/>
            <pc:sldMk cId="1301784196" sldId="272"/>
            <ac:graphicFrameMk id="6" creationId="{EA66A6EC-D872-BEA3-0288-745333EA5814}"/>
          </ac:graphicFrameMkLst>
        </pc:graphicFrameChg>
        <pc:graphicFrameChg chg="add mod">
          <ac:chgData name="Rob Smit" userId="97c0d011-0145-4950-a666-3a1c1fed9f7b" providerId="ADAL" clId="{9734987E-548B-4927-BAA0-A7AED40FDE11}" dt="2022-11-04T09:27:51.916" v="384" actId="1076"/>
          <ac:graphicFrameMkLst>
            <pc:docMk/>
            <pc:sldMk cId="1301784196" sldId="272"/>
            <ac:graphicFrameMk id="7" creationId="{8BBFA60C-C79E-985A-C8CB-952F2C0FBEC9}"/>
          </ac:graphicFrameMkLst>
        </pc:graphicFrameChg>
      </pc:sldChg>
      <pc:sldChg chg="addSp modSp new mod modAnim">
        <pc:chgData name="Rob Smit" userId="97c0d011-0145-4950-a666-3a1c1fed9f7b" providerId="ADAL" clId="{9734987E-548B-4927-BAA0-A7AED40FDE11}" dt="2022-11-11T12:17:11.946" v="2518"/>
        <pc:sldMkLst>
          <pc:docMk/>
          <pc:sldMk cId="2739066740" sldId="273"/>
        </pc:sldMkLst>
        <pc:spChg chg="mod">
          <ac:chgData name="Rob Smit" userId="97c0d011-0145-4950-a666-3a1c1fed9f7b" providerId="ADAL" clId="{9734987E-548B-4927-BAA0-A7AED40FDE11}" dt="2022-11-04T09:37:25.467" v="394" actId="20577"/>
          <ac:spMkLst>
            <pc:docMk/>
            <pc:sldMk cId="2739066740" sldId="273"/>
            <ac:spMk id="2" creationId="{F825F21E-4804-0056-B926-1FFDCC87C06B}"/>
          </ac:spMkLst>
        </pc:spChg>
        <pc:spChg chg="mod">
          <ac:chgData name="Rob Smit" userId="97c0d011-0145-4950-a666-3a1c1fed9f7b" providerId="ADAL" clId="{9734987E-548B-4927-BAA0-A7AED40FDE11}" dt="2022-11-04T09:47:02.768" v="577" actId="14100"/>
          <ac:spMkLst>
            <pc:docMk/>
            <pc:sldMk cId="2739066740" sldId="273"/>
            <ac:spMk id="3" creationId="{D07BB0FE-9622-4C9B-388A-322AD2BDFCEF}"/>
          </ac:spMkLst>
        </pc:spChg>
        <pc:picChg chg="add mod modCrop">
          <ac:chgData name="Rob Smit" userId="97c0d011-0145-4950-a666-3a1c1fed9f7b" providerId="ADAL" clId="{9734987E-548B-4927-BAA0-A7AED40FDE11}" dt="2022-11-04T09:47:28.348" v="579" actId="1076"/>
          <ac:picMkLst>
            <pc:docMk/>
            <pc:sldMk cId="2739066740" sldId="273"/>
            <ac:picMk id="5" creationId="{B71709B3-7891-74A2-D7C2-A16F5B59C334}"/>
          </ac:picMkLst>
        </pc:picChg>
      </pc:sldChg>
      <pc:sldChg chg="addSp modSp new mod modAnim">
        <pc:chgData name="Rob Smit" userId="97c0d011-0145-4950-a666-3a1c1fed9f7b" providerId="ADAL" clId="{9734987E-548B-4927-BAA0-A7AED40FDE11}" dt="2022-11-11T12:17:52.533" v="2520"/>
        <pc:sldMkLst>
          <pc:docMk/>
          <pc:sldMk cId="939998246" sldId="274"/>
        </pc:sldMkLst>
        <pc:spChg chg="mod">
          <ac:chgData name="Rob Smit" userId="97c0d011-0145-4950-a666-3a1c1fed9f7b" providerId="ADAL" clId="{9734987E-548B-4927-BAA0-A7AED40FDE11}" dt="2022-11-04T09:47:36.826" v="592" actId="20577"/>
          <ac:spMkLst>
            <pc:docMk/>
            <pc:sldMk cId="939998246" sldId="274"/>
            <ac:spMk id="2" creationId="{F8430C39-4346-8439-C6A9-70F4949BD535}"/>
          </ac:spMkLst>
        </pc:spChg>
        <pc:spChg chg="mod">
          <ac:chgData name="Rob Smit" userId="97c0d011-0145-4950-a666-3a1c1fed9f7b" providerId="ADAL" clId="{9734987E-548B-4927-BAA0-A7AED40FDE11}" dt="2022-11-04T09:48:31.793" v="808" actId="20577"/>
          <ac:spMkLst>
            <pc:docMk/>
            <pc:sldMk cId="939998246" sldId="274"/>
            <ac:spMk id="3" creationId="{4D378B12-72EB-BF56-DF1E-7E3E35BB5C94}"/>
          </ac:spMkLst>
        </pc:spChg>
        <pc:picChg chg="add mod">
          <ac:chgData name="Rob Smit" userId="97c0d011-0145-4950-a666-3a1c1fed9f7b" providerId="ADAL" clId="{9734987E-548B-4927-BAA0-A7AED40FDE11}" dt="2022-11-04T10:18:30.131" v="815" actId="1076"/>
          <ac:picMkLst>
            <pc:docMk/>
            <pc:sldMk cId="939998246" sldId="274"/>
            <ac:picMk id="5" creationId="{78ACF936-B04C-8333-5594-66BA5614D4D0}"/>
          </ac:picMkLst>
        </pc:picChg>
      </pc:sldChg>
      <pc:sldChg chg="modSp new mod modAnim">
        <pc:chgData name="Rob Smit" userId="97c0d011-0145-4950-a666-3a1c1fed9f7b" providerId="ADAL" clId="{9734987E-548B-4927-BAA0-A7AED40FDE11}" dt="2022-11-11T12:17:57.162" v="2521"/>
        <pc:sldMkLst>
          <pc:docMk/>
          <pc:sldMk cId="2489418178" sldId="275"/>
        </pc:sldMkLst>
        <pc:spChg chg="mod">
          <ac:chgData name="Rob Smit" userId="97c0d011-0145-4950-a666-3a1c1fed9f7b" providerId="ADAL" clId="{9734987E-548B-4927-BAA0-A7AED40FDE11}" dt="2022-11-04T10:21:47.017" v="847" actId="20577"/>
          <ac:spMkLst>
            <pc:docMk/>
            <pc:sldMk cId="2489418178" sldId="275"/>
            <ac:spMk id="2" creationId="{FB02906F-747F-B3CD-277F-777EE318C847}"/>
          </ac:spMkLst>
        </pc:spChg>
        <pc:spChg chg="mod">
          <ac:chgData name="Rob Smit" userId="97c0d011-0145-4950-a666-3a1c1fed9f7b" providerId="ADAL" clId="{9734987E-548B-4927-BAA0-A7AED40FDE11}" dt="2022-11-04T10:23:20.746" v="1144" actId="20577"/>
          <ac:spMkLst>
            <pc:docMk/>
            <pc:sldMk cId="2489418178" sldId="275"/>
            <ac:spMk id="3" creationId="{C8153F3B-555E-CE61-7FB4-1027856D77DC}"/>
          </ac:spMkLst>
        </pc:spChg>
      </pc:sldChg>
      <pc:sldChg chg="addSp delSp modSp new mod modClrScheme chgLayout">
        <pc:chgData name="Rob Smit" userId="97c0d011-0145-4950-a666-3a1c1fed9f7b" providerId="ADAL" clId="{9734987E-548B-4927-BAA0-A7AED40FDE11}" dt="2022-11-04T10:29:36.976" v="1212" actId="1076"/>
        <pc:sldMkLst>
          <pc:docMk/>
          <pc:sldMk cId="963984750" sldId="276"/>
        </pc:sldMkLst>
        <pc:spChg chg="del mod ord">
          <ac:chgData name="Rob Smit" userId="97c0d011-0145-4950-a666-3a1c1fed9f7b" providerId="ADAL" clId="{9734987E-548B-4927-BAA0-A7AED40FDE11}" dt="2022-11-04T10:26:38.697" v="1146" actId="700"/>
          <ac:spMkLst>
            <pc:docMk/>
            <pc:sldMk cId="963984750" sldId="276"/>
            <ac:spMk id="2" creationId="{3A852F57-C294-AB3D-2F6E-B50427435B5B}"/>
          </ac:spMkLst>
        </pc:spChg>
        <pc:spChg chg="del mod ord">
          <ac:chgData name="Rob Smit" userId="97c0d011-0145-4950-a666-3a1c1fed9f7b" providerId="ADAL" clId="{9734987E-548B-4927-BAA0-A7AED40FDE11}" dt="2022-11-04T10:26:38.697" v="1146" actId="700"/>
          <ac:spMkLst>
            <pc:docMk/>
            <pc:sldMk cId="963984750" sldId="276"/>
            <ac:spMk id="3" creationId="{8F560181-33A6-912F-D400-FCAB3400BF08}"/>
          </ac:spMkLst>
        </pc:spChg>
        <pc:spChg chg="add mod ord">
          <ac:chgData name="Rob Smit" userId="97c0d011-0145-4950-a666-3a1c1fed9f7b" providerId="ADAL" clId="{9734987E-548B-4927-BAA0-A7AED40FDE11}" dt="2022-11-04T10:26:49.872" v="1169" actId="20577"/>
          <ac:spMkLst>
            <pc:docMk/>
            <pc:sldMk cId="963984750" sldId="276"/>
            <ac:spMk id="4" creationId="{7CF9CFE3-2025-939A-63CA-AB1518A23261}"/>
          </ac:spMkLst>
        </pc:spChg>
        <pc:spChg chg="add mod ord">
          <ac:chgData name="Rob Smit" userId="97c0d011-0145-4950-a666-3a1c1fed9f7b" providerId="ADAL" clId="{9734987E-548B-4927-BAA0-A7AED40FDE11}" dt="2022-11-04T10:27:09.097" v="1208" actId="20577"/>
          <ac:spMkLst>
            <pc:docMk/>
            <pc:sldMk cId="963984750" sldId="276"/>
            <ac:spMk id="5" creationId="{0116EE9A-626D-6B20-BAFC-032EC43CF047}"/>
          </ac:spMkLst>
        </pc:spChg>
        <pc:picChg chg="add mod">
          <ac:chgData name="Rob Smit" userId="97c0d011-0145-4950-a666-3a1c1fed9f7b" providerId="ADAL" clId="{9734987E-548B-4927-BAA0-A7AED40FDE11}" dt="2022-11-04T10:29:36.976" v="1212" actId="1076"/>
          <ac:picMkLst>
            <pc:docMk/>
            <pc:sldMk cId="963984750" sldId="276"/>
            <ac:picMk id="7" creationId="{E8D13023-062E-22E6-BA6B-17E598E196A3}"/>
          </ac:picMkLst>
        </pc:picChg>
      </pc:sldChg>
      <pc:sldChg chg="addSp delSp modSp new mod modClrScheme modAnim chgLayout">
        <pc:chgData name="Rob Smit" userId="97c0d011-0145-4950-a666-3a1c1fed9f7b" providerId="ADAL" clId="{9734987E-548B-4927-BAA0-A7AED40FDE11}" dt="2022-11-11T12:18:09.534" v="2522"/>
        <pc:sldMkLst>
          <pc:docMk/>
          <pc:sldMk cId="1984507738" sldId="277"/>
        </pc:sldMkLst>
        <pc:spChg chg="del mod ord">
          <ac:chgData name="Rob Smit" userId="97c0d011-0145-4950-a666-3a1c1fed9f7b" providerId="ADAL" clId="{9734987E-548B-4927-BAA0-A7AED40FDE11}" dt="2022-11-04T10:30:33.309" v="1214" actId="700"/>
          <ac:spMkLst>
            <pc:docMk/>
            <pc:sldMk cId="1984507738" sldId="277"/>
            <ac:spMk id="2" creationId="{0309BC5C-B39A-C38D-3856-30325EBF2534}"/>
          </ac:spMkLst>
        </pc:spChg>
        <pc:spChg chg="del mod ord">
          <ac:chgData name="Rob Smit" userId="97c0d011-0145-4950-a666-3a1c1fed9f7b" providerId="ADAL" clId="{9734987E-548B-4927-BAA0-A7AED40FDE11}" dt="2022-11-04T10:30:33.309" v="1214" actId="700"/>
          <ac:spMkLst>
            <pc:docMk/>
            <pc:sldMk cId="1984507738" sldId="277"/>
            <ac:spMk id="3" creationId="{204F224A-9D1D-5C51-4981-780B6B0E9849}"/>
          </ac:spMkLst>
        </pc:spChg>
        <pc:spChg chg="add mod ord">
          <ac:chgData name="Rob Smit" userId="97c0d011-0145-4950-a666-3a1c1fed9f7b" providerId="ADAL" clId="{9734987E-548B-4927-BAA0-A7AED40FDE11}" dt="2022-11-04T10:30:46.401" v="1222" actId="20577"/>
          <ac:spMkLst>
            <pc:docMk/>
            <pc:sldMk cId="1984507738" sldId="277"/>
            <ac:spMk id="4" creationId="{C646B9DF-106C-BA64-BD56-5FC77499017E}"/>
          </ac:spMkLst>
        </pc:spChg>
        <pc:spChg chg="add mod ord">
          <ac:chgData name="Rob Smit" userId="97c0d011-0145-4950-a666-3a1c1fed9f7b" providerId="ADAL" clId="{9734987E-548B-4927-BAA0-A7AED40FDE11}" dt="2022-11-04T10:36:51.887" v="1391" actId="20577"/>
          <ac:spMkLst>
            <pc:docMk/>
            <pc:sldMk cId="1984507738" sldId="277"/>
            <ac:spMk id="5" creationId="{C9605F52-FD33-07FD-3CB3-EB58E47378AC}"/>
          </ac:spMkLst>
        </pc:spChg>
      </pc:sldChg>
      <pc:sldChg chg="addSp modSp new mod modAnim">
        <pc:chgData name="Rob Smit" userId="97c0d011-0145-4950-a666-3a1c1fed9f7b" providerId="ADAL" clId="{9734987E-548B-4927-BAA0-A7AED40FDE11}" dt="2022-11-11T12:18:40.619" v="2530"/>
        <pc:sldMkLst>
          <pc:docMk/>
          <pc:sldMk cId="2060916139" sldId="278"/>
        </pc:sldMkLst>
        <pc:spChg chg="mod">
          <ac:chgData name="Rob Smit" userId="97c0d011-0145-4950-a666-3a1c1fed9f7b" providerId="ADAL" clId="{9734987E-548B-4927-BAA0-A7AED40FDE11}" dt="2022-11-04T10:37:28.159" v="1396" actId="20577"/>
          <ac:spMkLst>
            <pc:docMk/>
            <pc:sldMk cId="2060916139" sldId="278"/>
            <ac:spMk id="2" creationId="{9C56A8E2-0C30-5606-5F48-B34A7B4A894B}"/>
          </ac:spMkLst>
        </pc:spChg>
        <pc:spChg chg="mod">
          <ac:chgData name="Rob Smit" userId="97c0d011-0145-4950-a666-3a1c1fed9f7b" providerId="ADAL" clId="{9734987E-548B-4927-BAA0-A7AED40FDE11}" dt="2022-11-04T10:40:38.747" v="1595" actId="20577"/>
          <ac:spMkLst>
            <pc:docMk/>
            <pc:sldMk cId="2060916139" sldId="278"/>
            <ac:spMk id="3" creationId="{0B29E710-1CA5-DA8B-2394-6D9AF1270920}"/>
          </ac:spMkLst>
        </pc:spChg>
        <pc:spChg chg="add mod">
          <ac:chgData name="Rob Smit" userId="97c0d011-0145-4950-a666-3a1c1fed9f7b" providerId="ADAL" clId="{9734987E-548B-4927-BAA0-A7AED40FDE11}" dt="2022-11-04T10:40:18.912" v="1568" actId="1076"/>
          <ac:spMkLst>
            <pc:docMk/>
            <pc:sldMk cId="2060916139" sldId="278"/>
            <ac:spMk id="5" creationId="{97ED2882-1CA3-A46E-B125-1F30BA227A64}"/>
          </ac:spMkLst>
        </pc:spChg>
        <pc:spChg chg="add mod">
          <ac:chgData name="Rob Smit" userId="97c0d011-0145-4950-a666-3a1c1fed9f7b" providerId="ADAL" clId="{9734987E-548B-4927-BAA0-A7AED40FDE11}" dt="2022-11-04T10:40:43.052" v="1596" actId="1076"/>
          <ac:spMkLst>
            <pc:docMk/>
            <pc:sldMk cId="2060916139" sldId="278"/>
            <ac:spMk id="7" creationId="{44D0B9B9-2E88-FDF7-C1E8-40403FA3A2EF}"/>
          </ac:spMkLst>
        </pc:spChg>
      </pc:sldChg>
      <pc:sldChg chg="addSp delSp modSp new mod modClrScheme chgLayout">
        <pc:chgData name="Rob Smit" userId="97c0d011-0145-4950-a666-3a1c1fed9f7b" providerId="ADAL" clId="{9734987E-548B-4927-BAA0-A7AED40FDE11}" dt="2022-11-04T10:40:56.908" v="1622" actId="20577"/>
        <pc:sldMkLst>
          <pc:docMk/>
          <pc:sldMk cId="2941790643" sldId="279"/>
        </pc:sldMkLst>
        <pc:spChg chg="del mod ord">
          <ac:chgData name="Rob Smit" userId="97c0d011-0145-4950-a666-3a1c1fed9f7b" providerId="ADAL" clId="{9734987E-548B-4927-BAA0-A7AED40FDE11}" dt="2022-11-04T10:40:48.820" v="1598" actId="700"/>
          <ac:spMkLst>
            <pc:docMk/>
            <pc:sldMk cId="2941790643" sldId="279"/>
            <ac:spMk id="2" creationId="{65347D23-DE0B-F78A-EB53-EDA8F4D96B64}"/>
          </ac:spMkLst>
        </pc:spChg>
        <pc:spChg chg="del mod ord">
          <ac:chgData name="Rob Smit" userId="97c0d011-0145-4950-a666-3a1c1fed9f7b" providerId="ADAL" clId="{9734987E-548B-4927-BAA0-A7AED40FDE11}" dt="2022-11-04T10:40:48.820" v="1598" actId="700"/>
          <ac:spMkLst>
            <pc:docMk/>
            <pc:sldMk cId="2941790643" sldId="279"/>
            <ac:spMk id="3" creationId="{7075CF09-B6C2-4F01-7E11-C4E9A2AC570B}"/>
          </ac:spMkLst>
        </pc:spChg>
        <pc:spChg chg="add mod ord">
          <ac:chgData name="Rob Smit" userId="97c0d011-0145-4950-a666-3a1c1fed9f7b" providerId="ADAL" clId="{9734987E-548B-4927-BAA0-A7AED40FDE11}" dt="2022-11-04T10:40:51.810" v="1607" actId="20577"/>
          <ac:spMkLst>
            <pc:docMk/>
            <pc:sldMk cId="2941790643" sldId="279"/>
            <ac:spMk id="4" creationId="{D182E5E2-5E6B-352A-A4C9-27B1B7DA0EAA}"/>
          </ac:spMkLst>
        </pc:spChg>
        <pc:spChg chg="add mod ord">
          <ac:chgData name="Rob Smit" userId="97c0d011-0145-4950-a666-3a1c1fed9f7b" providerId="ADAL" clId="{9734987E-548B-4927-BAA0-A7AED40FDE11}" dt="2022-11-04T10:40:56.908" v="1622" actId="20577"/>
          <ac:spMkLst>
            <pc:docMk/>
            <pc:sldMk cId="2941790643" sldId="279"/>
            <ac:spMk id="5" creationId="{650F8E33-E17C-2F39-43B4-020990A95AA2}"/>
          </ac:spMkLst>
        </pc:spChg>
      </pc:sldChg>
      <pc:sldChg chg="addSp modSp new mod">
        <pc:chgData name="Rob Smit" userId="97c0d011-0145-4950-a666-3a1c1fed9f7b" providerId="ADAL" clId="{9734987E-548B-4927-BAA0-A7AED40FDE11}" dt="2022-11-09T12:37:01.909" v="1643" actId="1076"/>
        <pc:sldMkLst>
          <pc:docMk/>
          <pc:sldMk cId="1853417275" sldId="280"/>
        </pc:sldMkLst>
        <pc:spChg chg="mod">
          <ac:chgData name="Rob Smit" userId="97c0d011-0145-4950-a666-3a1c1fed9f7b" providerId="ADAL" clId="{9734987E-548B-4927-BAA0-A7AED40FDE11}" dt="2022-11-04T10:47:30.775" v="1631" actId="20577"/>
          <ac:spMkLst>
            <pc:docMk/>
            <pc:sldMk cId="1853417275" sldId="280"/>
            <ac:spMk id="2" creationId="{5086E0B0-C6B7-063E-51C8-8855CA0B459F}"/>
          </ac:spMkLst>
        </pc:spChg>
        <pc:picChg chg="add mod">
          <ac:chgData name="Rob Smit" userId="97c0d011-0145-4950-a666-3a1c1fed9f7b" providerId="ADAL" clId="{9734987E-548B-4927-BAA0-A7AED40FDE11}" dt="2022-11-09T12:37:01.909" v="1643" actId="1076"/>
          <ac:picMkLst>
            <pc:docMk/>
            <pc:sldMk cId="1853417275" sldId="280"/>
            <ac:picMk id="5" creationId="{842342E1-7CBC-6B51-C6B8-1C84051B936C}"/>
          </ac:picMkLst>
        </pc:picChg>
      </pc:sldChg>
      <pc:sldChg chg="addSp delSp modSp new mod modClrScheme modAnim chgLayout">
        <pc:chgData name="Rob Smit" userId="97c0d011-0145-4950-a666-3a1c1fed9f7b" providerId="ADAL" clId="{9734987E-548B-4927-BAA0-A7AED40FDE11}" dt="2022-11-11T12:18:57.161" v="2533"/>
        <pc:sldMkLst>
          <pc:docMk/>
          <pc:sldMk cId="1090086930" sldId="281"/>
        </pc:sldMkLst>
        <pc:spChg chg="del mod ord">
          <ac:chgData name="Rob Smit" userId="97c0d011-0145-4950-a666-3a1c1fed9f7b" providerId="ADAL" clId="{9734987E-548B-4927-BAA0-A7AED40FDE11}" dt="2022-11-09T12:37:22.190" v="1645" actId="700"/>
          <ac:spMkLst>
            <pc:docMk/>
            <pc:sldMk cId="1090086930" sldId="281"/>
            <ac:spMk id="2" creationId="{39723876-A04A-57A0-34E9-0512996B37E4}"/>
          </ac:spMkLst>
        </pc:spChg>
        <pc:spChg chg="del mod ord">
          <ac:chgData name="Rob Smit" userId="97c0d011-0145-4950-a666-3a1c1fed9f7b" providerId="ADAL" clId="{9734987E-548B-4927-BAA0-A7AED40FDE11}" dt="2022-11-09T12:37:22.190" v="1645" actId="700"/>
          <ac:spMkLst>
            <pc:docMk/>
            <pc:sldMk cId="1090086930" sldId="281"/>
            <ac:spMk id="3" creationId="{33393628-1591-46C3-BC73-FF830ADE1B06}"/>
          </ac:spMkLst>
        </pc:spChg>
        <pc:spChg chg="add mod ord">
          <ac:chgData name="Rob Smit" userId="97c0d011-0145-4950-a666-3a1c1fed9f7b" providerId="ADAL" clId="{9734987E-548B-4927-BAA0-A7AED40FDE11}" dt="2022-11-11T09:45:40.880" v="1654" actId="20577"/>
          <ac:spMkLst>
            <pc:docMk/>
            <pc:sldMk cId="1090086930" sldId="281"/>
            <ac:spMk id="4" creationId="{42E97E69-D234-FC18-11DC-A6B56782A44D}"/>
          </ac:spMkLst>
        </pc:spChg>
        <pc:spChg chg="add mod ord">
          <ac:chgData name="Rob Smit" userId="97c0d011-0145-4950-a666-3a1c1fed9f7b" providerId="ADAL" clId="{9734987E-548B-4927-BAA0-A7AED40FDE11}" dt="2022-11-11T09:47:59.112" v="1945" actId="113"/>
          <ac:spMkLst>
            <pc:docMk/>
            <pc:sldMk cId="1090086930" sldId="281"/>
            <ac:spMk id="5" creationId="{5DE09D30-A0EF-642B-F152-9AFDD93A10D0}"/>
          </ac:spMkLst>
        </pc:spChg>
      </pc:sldChg>
      <pc:sldChg chg="addSp modSp new mod modAnim">
        <pc:chgData name="Rob Smit" userId="97c0d011-0145-4950-a666-3a1c1fed9f7b" providerId="ADAL" clId="{9734987E-548B-4927-BAA0-A7AED40FDE11}" dt="2022-11-11T12:19:41.018" v="2540"/>
        <pc:sldMkLst>
          <pc:docMk/>
          <pc:sldMk cId="480082403" sldId="282"/>
        </pc:sldMkLst>
        <pc:spChg chg="mod">
          <ac:chgData name="Rob Smit" userId="97c0d011-0145-4950-a666-3a1c1fed9f7b" providerId="ADAL" clId="{9734987E-548B-4927-BAA0-A7AED40FDE11}" dt="2022-11-11T09:50:15.924" v="1980" actId="20577"/>
          <ac:spMkLst>
            <pc:docMk/>
            <pc:sldMk cId="480082403" sldId="282"/>
            <ac:spMk id="2" creationId="{71613EB4-7C6A-1C10-F234-E48FB79C7547}"/>
          </ac:spMkLst>
        </pc:spChg>
        <pc:spChg chg="mod">
          <ac:chgData name="Rob Smit" userId="97c0d011-0145-4950-a666-3a1c1fed9f7b" providerId="ADAL" clId="{9734987E-548B-4927-BAA0-A7AED40FDE11}" dt="2022-11-11T10:36:29.415" v="2396" actId="20577"/>
          <ac:spMkLst>
            <pc:docMk/>
            <pc:sldMk cId="480082403" sldId="282"/>
            <ac:spMk id="3" creationId="{56B5538C-24C3-71C2-473C-D666A7287735}"/>
          </ac:spMkLst>
        </pc:spChg>
        <pc:spChg chg="add mod">
          <ac:chgData name="Rob Smit" userId="97c0d011-0145-4950-a666-3a1c1fed9f7b" providerId="ADAL" clId="{9734987E-548B-4927-BAA0-A7AED40FDE11}" dt="2022-11-11T09:52:38.716" v="2040" actId="1076"/>
          <ac:spMkLst>
            <pc:docMk/>
            <pc:sldMk cId="480082403" sldId="282"/>
            <ac:spMk id="5" creationId="{5718B896-21DE-EA48-4BD7-3E9B3BAC7DBD}"/>
          </ac:spMkLst>
        </pc:spChg>
        <pc:spChg chg="add mod">
          <ac:chgData name="Rob Smit" userId="97c0d011-0145-4950-a666-3a1c1fed9f7b" providerId="ADAL" clId="{9734987E-548B-4927-BAA0-A7AED40FDE11}" dt="2022-11-11T09:54:48.672" v="2071" actId="1076"/>
          <ac:spMkLst>
            <pc:docMk/>
            <pc:sldMk cId="480082403" sldId="282"/>
            <ac:spMk id="7" creationId="{55A49BA4-877F-C22B-9B02-3CF3FAF5BC4F}"/>
          </ac:spMkLst>
        </pc:spChg>
        <pc:spChg chg="add mod">
          <ac:chgData name="Rob Smit" userId="97c0d011-0145-4950-a666-3a1c1fed9f7b" providerId="ADAL" clId="{9734987E-548B-4927-BAA0-A7AED40FDE11}" dt="2022-11-11T09:55:36.445" v="2147" actId="1076"/>
          <ac:spMkLst>
            <pc:docMk/>
            <pc:sldMk cId="480082403" sldId="282"/>
            <ac:spMk id="9" creationId="{A4AD8E45-D7F8-4548-8B6E-B9C4A50266DF}"/>
          </ac:spMkLst>
        </pc:spChg>
      </pc:sldChg>
      <pc:sldChg chg="addSp modSp new mod modAnim">
        <pc:chgData name="Rob Smit" userId="97c0d011-0145-4950-a666-3a1c1fed9f7b" providerId="ADAL" clId="{9734987E-548B-4927-BAA0-A7AED40FDE11}" dt="2022-11-11T12:20:35.189" v="2547"/>
        <pc:sldMkLst>
          <pc:docMk/>
          <pc:sldMk cId="1977031979" sldId="283"/>
        </pc:sldMkLst>
        <pc:spChg chg="mod">
          <ac:chgData name="Rob Smit" userId="97c0d011-0145-4950-a666-3a1c1fed9f7b" providerId="ADAL" clId="{9734987E-548B-4927-BAA0-A7AED40FDE11}" dt="2022-11-11T10:17:29.456" v="2168" actId="20577"/>
          <ac:spMkLst>
            <pc:docMk/>
            <pc:sldMk cId="1977031979" sldId="283"/>
            <ac:spMk id="2" creationId="{B52BB9BF-07B6-3F74-A2AC-FA293900B1B9}"/>
          </ac:spMkLst>
        </pc:spChg>
        <pc:spChg chg="mod">
          <ac:chgData name="Rob Smit" userId="97c0d011-0145-4950-a666-3a1c1fed9f7b" providerId="ADAL" clId="{9734987E-548B-4927-BAA0-A7AED40FDE11}" dt="2022-11-11T10:42:41.400" v="2494" actId="20577"/>
          <ac:spMkLst>
            <pc:docMk/>
            <pc:sldMk cId="1977031979" sldId="283"/>
            <ac:spMk id="3" creationId="{2EE4AF14-F8D4-C98E-AB81-7A62C4EE30A6}"/>
          </ac:spMkLst>
        </pc:spChg>
        <pc:spChg chg="add mod">
          <ac:chgData name="Rob Smit" userId="97c0d011-0145-4950-a666-3a1c1fed9f7b" providerId="ADAL" clId="{9734987E-548B-4927-BAA0-A7AED40FDE11}" dt="2022-11-11T10:22:32.381" v="2230" actId="1076"/>
          <ac:spMkLst>
            <pc:docMk/>
            <pc:sldMk cId="1977031979" sldId="283"/>
            <ac:spMk id="5" creationId="{EA7272CE-4498-C7A0-57AA-2E56405A9351}"/>
          </ac:spMkLst>
        </pc:spChg>
        <pc:spChg chg="add mod">
          <ac:chgData name="Rob Smit" userId="97c0d011-0145-4950-a666-3a1c1fed9f7b" providerId="ADAL" clId="{9734987E-548B-4927-BAA0-A7AED40FDE11}" dt="2022-11-11T10:41:23.483" v="2476" actId="1076"/>
          <ac:spMkLst>
            <pc:docMk/>
            <pc:sldMk cId="1977031979" sldId="283"/>
            <ac:spMk id="7" creationId="{FBAA586F-0083-687C-F3CB-CFABBD800581}"/>
          </ac:spMkLst>
        </pc:spChg>
        <pc:spChg chg="add mod">
          <ac:chgData name="Rob Smit" userId="97c0d011-0145-4950-a666-3a1c1fed9f7b" providerId="ADAL" clId="{9734987E-548B-4927-BAA0-A7AED40FDE11}" dt="2022-11-11T10:42:50.379" v="2496" actId="1076"/>
          <ac:spMkLst>
            <pc:docMk/>
            <pc:sldMk cId="1977031979" sldId="283"/>
            <ac:spMk id="9" creationId="{A9446BD9-F8F9-BC95-DB69-99C102CD3E2C}"/>
          </ac:spMkLst>
        </pc:spChg>
      </pc:sldChg>
      <pc:sldChg chg="addSp delSp modSp new mod modClrScheme chgLayout">
        <pc:chgData name="Rob Smit" userId="97c0d011-0145-4950-a666-3a1c1fed9f7b" providerId="ADAL" clId="{9734987E-548B-4927-BAA0-A7AED40FDE11}" dt="2022-11-11T12:09:58.658" v="2505" actId="20577"/>
        <pc:sldMkLst>
          <pc:docMk/>
          <pc:sldMk cId="2265120497" sldId="284"/>
        </pc:sldMkLst>
        <pc:spChg chg="del mod ord">
          <ac:chgData name="Rob Smit" userId="97c0d011-0145-4950-a666-3a1c1fed9f7b" providerId="ADAL" clId="{9734987E-548B-4927-BAA0-A7AED40FDE11}" dt="2022-11-11T12:09:55.999" v="2498" actId="700"/>
          <ac:spMkLst>
            <pc:docMk/>
            <pc:sldMk cId="2265120497" sldId="284"/>
            <ac:spMk id="2" creationId="{247F2FBA-2935-923B-7EB7-A354ABE51F18}"/>
          </ac:spMkLst>
        </pc:spChg>
        <pc:spChg chg="del mod ord">
          <ac:chgData name="Rob Smit" userId="97c0d011-0145-4950-a666-3a1c1fed9f7b" providerId="ADAL" clId="{9734987E-548B-4927-BAA0-A7AED40FDE11}" dt="2022-11-11T12:09:55.999" v="2498" actId="700"/>
          <ac:spMkLst>
            <pc:docMk/>
            <pc:sldMk cId="2265120497" sldId="284"/>
            <ac:spMk id="3" creationId="{D8D829AF-E19F-36F1-E922-C6EADB1756FA}"/>
          </ac:spMkLst>
        </pc:spChg>
        <pc:spChg chg="add mod ord">
          <ac:chgData name="Rob Smit" userId="97c0d011-0145-4950-a666-3a1c1fed9f7b" providerId="ADAL" clId="{9734987E-548B-4927-BAA0-A7AED40FDE11}" dt="2022-11-11T12:09:58.658" v="2505" actId="20577"/>
          <ac:spMkLst>
            <pc:docMk/>
            <pc:sldMk cId="2265120497" sldId="284"/>
            <ac:spMk id="4" creationId="{5B08300F-46C8-1AB0-62C2-5B45915DA7D5}"/>
          </ac:spMkLst>
        </pc:spChg>
        <pc:spChg chg="add mod ord">
          <ac:chgData name="Rob Smit" userId="97c0d011-0145-4950-a666-3a1c1fed9f7b" providerId="ADAL" clId="{9734987E-548B-4927-BAA0-A7AED40FDE11}" dt="2022-11-11T12:09:55.999" v="2498" actId="700"/>
          <ac:spMkLst>
            <pc:docMk/>
            <pc:sldMk cId="2265120497" sldId="284"/>
            <ac:spMk id="5" creationId="{74263A77-7D28-3484-C4E1-AC36CC7D056B}"/>
          </ac:spMkLst>
        </pc:spChg>
      </pc:sldChg>
    </pc:docChg>
  </pc:docChgLst>
  <pc:docChgLst>
    <pc:chgData name="Rob Smit" userId="97c0d011-0145-4950-a666-3a1c1fed9f7b" providerId="ADAL" clId="{E046D234-0202-4C23-B0DF-3958A7F8C3A3}"/>
    <pc:docChg chg="delSld">
      <pc:chgData name="Rob Smit" userId="97c0d011-0145-4950-a666-3a1c1fed9f7b" providerId="ADAL" clId="{E046D234-0202-4C23-B0DF-3958A7F8C3A3}" dt="2022-10-31T10:25:45.211" v="0" actId="47"/>
      <pc:docMkLst>
        <pc:docMk/>
      </pc:docMkLst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3560374349" sldId="259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636009437" sldId="260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427001528" sldId="261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1709729335" sldId="262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3253902359" sldId="263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1679991462" sldId="264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3694918519" sldId="265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601660447" sldId="266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3754606761" sldId="267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593599495" sldId="268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175598029" sldId="269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2157068232" sldId="270"/>
        </pc:sldMkLst>
      </pc:sldChg>
      <pc:sldChg chg="del">
        <pc:chgData name="Rob Smit" userId="97c0d011-0145-4950-a666-3a1c1fed9f7b" providerId="ADAL" clId="{E046D234-0202-4C23-B0DF-3958A7F8C3A3}" dt="2022-10-31T10:25:45.211" v="0" actId="47"/>
        <pc:sldMkLst>
          <pc:docMk/>
          <pc:sldMk cId="4093605708" sldId="272"/>
        </pc:sldMkLst>
      </pc:sldChg>
    </pc:docChg>
  </pc:docChgLst>
  <pc:docChgLst>
    <pc:chgData name="Rob Smit" userId="97c0d011-0145-4950-a666-3a1c1fed9f7b" providerId="ADAL" clId="{0D102D4C-532B-4BC7-8B8B-51CF24B2032A}"/>
    <pc:docChg chg="undo custSel modSld">
      <pc:chgData name="Rob Smit" userId="97c0d011-0145-4950-a666-3a1c1fed9f7b" providerId="ADAL" clId="{0D102D4C-532B-4BC7-8B8B-51CF24B2032A}" dt="2022-11-11T12:40:30.563" v="1410" actId="20577"/>
      <pc:docMkLst>
        <pc:docMk/>
      </pc:docMkLst>
      <pc:sldChg chg="modSp mod">
        <pc:chgData name="Rob Smit" userId="97c0d011-0145-4950-a666-3a1c1fed9f7b" providerId="ADAL" clId="{0D102D4C-532B-4BC7-8B8B-51CF24B2032A}" dt="2022-11-11T12:21:48.669" v="6" actId="20577"/>
        <pc:sldMkLst>
          <pc:docMk/>
          <pc:sldMk cId="3661672893" sldId="256"/>
        </pc:sldMkLst>
        <pc:spChg chg="mod">
          <ac:chgData name="Rob Smit" userId="97c0d011-0145-4950-a666-3a1c1fed9f7b" providerId="ADAL" clId="{0D102D4C-532B-4BC7-8B8B-51CF24B2032A}" dt="2022-11-11T12:21:45.760" v="3" actId="20577"/>
          <ac:spMkLst>
            <pc:docMk/>
            <pc:sldMk cId="3661672893" sldId="256"/>
            <ac:spMk id="2" creationId="{7EB0BBD0-6A98-3CF8-16A7-129AC0A52892}"/>
          </ac:spMkLst>
        </pc:spChg>
        <pc:spChg chg="mod">
          <ac:chgData name="Rob Smit" userId="97c0d011-0145-4950-a666-3a1c1fed9f7b" providerId="ADAL" clId="{0D102D4C-532B-4BC7-8B8B-51CF24B2032A}" dt="2022-11-11T12:21:48.669" v="6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modSp mod">
        <pc:chgData name="Rob Smit" userId="97c0d011-0145-4950-a666-3a1c1fed9f7b" providerId="ADAL" clId="{0D102D4C-532B-4BC7-8B8B-51CF24B2032A}" dt="2022-11-11T12:22:49.859" v="95" actId="20577"/>
        <pc:sldMkLst>
          <pc:docMk/>
          <pc:sldMk cId="1993736052" sldId="257"/>
        </pc:sldMkLst>
        <pc:spChg chg="mod">
          <ac:chgData name="Rob Smit" userId="97c0d011-0145-4950-a666-3a1c1fed9f7b" providerId="ADAL" clId="{0D102D4C-532B-4BC7-8B8B-51CF24B2032A}" dt="2022-11-11T12:22:10.193" v="17" actId="20577"/>
          <ac:spMkLst>
            <pc:docMk/>
            <pc:sldMk cId="1993736052" sldId="257"/>
            <ac:spMk id="6" creationId="{C1C7A6BC-0FF2-1B6F-A546-C0ED9A98121A}"/>
          </ac:spMkLst>
        </pc:spChg>
        <pc:spChg chg="mod">
          <ac:chgData name="Rob Smit" userId="97c0d011-0145-4950-a666-3a1c1fed9f7b" providerId="ADAL" clId="{0D102D4C-532B-4BC7-8B8B-51CF24B2032A}" dt="2022-11-11T12:22:49.859" v="95" actId="20577"/>
          <ac:spMkLst>
            <pc:docMk/>
            <pc:sldMk cId="1993736052" sldId="257"/>
            <ac:spMk id="7" creationId="{415153CB-C511-EAEB-4F02-B41F4C159907}"/>
          </ac:spMkLst>
        </pc:spChg>
      </pc:sldChg>
      <pc:sldChg chg="modSp mod">
        <pc:chgData name="Rob Smit" userId="97c0d011-0145-4950-a666-3a1c1fed9f7b" providerId="ADAL" clId="{0D102D4C-532B-4BC7-8B8B-51CF24B2032A}" dt="2022-11-11T12:22:55.712" v="100" actId="20577"/>
        <pc:sldMkLst>
          <pc:docMk/>
          <pc:sldMk cId="1235474720" sldId="258"/>
        </pc:sldMkLst>
        <pc:spChg chg="mod">
          <ac:chgData name="Rob Smit" userId="97c0d011-0145-4950-a666-3a1c1fed9f7b" providerId="ADAL" clId="{0D102D4C-532B-4BC7-8B8B-51CF24B2032A}" dt="2022-11-11T12:22:55.712" v="100" actId="20577"/>
          <ac:spMkLst>
            <pc:docMk/>
            <pc:sldMk cId="1235474720" sldId="258"/>
            <ac:spMk id="4" creationId="{441E56D7-D68A-C3A9-5545-D594C1C6C194}"/>
          </ac:spMkLst>
        </pc:spChg>
      </pc:sldChg>
      <pc:sldChg chg="modSp mod">
        <pc:chgData name="Rob Smit" userId="97c0d011-0145-4950-a666-3a1c1fed9f7b" providerId="ADAL" clId="{0D102D4C-532B-4BC7-8B8B-51CF24B2032A}" dt="2022-11-11T12:39:32.848" v="1401" actId="20577"/>
        <pc:sldMkLst>
          <pc:docMk/>
          <pc:sldMk cId="3142723849" sldId="271"/>
        </pc:sldMkLst>
        <pc:spChg chg="mod">
          <ac:chgData name="Rob Smit" userId="97c0d011-0145-4950-a666-3a1c1fed9f7b" providerId="ADAL" clId="{0D102D4C-532B-4BC7-8B8B-51CF24B2032A}" dt="2022-11-11T12:39:32.848" v="1401" actId="20577"/>
          <ac:spMkLst>
            <pc:docMk/>
            <pc:sldMk cId="3142723849" sldId="271"/>
            <ac:spMk id="5" creationId="{F18A5DFD-ED53-7066-01C1-B58642445029}"/>
          </ac:spMkLst>
        </pc:spChg>
      </pc:sldChg>
      <pc:sldChg chg="modSp mod">
        <pc:chgData name="Rob Smit" userId="97c0d011-0145-4950-a666-3a1c1fed9f7b" providerId="ADAL" clId="{0D102D4C-532B-4BC7-8B8B-51CF24B2032A}" dt="2022-11-11T12:27:03.819" v="147" actId="20577"/>
        <pc:sldMkLst>
          <pc:docMk/>
          <pc:sldMk cId="1301784196" sldId="272"/>
        </pc:sldMkLst>
        <pc:spChg chg="mod">
          <ac:chgData name="Rob Smit" userId="97c0d011-0145-4950-a666-3a1c1fed9f7b" providerId="ADAL" clId="{0D102D4C-532B-4BC7-8B8B-51CF24B2032A}" dt="2022-11-11T12:23:00.454" v="103" actId="20577"/>
          <ac:spMkLst>
            <pc:docMk/>
            <pc:sldMk cId="1301784196" sldId="272"/>
            <ac:spMk id="4" creationId="{DA84AB09-10EC-EC40-08FD-D95281B681D0}"/>
          </ac:spMkLst>
        </pc:spChg>
        <pc:spChg chg="mod">
          <ac:chgData name="Rob Smit" userId="97c0d011-0145-4950-a666-3a1c1fed9f7b" providerId="ADAL" clId="{0D102D4C-532B-4BC7-8B8B-51CF24B2032A}" dt="2022-11-11T12:27:03.819" v="147" actId="20577"/>
          <ac:spMkLst>
            <pc:docMk/>
            <pc:sldMk cId="1301784196" sldId="272"/>
            <ac:spMk id="5" creationId="{6BB2C881-5BF8-BB9D-421F-EE51CCC75317}"/>
          </ac:spMkLst>
        </pc:spChg>
      </pc:sldChg>
      <pc:sldChg chg="modSp mod">
        <pc:chgData name="Rob Smit" userId="97c0d011-0145-4950-a666-3a1c1fed9f7b" providerId="ADAL" clId="{0D102D4C-532B-4BC7-8B8B-51CF24B2032A}" dt="2022-11-11T12:27:48.134" v="245" actId="20577"/>
        <pc:sldMkLst>
          <pc:docMk/>
          <pc:sldMk cId="2739066740" sldId="273"/>
        </pc:sldMkLst>
        <pc:spChg chg="mod">
          <ac:chgData name="Rob Smit" userId="97c0d011-0145-4950-a666-3a1c1fed9f7b" providerId="ADAL" clId="{0D102D4C-532B-4BC7-8B8B-51CF24B2032A}" dt="2022-11-11T12:27:11.186" v="154" actId="20577"/>
          <ac:spMkLst>
            <pc:docMk/>
            <pc:sldMk cId="2739066740" sldId="273"/>
            <ac:spMk id="2" creationId="{F825F21E-4804-0056-B926-1FFDCC87C06B}"/>
          </ac:spMkLst>
        </pc:spChg>
        <pc:spChg chg="mod">
          <ac:chgData name="Rob Smit" userId="97c0d011-0145-4950-a666-3a1c1fed9f7b" providerId="ADAL" clId="{0D102D4C-532B-4BC7-8B8B-51CF24B2032A}" dt="2022-11-11T12:27:48.134" v="245" actId="20577"/>
          <ac:spMkLst>
            <pc:docMk/>
            <pc:sldMk cId="2739066740" sldId="273"/>
            <ac:spMk id="3" creationId="{D07BB0FE-9622-4C9B-388A-322AD2BDFCEF}"/>
          </ac:spMkLst>
        </pc:spChg>
      </pc:sldChg>
      <pc:sldChg chg="modSp mod">
        <pc:chgData name="Rob Smit" userId="97c0d011-0145-4950-a666-3a1c1fed9f7b" providerId="ADAL" clId="{0D102D4C-532B-4BC7-8B8B-51CF24B2032A}" dt="2022-11-11T12:39:59.551" v="1404" actId="6549"/>
        <pc:sldMkLst>
          <pc:docMk/>
          <pc:sldMk cId="939998246" sldId="274"/>
        </pc:sldMkLst>
        <pc:spChg chg="mod">
          <ac:chgData name="Rob Smit" userId="97c0d011-0145-4950-a666-3a1c1fed9f7b" providerId="ADAL" clId="{0D102D4C-532B-4BC7-8B8B-51CF24B2032A}" dt="2022-11-11T12:39:59.551" v="1404" actId="6549"/>
          <ac:spMkLst>
            <pc:docMk/>
            <pc:sldMk cId="939998246" sldId="274"/>
            <ac:spMk id="2" creationId="{F8430C39-4346-8439-C6A9-70F4949BD535}"/>
          </ac:spMkLst>
        </pc:spChg>
        <pc:spChg chg="mod">
          <ac:chgData name="Rob Smit" userId="97c0d011-0145-4950-a666-3a1c1fed9f7b" providerId="ADAL" clId="{0D102D4C-532B-4BC7-8B8B-51CF24B2032A}" dt="2022-11-11T12:28:20.039" v="317" actId="20577"/>
          <ac:spMkLst>
            <pc:docMk/>
            <pc:sldMk cId="939998246" sldId="274"/>
            <ac:spMk id="3" creationId="{4D378B12-72EB-BF56-DF1E-7E3E35BB5C94}"/>
          </ac:spMkLst>
        </pc:spChg>
      </pc:sldChg>
      <pc:sldChg chg="modSp mod">
        <pc:chgData name="Rob Smit" userId="97c0d011-0145-4950-a666-3a1c1fed9f7b" providerId="ADAL" clId="{0D102D4C-532B-4BC7-8B8B-51CF24B2032A}" dt="2022-11-11T12:30:16.661" v="599" actId="313"/>
        <pc:sldMkLst>
          <pc:docMk/>
          <pc:sldMk cId="2489418178" sldId="275"/>
        </pc:sldMkLst>
        <pc:spChg chg="mod">
          <ac:chgData name="Rob Smit" userId="97c0d011-0145-4950-a666-3a1c1fed9f7b" providerId="ADAL" clId="{0D102D4C-532B-4BC7-8B8B-51CF24B2032A}" dt="2022-11-11T12:28:28.994" v="338" actId="20577"/>
          <ac:spMkLst>
            <pc:docMk/>
            <pc:sldMk cId="2489418178" sldId="275"/>
            <ac:spMk id="2" creationId="{FB02906F-747F-B3CD-277F-777EE318C847}"/>
          </ac:spMkLst>
        </pc:spChg>
        <pc:spChg chg="mod">
          <ac:chgData name="Rob Smit" userId="97c0d011-0145-4950-a666-3a1c1fed9f7b" providerId="ADAL" clId="{0D102D4C-532B-4BC7-8B8B-51CF24B2032A}" dt="2022-11-11T12:30:16.661" v="599" actId="313"/>
          <ac:spMkLst>
            <pc:docMk/>
            <pc:sldMk cId="2489418178" sldId="275"/>
            <ac:spMk id="3" creationId="{C8153F3B-555E-CE61-7FB4-1027856D77DC}"/>
          </ac:spMkLst>
        </pc:spChg>
      </pc:sldChg>
      <pc:sldChg chg="modSp mod">
        <pc:chgData name="Rob Smit" userId="97c0d011-0145-4950-a666-3a1c1fed9f7b" providerId="ADAL" clId="{0D102D4C-532B-4BC7-8B8B-51CF24B2032A}" dt="2022-11-11T12:30:27.669" v="610" actId="20577"/>
        <pc:sldMkLst>
          <pc:docMk/>
          <pc:sldMk cId="963984750" sldId="276"/>
        </pc:sldMkLst>
        <pc:spChg chg="mod">
          <ac:chgData name="Rob Smit" userId="97c0d011-0145-4950-a666-3a1c1fed9f7b" providerId="ADAL" clId="{0D102D4C-532B-4BC7-8B8B-51CF24B2032A}" dt="2022-11-11T12:30:27.669" v="610" actId="20577"/>
          <ac:spMkLst>
            <pc:docMk/>
            <pc:sldMk cId="963984750" sldId="276"/>
            <ac:spMk id="4" creationId="{7CF9CFE3-2025-939A-63CA-AB1518A23261}"/>
          </ac:spMkLst>
        </pc:spChg>
      </pc:sldChg>
      <pc:sldChg chg="modSp mod modAnim">
        <pc:chgData name="Rob Smit" userId="97c0d011-0145-4950-a666-3a1c1fed9f7b" providerId="ADAL" clId="{0D102D4C-532B-4BC7-8B8B-51CF24B2032A}" dt="2022-11-11T12:40:12.489" v="1407" actId="313"/>
        <pc:sldMkLst>
          <pc:docMk/>
          <pc:sldMk cId="1984507738" sldId="277"/>
        </pc:sldMkLst>
        <pc:spChg chg="mod">
          <ac:chgData name="Rob Smit" userId="97c0d011-0145-4950-a666-3a1c1fed9f7b" providerId="ADAL" clId="{0D102D4C-532B-4BC7-8B8B-51CF24B2032A}" dt="2022-11-11T12:40:10.782" v="1406" actId="313"/>
          <ac:spMkLst>
            <pc:docMk/>
            <pc:sldMk cId="1984507738" sldId="277"/>
            <ac:spMk id="4" creationId="{C646B9DF-106C-BA64-BD56-5FC77499017E}"/>
          </ac:spMkLst>
        </pc:spChg>
        <pc:spChg chg="mod">
          <ac:chgData name="Rob Smit" userId="97c0d011-0145-4950-a666-3a1c1fed9f7b" providerId="ADAL" clId="{0D102D4C-532B-4BC7-8B8B-51CF24B2032A}" dt="2022-11-11T12:40:12.489" v="1407" actId="313"/>
          <ac:spMkLst>
            <pc:docMk/>
            <pc:sldMk cId="1984507738" sldId="277"/>
            <ac:spMk id="5" creationId="{C9605F52-FD33-07FD-3CB3-EB58E47378AC}"/>
          </ac:spMkLst>
        </pc:spChg>
      </pc:sldChg>
      <pc:sldChg chg="modSp">
        <pc:chgData name="Rob Smit" userId="97c0d011-0145-4950-a666-3a1c1fed9f7b" providerId="ADAL" clId="{0D102D4C-532B-4BC7-8B8B-51CF24B2032A}" dt="2022-11-11T12:40:19.789" v="1409" actId="20577"/>
        <pc:sldMkLst>
          <pc:docMk/>
          <pc:sldMk cId="2060916139" sldId="278"/>
        </pc:sldMkLst>
        <pc:spChg chg="mod">
          <ac:chgData name="Rob Smit" userId="97c0d011-0145-4950-a666-3a1c1fed9f7b" providerId="ADAL" clId="{0D102D4C-532B-4BC7-8B8B-51CF24B2032A}" dt="2022-11-11T12:40:19.789" v="1409" actId="20577"/>
          <ac:spMkLst>
            <pc:docMk/>
            <pc:sldMk cId="2060916139" sldId="278"/>
            <ac:spMk id="3" creationId="{0B29E710-1CA5-DA8B-2394-6D9AF1270920}"/>
          </ac:spMkLst>
        </pc:spChg>
      </pc:sldChg>
      <pc:sldChg chg="modSp mod">
        <pc:chgData name="Rob Smit" userId="97c0d011-0145-4950-a666-3a1c1fed9f7b" providerId="ADAL" clId="{0D102D4C-532B-4BC7-8B8B-51CF24B2032A}" dt="2022-11-11T12:40:30.563" v="1410" actId="20577"/>
        <pc:sldMkLst>
          <pc:docMk/>
          <pc:sldMk cId="1090086930" sldId="281"/>
        </pc:sldMkLst>
        <pc:spChg chg="mod">
          <ac:chgData name="Rob Smit" userId="97c0d011-0145-4950-a666-3a1c1fed9f7b" providerId="ADAL" clId="{0D102D4C-532B-4BC7-8B8B-51CF24B2032A}" dt="2022-11-11T12:36:05.170" v="870" actId="20577"/>
          <ac:spMkLst>
            <pc:docMk/>
            <pc:sldMk cId="1090086930" sldId="281"/>
            <ac:spMk id="4" creationId="{42E97E69-D234-FC18-11DC-A6B56782A44D}"/>
          </ac:spMkLst>
        </pc:spChg>
        <pc:spChg chg="mod">
          <ac:chgData name="Rob Smit" userId="97c0d011-0145-4950-a666-3a1c1fed9f7b" providerId="ADAL" clId="{0D102D4C-532B-4BC7-8B8B-51CF24B2032A}" dt="2022-11-11T12:40:30.563" v="1410" actId="20577"/>
          <ac:spMkLst>
            <pc:docMk/>
            <pc:sldMk cId="1090086930" sldId="281"/>
            <ac:spMk id="5" creationId="{5DE09D30-A0EF-642B-F152-9AFDD93A10D0}"/>
          </ac:spMkLst>
        </pc:spChg>
      </pc:sldChg>
      <pc:sldChg chg="modSp mod">
        <pc:chgData name="Rob Smit" userId="97c0d011-0145-4950-a666-3a1c1fed9f7b" providerId="ADAL" clId="{0D102D4C-532B-4BC7-8B8B-51CF24B2032A}" dt="2022-11-11T12:38:19.319" v="1165" actId="20577"/>
        <pc:sldMkLst>
          <pc:docMk/>
          <pc:sldMk cId="480082403" sldId="282"/>
        </pc:sldMkLst>
        <pc:spChg chg="mod">
          <ac:chgData name="Rob Smit" userId="97c0d011-0145-4950-a666-3a1c1fed9f7b" providerId="ADAL" clId="{0D102D4C-532B-4BC7-8B8B-51CF24B2032A}" dt="2022-11-11T12:37:26.419" v="1030" actId="20577"/>
          <ac:spMkLst>
            <pc:docMk/>
            <pc:sldMk cId="480082403" sldId="282"/>
            <ac:spMk id="2" creationId="{71613EB4-7C6A-1C10-F234-E48FB79C7547}"/>
          </ac:spMkLst>
        </pc:spChg>
        <pc:spChg chg="mod">
          <ac:chgData name="Rob Smit" userId="97c0d011-0145-4950-a666-3a1c1fed9f7b" providerId="ADAL" clId="{0D102D4C-532B-4BC7-8B8B-51CF24B2032A}" dt="2022-11-11T12:38:19.319" v="1165" actId="20577"/>
          <ac:spMkLst>
            <pc:docMk/>
            <pc:sldMk cId="480082403" sldId="282"/>
            <ac:spMk id="3" creationId="{56B5538C-24C3-71C2-473C-D666A7287735}"/>
          </ac:spMkLst>
        </pc:spChg>
      </pc:sldChg>
      <pc:sldChg chg="modSp mod">
        <pc:chgData name="Rob Smit" userId="97c0d011-0145-4950-a666-3a1c1fed9f7b" providerId="ADAL" clId="{0D102D4C-532B-4BC7-8B8B-51CF24B2032A}" dt="2022-11-11T12:39:27.995" v="1392" actId="20577"/>
        <pc:sldMkLst>
          <pc:docMk/>
          <pc:sldMk cId="1977031979" sldId="283"/>
        </pc:sldMkLst>
        <pc:spChg chg="mod">
          <ac:chgData name="Rob Smit" userId="97c0d011-0145-4950-a666-3a1c1fed9f7b" providerId="ADAL" clId="{0D102D4C-532B-4BC7-8B8B-51CF24B2032A}" dt="2022-11-11T12:38:27.555" v="1182" actId="20577"/>
          <ac:spMkLst>
            <pc:docMk/>
            <pc:sldMk cId="1977031979" sldId="283"/>
            <ac:spMk id="2" creationId="{B52BB9BF-07B6-3F74-A2AC-FA293900B1B9}"/>
          </ac:spMkLst>
        </pc:spChg>
        <pc:spChg chg="mod">
          <ac:chgData name="Rob Smit" userId="97c0d011-0145-4950-a666-3a1c1fed9f7b" providerId="ADAL" clId="{0D102D4C-532B-4BC7-8B8B-51CF24B2032A}" dt="2022-11-11T12:39:27.995" v="1392" actId="20577"/>
          <ac:spMkLst>
            <pc:docMk/>
            <pc:sldMk cId="1977031979" sldId="283"/>
            <ac:spMk id="3" creationId="{2EE4AF14-F8D4-C98E-AB81-7A62C4EE30A6}"/>
          </ac:spMkLst>
        </pc:spChg>
      </pc:sldChg>
    </pc:docChg>
  </pc:docChgLst>
  <pc:docChgLst>
    <pc:chgData name="Rob Smit" userId="97c0d011-0145-4950-a666-3a1c1fed9f7b" providerId="ADAL" clId="{F53CD093-7EFB-4374-8A4D-B96241B40A77}"/>
    <pc:docChg chg="undo custSel addSld modSld sldOrd">
      <pc:chgData name="Rob Smit" userId="97c0d011-0145-4950-a666-3a1c1fed9f7b" providerId="ADAL" clId="{F53CD093-7EFB-4374-8A4D-B96241B40A77}" dt="2022-10-26T09:05:35.159" v="2557" actId="20577"/>
      <pc:docMkLst>
        <pc:docMk/>
      </pc:docMkLst>
      <pc:sldChg chg="modSp mod">
        <pc:chgData name="Rob Smit" userId="97c0d011-0145-4950-a666-3a1c1fed9f7b" providerId="ADAL" clId="{F53CD093-7EFB-4374-8A4D-B96241B40A77}" dt="2022-10-26T09:05:35.159" v="2557" actId="20577"/>
        <pc:sldMkLst>
          <pc:docMk/>
          <pc:sldMk cId="3661672893" sldId="256"/>
        </pc:sldMkLst>
        <pc:spChg chg="mod">
          <ac:chgData name="Rob Smit" userId="97c0d011-0145-4950-a666-3a1c1fed9f7b" providerId="ADAL" clId="{F53CD093-7EFB-4374-8A4D-B96241B40A77}" dt="2022-10-26T09:05:35.159" v="2557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addSp modSp mod">
        <pc:chgData name="Rob Smit" userId="97c0d011-0145-4950-a666-3a1c1fed9f7b" providerId="ADAL" clId="{F53CD093-7EFB-4374-8A4D-B96241B40A77}" dt="2022-10-26T07:52:47.695" v="1696" actId="20577"/>
        <pc:sldMkLst>
          <pc:docMk/>
          <pc:sldMk cId="1235474720" sldId="258"/>
        </pc:sldMkLst>
        <pc:spChg chg="mod">
          <ac:chgData name="Rob Smit" userId="97c0d011-0145-4950-a666-3a1c1fed9f7b" providerId="ADAL" clId="{F53CD093-7EFB-4374-8A4D-B96241B40A77}" dt="2022-10-26T07:52:47.695" v="1696" actId="20577"/>
          <ac:spMkLst>
            <pc:docMk/>
            <pc:sldMk cId="1235474720" sldId="258"/>
            <ac:spMk id="5" creationId="{975A1D2A-16CD-20FD-B58C-5D9CCD71BB5B}"/>
          </ac:spMkLst>
        </pc:spChg>
        <pc:picChg chg="add mod modCrop">
          <ac:chgData name="Rob Smit" userId="97c0d011-0145-4950-a666-3a1c1fed9f7b" providerId="ADAL" clId="{F53CD093-7EFB-4374-8A4D-B96241B40A77}" dt="2022-10-25T07:58:00.335" v="74" actId="1076"/>
          <ac:picMkLst>
            <pc:docMk/>
            <pc:sldMk cId="1235474720" sldId="258"/>
            <ac:picMk id="3" creationId="{C1A64319-F1C9-7BEA-8E35-3D9042782C93}"/>
          </ac:picMkLst>
        </pc:picChg>
      </pc:sldChg>
      <pc:sldChg chg="modSp mod">
        <pc:chgData name="Rob Smit" userId="97c0d011-0145-4950-a666-3a1c1fed9f7b" providerId="ADAL" clId="{F53CD093-7EFB-4374-8A4D-B96241B40A77}" dt="2022-10-25T07:56:03.027" v="45" actId="20577"/>
        <pc:sldMkLst>
          <pc:docMk/>
          <pc:sldMk cId="3560374349" sldId="259"/>
        </pc:sldMkLst>
        <pc:spChg chg="mod">
          <ac:chgData name="Rob Smit" userId="97c0d011-0145-4950-a666-3a1c1fed9f7b" providerId="ADAL" clId="{F53CD093-7EFB-4374-8A4D-B96241B40A77}" dt="2022-10-25T07:56:03.027" v="45" actId="20577"/>
          <ac:spMkLst>
            <pc:docMk/>
            <pc:sldMk cId="3560374349" sldId="259"/>
            <ac:spMk id="5" creationId="{FE02898A-EFF3-32AA-6907-BFA74A9304C7}"/>
          </ac:spMkLst>
        </pc:spChg>
      </pc:sldChg>
      <pc:sldChg chg="modSp new mod">
        <pc:chgData name="Rob Smit" userId="97c0d011-0145-4950-a666-3a1c1fed9f7b" providerId="ADAL" clId="{F53CD093-7EFB-4374-8A4D-B96241B40A77}" dt="2022-10-25T08:00:39.147" v="333" actId="20577"/>
        <pc:sldMkLst>
          <pc:docMk/>
          <pc:sldMk cId="2636009437" sldId="260"/>
        </pc:sldMkLst>
        <pc:spChg chg="mod">
          <ac:chgData name="Rob Smit" userId="97c0d011-0145-4950-a666-3a1c1fed9f7b" providerId="ADAL" clId="{F53CD093-7EFB-4374-8A4D-B96241B40A77}" dt="2022-10-25T07:56:36.295" v="68" actId="20577"/>
          <ac:spMkLst>
            <pc:docMk/>
            <pc:sldMk cId="2636009437" sldId="260"/>
            <ac:spMk id="2" creationId="{40FA2603-5624-77C7-DEC6-4C3F6C825253}"/>
          </ac:spMkLst>
        </pc:spChg>
        <pc:spChg chg="mod">
          <ac:chgData name="Rob Smit" userId="97c0d011-0145-4950-a666-3a1c1fed9f7b" providerId="ADAL" clId="{F53CD093-7EFB-4374-8A4D-B96241B40A77}" dt="2022-10-25T08:00:39.147" v="333" actId="20577"/>
          <ac:spMkLst>
            <pc:docMk/>
            <pc:sldMk cId="2636009437" sldId="260"/>
            <ac:spMk id="3" creationId="{9840D8EC-E452-8741-B4F8-0541D1916BD0}"/>
          </ac:spMkLst>
        </pc:spChg>
      </pc:sldChg>
      <pc:sldChg chg="modSp new mod">
        <pc:chgData name="Rob Smit" userId="97c0d011-0145-4950-a666-3a1c1fed9f7b" providerId="ADAL" clId="{F53CD093-7EFB-4374-8A4D-B96241B40A77}" dt="2022-10-25T09:14:06.356" v="527" actId="20577"/>
        <pc:sldMkLst>
          <pc:docMk/>
          <pc:sldMk cId="2427001528" sldId="261"/>
        </pc:sldMkLst>
        <pc:spChg chg="mod">
          <ac:chgData name="Rob Smit" userId="97c0d011-0145-4950-a666-3a1c1fed9f7b" providerId="ADAL" clId="{F53CD093-7EFB-4374-8A4D-B96241B40A77}" dt="2022-10-25T08:44:48.995" v="355" actId="20577"/>
          <ac:spMkLst>
            <pc:docMk/>
            <pc:sldMk cId="2427001528" sldId="261"/>
            <ac:spMk id="2" creationId="{CD1AC553-3199-E0A4-65D3-616741A43CE6}"/>
          </ac:spMkLst>
        </pc:spChg>
        <pc:spChg chg="mod">
          <ac:chgData name="Rob Smit" userId="97c0d011-0145-4950-a666-3a1c1fed9f7b" providerId="ADAL" clId="{F53CD093-7EFB-4374-8A4D-B96241B40A77}" dt="2022-10-25T09:14:06.356" v="527" actId="20577"/>
          <ac:spMkLst>
            <pc:docMk/>
            <pc:sldMk cId="2427001528" sldId="261"/>
            <ac:spMk id="3" creationId="{76C984F8-0E80-27CC-2E25-7AAF6376F0CC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09:16:28.456" v="555" actId="20577"/>
        <pc:sldMkLst>
          <pc:docMk/>
          <pc:sldMk cId="1709729335" sldId="262"/>
        </pc:sldMkLst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2" creationId="{1A14FFA6-AA49-5C0E-4AC9-2CA1E13E8D7D}"/>
          </ac:spMkLst>
        </pc:spChg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3" creationId="{808810A0-8C0D-6C6A-0D7A-EFBE312E7E07}"/>
          </ac:spMkLst>
        </pc:spChg>
        <pc:spChg chg="add mod ord">
          <ac:chgData name="Rob Smit" userId="97c0d011-0145-4950-a666-3a1c1fed9f7b" providerId="ADAL" clId="{F53CD093-7EFB-4374-8A4D-B96241B40A77}" dt="2022-10-25T09:14:17.574" v="536" actId="20577"/>
          <ac:spMkLst>
            <pc:docMk/>
            <pc:sldMk cId="1709729335" sldId="262"/>
            <ac:spMk id="4" creationId="{EC34BF81-3554-ADAB-E73A-B69654A1DEDD}"/>
          </ac:spMkLst>
        </pc:spChg>
        <pc:spChg chg="add mod ord">
          <ac:chgData name="Rob Smit" userId="97c0d011-0145-4950-a666-3a1c1fed9f7b" providerId="ADAL" clId="{F53CD093-7EFB-4374-8A4D-B96241B40A77}" dt="2022-10-25T09:16:28.456" v="555" actId="20577"/>
          <ac:spMkLst>
            <pc:docMk/>
            <pc:sldMk cId="1709729335" sldId="262"/>
            <ac:spMk id="5" creationId="{AD0175EC-7E8D-5199-7D7C-3E194E6251C3}"/>
          </ac:spMkLst>
        </pc:spChg>
        <pc:picChg chg="add mod">
          <ac:chgData name="Rob Smit" userId="97c0d011-0145-4950-a666-3a1c1fed9f7b" providerId="ADAL" clId="{F53CD093-7EFB-4374-8A4D-B96241B40A77}" dt="2022-10-25T09:16:14.019" v="539" actId="1076"/>
          <ac:picMkLst>
            <pc:docMk/>
            <pc:sldMk cId="1709729335" sldId="262"/>
            <ac:picMk id="7" creationId="{D12BD9D7-0DBA-95AA-9037-EE785A282F82}"/>
          </ac:picMkLst>
        </pc:picChg>
      </pc:sldChg>
      <pc:sldChg chg="addSp delSp modSp new mod modClrScheme chgLayout">
        <pc:chgData name="Rob Smit" userId="97c0d011-0145-4950-a666-3a1c1fed9f7b" providerId="ADAL" clId="{F53CD093-7EFB-4374-8A4D-B96241B40A77}" dt="2022-10-25T09:24:51.040" v="752" actId="14100"/>
        <pc:sldMkLst>
          <pc:docMk/>
          <pc:sldMk cId="3253902359" sldId="263"/>
        </pc:sldMkLst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2" creationId="{6A6FA6A7-089E-6642-360F-7C672035D06C}"/>
          </ac:spMkLst>
        </pc:spChg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3" creationId="{F1D46A6F-1103-AA0C-D0ED-DAA28EDED454}"/>
          </ac:spMkLst>
        </pc:spChg>
        <pc:spChg chg="add mod ord">
          <ac:chgData name="Rob Smit" userId="97c0d011-0145-4950-a666-3a1c1fed9f7b" providerId="ADAL" clId="{F53CD093-7EFB-4374-8A4D-B96241B40A77}" dt="2022-10-25T09:16:39.744" v="575" actId="20577"/>
          <ac:spMkLst>
            <pc:docMk/>
            <pc:sldMk cId="3253902359" sldId="263"/>
            <ac:spMk id="4" creationId="{50F3C607-20B5-5B10-C115-5B3AF855F42D}"/>
          </ac:spMkLst>
        </pc:spChg>
        <pc:spChg chg="add mod ord">
          <ac:chgData name="Rob Smit" userId="97c0d011-0145-4950-a666-3a1c1fed9f7b" providerId="ADAL" clId="{F53CD093-7EFB-4374-8A4D-B96241B40A77}" dt="2022-10-25T09:24:15.218" v="745" actId="1076"/>
          <ac:spMkLst>
            <pc:docMk/>
            <pc:sldMk cId="3253902359" sldId="263"/>
            <ac:spMk id="5" creationId="{2E86394C-E7B9-59DA-3035-05BC110CCBE4}"/>
          </ac:spMkLst>
        </pc:spChg>
        <pc:picChg chg="add del mod">
          <ac:chgData name="Rob Smit" userId="97c0d011-0145-4950-a666-3a1c1fed9f7b" providerId="ADAL" clId="{F53CD093-7EFB-4374-8A4D-B96241B40A77}" dt="2022-10-25T09:22:28.806" v="740" actId="478"/>
          <ac:picMkLst>
            <pc:docMk/>
            <pc:sldMk cId="3253902359" sldId="263"/>
            <ac:picMk id="7" creationId="{A868BBDE-F83C-2A91-0116-C91997750D4F}"/>
          </ac:picMkLst>
        </pc:picChg>
        <pc:picChg chg="add del mod">
          <ac:chgData name="Rob Smit" userId="97c0d011-0145-4950-a666-3a1c1fed9f7b" providerId="ADAL" clId="{F53CD093-7EFB-4374-8A4D-B96241B40A77}" dt="2022-10-25T09:23:56.225" v="744" actId="478"/>
          <ac:picMkLst>
            <pc:docMk/>
            <pc:sldMk cId="3253902359" sldId="263"/>
            <ac:picMk id="9" creationId="{4ACC0B02-8CAA-FDB4-6476-3A6F6291426A}"/>
          </ac:picMkLst>
        </pc:picChg>
        <pc:picChg chg="add del">
          <ac:chgData name="Rob Smit" userId="97c0d011-0145-4950-a666-3a1c1fed9f7b" providerId="ADAL" clId="{F53CD093-7EFB-4374-8A4D-B96241B40A77}" dt="2022-10-25T09:24:30.860" v="747" actId="478"/>
          <ac:picMkLst>
            <pc:docMk/>
            <pc:sldMk cId="3253902359" sldId="263"/>
            <ac:picMk id="11" creationId="{2E75C4BE-8C8B-108C-3A57-A01EFDFE0D66}"/>
          </ac:picMkLst>
        </pc:picChg>
        <pc:picChg chg="add mod">
          <ac:chgData name="Rob Smit" userId="97c0d011-0145-4950-a666-3a1c1fed9f7b" providerId="ADAL" clId="{F53CD093-7EFB-4374-8A4D-B96241B40A77}" dt="2022-10-25T09:24:33.445" v="749" actId="1076"/>
          <ac:picMkLst>
            <pc:docMk/>
            <pc:sldMk cId="3253902359" sldId="263"/>
            <ac:picMk id="13" creationId="{2E04E866-C8DC-4FDA-4FEA-813BF82A8BFE}"/>
          </ac:picMkLst>
        </pc:picChg>
        <pc:picChg chg="add mod">
          <ac:chgData name="Rob Smit" userId="97c0d011-0145-4950-a666-3a1c1fed9f7b" providerId="ADAL" clId="{F53CD093-7EFB-4374-8A4D-B96241B40A77}" dt="2022-10-25T09:24:51.040" v="752" actId="14100"/>
          <ac:picMkLst>
            <pc:docMk/>
            <pc:sldMk cId="3253902359" sldId="263"/>
            <ac:picMk id="15" creationId="{5B64291E-2F80-43C2-C5EC-20ABF174D560}"/>
          </ac:picMkLst>
        </pc:picChg>
      </pc:sldChg>
      <pc:sldChg chg="addSp modSp new mod">
        <pc:chgData name="Rob Smit" userId="97c0d011-0145-4950-a666-3a1c1fed9f7b" providerId="ADAL" clId="{F53CD093-7EFB-4374-8A4D-B96241B40A77}" dt="2022-10-25T09:41:26.974" v="1167" actId="1036"/>
        <pc:sldMkLst>
          <pc:docMk/>
          <pc:sldMk cId="1679991462" sldId="264"/>
        </pc:sldMkLst>
        <pc:spChg chg="mod">
          <ac:chgData name="Rob Smit" userId="97c0d011-0145-4950-a666-3a1c1fed9f7b" providerId="ADAL" clId="{F53CD093-7EFB-4374-8A4D-B96241B40A77}" dt="2022-10-25T09:26:15.591" v="767" actId="20577"/>
          <ac:spMkLst>
            <pc:docMk/>
            <pc:sldMk cId="1679991462" sldId="264"/>
            <ac:spMk id="2" creationId="{FC9B2707-F9B5-2FC1-C58D-D5220D1523D2}"/>
          </ac:spMkLst>
        </pc:spChg>
        <pc:spChg chg="mod">
          <ac:chgData name="Rob Smit" userId="97c0d011-0145-4950-a666-3a1c1fed9f7b" providerId="ADAL" clId="{F53CD093-7EFB-4374-8A4D-B96241B40A77}" dt="2022-10-25T09:41:21.273" v="1153" actId="20577"/>
          <ac:spMkLst>
            <pc:docMk/>
            <pc:sldMk cId="1679991462" sldId="264"/>
            <ac:spMk id="3" creationId="{25CA9619-BD2F-D394-62C1-4076B1D05E1E}"/>
          </ac:spMkLst>
        </pc:spChg>
        <pc:picChg chg="add mod modCrop">
          <ac:chgData name="Rob Smit" userId="97c0d011-0145-4950-a666-3a1c1fed9f7b" providerId="ADAL" clId="{F53CD093-7EFB-4374-8A4D-B96241B40A77}" dt="2022-10-25T09:41:26.974" v="1167" actId="1036"/>
          <ac:picMkLst>
            <pc:docMk/>
            <pc:sldMk cId="1679991462" sldId="264"/>
            <ac:picMk id="5" creationId="{EFB47418-8D5A-C587-36DF-FEAF221F2835}"/>
          </ac:picMkLst>
        </pc:picChg>
      </pc:sldChg>
      <pc:sldChg chg="addSp modSp new mod">
        <pc:chgData name="Rob Smit" userId="97c0d011-0145-4950-a666-3a1c1fed9f7b" providerId="ADAL" clId="{F53CD093-7EFB-4374-8A4D-B96241B40A77}" dt="2022-10-25T09:53:09.598" v="1344" actId="1076"/>
        <pc:sldMkLst>
          <pc:docMk/>
          <pc:sldMk cId="3694918519" sldId="265"/>
        </pc:sldMkLst>
        <pc:spChg chg="mod">
          <ac:chgData name="Rob Smit" userId="97c0d011-0145-4950-a666-3a1c1fed9f7b" providerId="ADAL" clId="{F53CD093-7EFB-4374-8A4D-B96241B40A77}" dt="2022-10-25T09:44:37.761" v="1184" actId="20577"/>
          <ac:spMkLst>
            <pc:docMk/>
            <pc:sldMk cId="3694918519" sldId="265"/>
            <ac:spMk id="2" creationId="{42A45A18-5B08-4581-A546-CC104A910270}"/>
          </ac:spMkLst>
        </pc:spChg>
        <pc:spChg chg="mod">
          <ac:chgData name="Rob Smit" userId="97c0d011-0145-4950-a666-3a1c1fed9f7b" providerId="ADAL" clId="{F53CD093-7EFB-4374-8A4D-B96241B40A77}" dt="2022-10-25T09:52:59.709" v="1343" actId="1076"/>
          <ac:spMkLst>
            <pc:docMk/>
            <pc:sldMk cId="3694918519" sldId="265"/>
            <ac:spMk id="3" creationId="{9425B3F4-F395-F38C-B36F-09504AC7992D}"/>
          </ac:spMkLst>
        </pc:spChg>
        <pc:spChg chg="add mod">
          <ac:chgData name="Rob Smit" userId="97c0d011-0145-4950-a666-3a1c1fed9f7b" providerId="ADAL" clId="{F53CD093-7EFB-4374-8A4D-B96241B40A77}" dt="2022-10-25T09:53:09.598" v="1344" actId="1076"/>
          <ac:spMkLst>
            <pc:docMk/>
            <pc:sldMk cId="3694918519" sldId="265"/>
            <ac:spMk id="4" creationId="{BC7C6A91-0CE9-7710-EBDB-56E6060A0695}"/>
          </ac:spMkLst>
        </pc:spChg>
        <pc:spChg chg="add mod">
          <ac:chgData name="Rob Smit" userId="97c0d011-0145-4950-a666-3a1c1fed9f7b" providerId="ADAL" clId="{F53CD093-7EFB-4374-8A4D-B96241B40A77}" dt="2022-10-25T09:48:05.734" v="1257" actId="20577"/>
          <ac:spMkLst>
            <pc:docMk/>
            <pc:sldMk cId="3694918519" sldId="265"/>
            <ac:spMk id="5" creationId="{EBC5F3BC-430F-EE19-F0EB-355972FBF202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11:12:19.350" v="1360" actId="20577"/>
        <pc:sldMkLst>
          <pc:docMk/>
          <pc:sldMk cId="2601660447" sldId="266"/>
        </pc:sldMkLst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2" creationId="{8437B471-58F1-9D1A-4D13-7842963CD9A8}"/>
          </ac:spMkLst>
        </pc:spChg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3" creationId="{64BC556E-0477-8820-ED3E-C133E0EBC105}"/>
          </ac:spMkLst>
        </pc:spChg>
        <pc:spChg chg="add mod ord">
          <ac:chgData name="Rob Smit" userId="97c0d011-0145-4950-a666-3a1c1fed9f7b" providerId="ADAL" clId="{F53CD093-7EFB-4374-8A4D-B96241B40A77}" dt="2022-10-25T11:12:16.840" v="1353" actId="20577"/>
          <ac:spMkLst>
            <pc:docMk/>
            <pc:sldMk cId="2601660447" sldId="266"/>
            <ac:spMk id="4" creationId="{38A0F706-C6C8-66EF-E4C1-6E514ED80681}"/>
          </ac:spMkLst>
        </pc:spChg>
        <pc:spChg chg="add mod ord">
          <ac:chgData name="Rob Smit" userId="97c0d011-0145-4950-a666-3a1c1fed9f7b" providerId="ADAL" clId="{F53CD093-7EFB-4374-8A4D-B96241B40A77}" dt="2022-10-25T11:12:19.350" v="1360" actId="20577"/>
          <ac:spMkLst>
            <pc:docMk/>
            <pc:sldMk cId="2601660447" sldId="266"/>
            <ac:spMk id="5" creationId="{B0175D04-D2BD-7E4A-F035-63F87A9047C8}"/>
          </ac:spMkLst>
        </pc:spChg>
      </pc:sldChg>
      <pc:sldChg chg="addSp delSp modSp new mod chgLayout">
        <pc:chgData name="Rob Smit" userId="97c0d011-0145-4950-a666-3a1c1fed9f7b" providerId="ADAL" clId="{F53CD093-7EFB-4374-8A4D-B96241B40A77}" dt="2022-10-25T11:34:55.839" v="1666" actId="20577"/>
        <pc:sldMkLst>
          <pc:docMk/>
          <pc:sldMk cId="3754606761" sldId="267"/>
        </pc:sldMkLst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2" creationId="{48F05B76-8B46-E015-6B4F-3E38D0330E6B}"/>
          </ac:spMkLst>
        </pc:spChg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3" creationId="{AF90A237-F950-6740-914D-25A25E99E7B9}"/>
          </ac:spMkLst>
        </pc:spChg>
        <pc:spChg chg="add mod ord">
          <ac:chgData name="Rob Smit" userId="97c0d011-0145-4950-a666-3a1c1fed9f7b" providerId="ADAL" clId="{F53CD093-7EFB-4374-8A4D-B96241B40A77}" dt="2022-10-25T11:23:09.458" v="1619" actId="20577"/>
          <ac:spMkLst>
            <pc:docMk/>
            <pc:sldMk cId="3754606761" sldId="267"/>
            <ac:spMk id="4" creationId="{A18C315C-1AAF-C5C2-88BD-F5F6F097BBFF}"/>
          </ac:spMkLst>
        </pc:spChg>
        <pc:spChg chg="add mod ord">
          <ac:chgData name="Rob Smit" userId="97c0d011-0145-4950-a666-3a1c1fed9f7b" providerId="ADAL" clId="{F53CD093-7EFB-4374-8A4D-B96241B40A77}" dt="2022-10-25T11:34:55.839" v="1666" actId="20577"/>
          <ac:spMkLst>
            <pc:docMk/>
            <pc:sldMk cId="3754606761" sldId="267"/>
            <ac:spMk id="5" creationId="{34BA010E-AED8-B534-2098-01927D67C12A}"/>
          </ac:spMkLst>
        </pc:spChg>
        <pc:picChg chg="add mod">
          <ac:chgData name="Rob Smit" userId="97c0d011-0145-4950-a666-3a1c1fed9f7b" providerId="ADAL" clId="{F53CD093-7EFB-4374-8A4D-B96241B40A77}" dt="2022-10-25T11:28:02.363" v="1625" actId="1076"/>
          <ac:picMkLst>
            <pc:docMk/>
            <pc:sldMk cId="3754606761" sldId="267"/>
            <ac:picMk id="7" creationId="{3F3038B1-23C6-6D79-35E8-ADE814AFCB13}"/>
          </ac:picMkLst>
        </pc:picChg>
      </pc:sldChg>
      <pc:sldChg chg="modSp new mod">
        <pc:chgData name="Rob Smit" userId="97c0d011-0145-4950-a666-3a1c1fed9f7b" providerId="ADAL" clId="{F53CD093-7EFB-4374-8A4D-B96241B40A77}" dt="2022-10-25T11:22:59.421" v="1611" actId="20577"/>
        <pc:sldMkLst>
          <pc:docMk/>
          <pc:sldMk cId="593599495" sldId="268"/>
        </pc:sldMkLst>
        <pc:spChg chg="mod">
          <ac:chgData name="Rob Smit" userId="97c0d011-0145-4950-a666-3a1c1fed9f7b" providerId="ADAL" clId="{F53CD093-7EFB-4374-8A4D-B96241B40A77}" dt="2022-10-25T11:12:44.908" v="1388" actId="20577"/>
          <ac:spMkLst>
            <pc:docMk/>
            <pc:sldMk cId="593599495" sldId="268"/>
            <ac:spMk id="2" creationId="{229FF956-DB8E-1A81-0902-91547B89EB88}"/>
          </ac:spMkLst>
        </pc:spChg>
        <pc:spChg chg="mod">
          <ac:chgData name="Rob Smit" userId="97c0d011-0145-4950-a666-3a1c1fed9f7b" providerId="ADAL" clId="{F53CD093-7EFB-4374-8A4D-B96241B40A77}" dt="2022-10-25T11:22:59.421" v="1611" actId="20577"/>
          <ac:spMkLst>
            <pc:docMk/>
            <pc:sldMk cId="593599495" sldId="268"/>
            <ac:spMk id="3" creationId="{D75D620B-4554-EEC7-1B21-59CC555EB524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6T07:57:58.974" v="2081" actId="20577"/>
        <pc:sldMkLst>
          <pc:docMk/>
          <pc:sldMk cId="2175598029" sldId="269"/>
        </pc:sldMkLst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2" creationId="{8B1AA776-4EA6-BBEC-B20D-D2A9C9C828E8}"/>
          </ac:spMkLst>
        </pc:spChg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3" creationId="{72E2B601-9CED-0809-E38C-4ECE35BDC02B}"/>
          </ac:spMkLst>
        </pc:spChg>
        <pc:spChg chg="add mod ord">
          <ac:chgData name="Rob Smit" userId="97c0d011-0145-4950-a666-3a1c1fed9f7b" providerId="ADAL" clId="{F53CD093-7EFB-4374-8A4D-B96241B40A77}" dt="2022-10-26T07:55:17.183" v="1714" actId="20577"/>
          <ac:spMkLst>
            <pc:docMk/>
            <pc:sldMk cId="2175598029" sldId="269"/>
            <ac:spMk id="4" creationId="{B1EC1106-B7B6-2D35-4A6C-8A0E164C3A41}"/>
          </ac:spMkLst>
        </pc:spChg>
        <pc:spChg chg="add mod ord">
          <ac:chgData name="Rob Smit" userId="97c0d011-0145-4950-a666-3a1c1fed9f7b" providerId="ADAL" clId="{F53CD093-7EFB-4374-8A4D-B96241B40A77}" dt="2022-10-26T07:57:58.974" v="2081" actId="20577"/>
          <ac:spMkLst>
            <pc:docMk/>
            <pc:sldMk cId="2175598029" sldId="269"/>
            <ac:spMk id="5" creationId="{CFB2E327-F05D-5D40-9326-E50498450870}"/>
          </ac:spMkLst>
        </pc:spChg>
      </pc:sldChg>
      <pc:sldChg chg="modSp new mod">
        <pc:chgData name="Rob Smit" userId="97c0d011-0145-4950-a666-3a1c1fed9f7b" providerId="ADAL" clId="{F53CD093-7EFB-4374-8A4D-B96241B40A77}" dt="2022-10-26T08:49:32.391" v="2528" actId="20577"/>
        <pc:sldMkLst>
          <pc:docMk/>
          <pc:sldMk cId="2157068232" sldId="270"/>
        </pc:sldMkLst>
        <pc:spChg chg="mod">
          <ac:chgData name="Rob Smit" userId="97c0d011-0145-4950-a666-3a1c1fed9f7b" providerId="ADAL" clId="{F53CD093-7EFB-4374-8A4D-B96241B40A77}" dt="2022-10-26T08:49:32.391" v="2528" actId="20577"/>
          <ac:spMkLst>
            <pc:docMk/>
            <pc:sldMk cId="2157068232" sldId="270"/>
            <ac:spMk id="2" creationId="{88C9EDF7-1659-3940-7C00-AE2A05F4C205}"/>
          </ac:spMkLst>
        </pc:spChg>
        <pc:spChg chg="mod">
          <ac:chgData name="Rob Smit" userId="97c0d011-0145-4950-a666-3a1c1fed9f7b" providerId="ADAL" clId="{F53CD093-7EFB-4374-8A4D-B96241B40A77}" dt="2022-10-26T08:40:31.901" v="2494" actId="20577"/>
          <ac:spMkLst>
            <pc:docMk/>
            <pc:sldMk cId="2157068232" sldId="270"/>
            <ac:spMk id="3" creationId="{A7243200-FC41-9A35-6A7A-CAB5A60DAE28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6T08:58:39.352" v="2539" actId="20577"/>
        <pc:sldMkLst>
          <pc:docMk/>
          <pc:sldMk cId="3142723849" sldId="271"/>
        </pc:sldMkLst>
        <pc:spChg chg="del mod ord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2" creationId="{3E790652-85BF-6ED8-4AEB-A0AE8046C745}"/>
          </ac:spMkLst>
        </pc:spChg>
        <pc:spChg chg="del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3" creationId="{C93D6874-D109-2E78-B32B-35B5A3A51444}"/>
          </ac:spMkLst>
        </pc:spChg>
        <pc:spChg chg="add del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4" creationId="{E14C88F5-452F-B505-FDE2-96720DD3C0C9}"/>
          </ac:spMkLst>
        </pc:spChg>
        <pc:spChg chg="add mod ord">
          <ac:chgData name="Rob Smit" userId="97c0d011-0145-4950-a666-3a1c1fed9f7b" providerId="ADAL" clId="{F53CD093-7EFB-4374-8A4D-B96241B40A77}" dt="2022-10-26T08:58:39.352" v="2539" actId="20577"/>
          <ac:spMkLst>
            <pc:docMk/>
            <pc:sldMk cId="3142723849" sldId="271"/>
            <ac:spMk id="5" creationId="{F18A5DFD-ED53-7066-01C1-B58642445029}"/>
          </ac:spMkLst>
        </pc:spChg>
        <pc:spChg chg="add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6" creationId="{D9E927DF-FCED-2875-FC5F-CB9FCD160E6F}"/>
          </ac:spMkLst>
        </pc:spChg>
      </pc:sldChg>
      <pc:sldChg chg="modSp add mod ord">
        <pc:chgData name="Rob Smit" userId="97c0d011-0145-4950-a666-3a1c1fed9f7b" providerId="ADAL" clId="{F53CD093-7EFB-4374-8A4D-B96241B40A77}" dt="2022-10-26T08:49:21.501" v="2515"/>
        <pc:sldMkLst>
          <pc:docMk/>
          <pc:sldMk cId="4093605708" sldId="272"/>
        </pc:sldMkLst>
        <pc:spChg chg="mod">
          <ac:chgData name="Rob Smit" userId="97c0d011-0145-4950-a666-3a1c1fed9f7b" providerId="ADAL" clId="{F53CD093-7EFB-4374-8A4D-B96241B40A77}" dt="2022-10-26T08:48:09.874" v="2506" actId="20577"/>
          <ac:spMkLst>
            <pc:docMk/>
            <pc:sldMk cId="4093605708" sldId="272"/>
            <ac:spMk id="4" creationId="{38A0F706-C6C8-66EF-E4C1-6E514ED80681}"/>
          </ac:spMkLst>
        </pc:spChg>
        <pc:spChg chg="mod">
          <ac:chgData name="Rob Smit" userId="97c0d011-0145-4950-a666-3a1c1fed9f7b" providerId="ADAL" clId="{F53CD093-7EFB-4374-8A4D-B96241B40A77}" dt="2022-10-26T08:48:12.590" v="2513" actId="20577"/>
          <ac:spMkLst>
            <pc:docMk/>
            <pc:sldMk cId="4093605708" sldId="272"/>
            <ac:spMk id="5" creationId="{B0175D04-D2BD-7E4A-F035-63F87A9047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1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96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0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96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22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76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58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00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513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4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526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9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552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92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642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26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09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981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72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576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00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79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779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832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366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343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7494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312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504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452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955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80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0401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1631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435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281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3879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09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110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286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32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319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53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6089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102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02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875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3228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3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0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7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2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9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80C0-A089-4A69-A073-52B746A6001B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AA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function.fopen.php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0BBD0-6A98-3CF8-16A7-129AC0A5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Database engineering with PHP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C65088-2C9F-5C42-CF72-7E0721D49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File uploading and File I/O</a:t>
            </a:r>
          </a:p>
        </p:txBody>
      </p:sp>
    </p:spTree>
    <p:extLst>
      <p:ext uri="{BB962C8B-B14F-4D97-AF65-F5344CB8AC3E}">
        <p14:creationId xmlns:p14="http://schemas.microsoft.com/office/powerpoint/2010/main" val="366167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6A8E2-0C30-5606-5F48-B34A7B4A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Form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29E710-1CA5-DA8B-2394-6D9AF127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Two new components</a:t>
            </a:r>
          </a:p>
          <a:p>
            <a:r>
              <a:rPr lang="en-GB" noProof="0" dirty="0" err="1"/>
              <a:t>Enctype</a:t>
            </a:r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Without “</a:t>
            </a:r>
            <a:r>
              <a:rPr lang="en-GB" noProof="0" dirty="0" err="1"/>
              <a:t>enctype</a:t>
            </a:r>
            <a:r>
              <a:rPr lang="en-GB" noProof="0" dirty="0"/>
              <a:t>” the file will never be received by the server</a:t>
            </a:r>
          </a:p>
          <a:p>
            <a:r>
              <a:rPr lang="en-GB" noProof="0" dirty="0"/>
              <a:t>Input type=file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Creates the file picker</a:t>
            </a:r>
          </a:p>
          <a:p>
            <a:pPr lvl="1"/>
            <a:endParaRPr lang="en-GB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7ED2882-1CA3-A46E-B125-1F30BA227A64}"/>
              </a:ext>
            </a:extLst>
          </p:cNvPr>
          <p:cNvSpPr txBox="1"/>
          <p:nvPr/>
        </p:nvSpPr>
        <p:spPr>
          <a:xfrm>
            <a:off x="1200988" y="2639910"/>
            <a:ext cx="6442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"uploadfiles1.php"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4D0B9B9-2E88-FDF7-C1E8-40403FA3A2EF}"/>
              </a:ext>
            </a:extLst>
          </p:cNvPr>
          <p:cNvSpPr txBox="1"/>
          <p:nvPr/>
        </p:nvSpPr>
        <p:spPr>
          <a:xfrm>
            <a:off x="1200988" y="4217120"/>
            <a:ext cx="6791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uploadedFile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82E5E2-5E6B-352A-A4C9-27B1B7DA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#1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50F8E33-E17C-2F39-43B4-020990A9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Uploading files</a:t>
            </a:r>
          </a:p>
        </p:txBody>
      </p:sp>
    </p:spTree>
    <p:extLst>
      <p:ext uri="{BB962C8B-B14F-4D97-AF65-F5344CB8AC3E}">
        <p14:creationId xmlns:p14="http://schemas.microsoft.com/office/powerpoint/2010/main" val="294179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6E0B0-C6B7-063E-51C8-8855CA0B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File I/O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84FF87-2697-F83D-AF83-1D96A2296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42342E1-7CBC-6B51-C6B8-1C84051B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72" y="199655"/>
            <a:ext cx="3291849" cy="32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2E97E69-D234-FC18-11DC-A6B56782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Files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DE09D30-A0EF-642B-F152-9AFDD93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Clumps of data</a:t>
            </a:r>
          </a:p>
          <a:p>
            <a:r>
              <a:rPr lang="en-GB" noProof="0" dirty="0"/>
              <a:t>Can be categorized in roughly two categories</a:t>
            </a:r>
          </a:p>
          <a:p>
            <a:pPr lvl="1"/>
            <a:r>
              <a:rPr lang="en-GB" noProof="0" dirty="0"/>
              <a:t>Binary</a:t>
            </a:r>
          </a:p>
          <a:p>
            <a:pPr lvl="1"/>
            <a:r>
              <a:rPr lang="en-GB" b="1" noProof="0" dirty="0"/>
              <a:t>Text</a:t>
            </a:r>
          </a:p>
          <a:p>
            <a:pPr lvl="1"/>
            <a:endParaRPr lang="en-GB" noProof="0" dirty="0"/>
          </a:p>
          <a:p>
            <a:r>
              <a:rPr lang="en-GB" noProof="0" dirty="0"/>
              <a:t>Binary files have to be read in a special manner</a:t>
            </a:r>
          </a:p>
        </p:txBody>
      </p:sp>
    </p:spTree>
    <p:extLst>
      <p:ext uri="{BB962C8B-B14F-4D97-AF65-F5344CB8AC3E}">
        <p14:creationId xmlns:p14="http://schemas.microsoft.com/office/powerpoint/2010/main" val="109008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13EB4-7C6A-1C10-F234-E48FB79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Showing files in a folder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B5538C-24C3-71C2-473C-D666A728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Can be achieved by using a handler to a folder</a:t>
            </a:r>
          </a:p>
          <a:p>
            <a:pPr lvl="1"/>
            <a:r>
              <a:rPr lang="en-GB" noProof="0" dirty="0"/>
              <a:t>Opening a folder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Closing the handler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r>
              <a:rPr lang="en-GB" noProof="0" dirty="0"/>
              <a:t>Reading the folder</a:t>
            </a:r>
          </a:p>
          <a:p>
            <a:pPr lvl="1"/>
            <a:r>
              <a:rPr lang="en-GB" noProof="0" dirty="0"/>
              <a:t>Grabbing the file names</a:t>
            </a:r>
          </a:p>
          <a:p>
            <a:pPr lvl="1"/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718B896-21DE-EA48-4BD7-3E9B3BAC7DBD}"/>
              </a:ext>
            </a:extLst>
          </p:cNvPr>
          <p:cNvSpPr txBox="1"/>
          <p:nvPr/>
        </p:nvSpPr>
        <p:spPr>
          <a:xfrm>
            <a:off x="838200" y="2582964"/>
            <a:ext cx="61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dirOpen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opendir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"upload"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5A49BA4-877F-C22B-9B02-3CF3FAF5BC4F}"/>
              </a:ext>
            </a:extLst>
          </p:cNvPr>
          <p:cNvSpPr txBox="1"/>
          <p:nvPr/>
        </p:nvSpPr>
        <p:spPr>
          <a:xfrm>
            <a:off x="838200" y="3334182"/>
            <a:ext cx="61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closedir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dirOpen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4AD8E45-D7F8-4548-8B6E-B9C4A50266DF}"/>
              </a:ext>
            </a:extLst>
          </p:cNvPr>
          <p:cNvSpPr txBox="1"/>
          <p:nvPr/>
        </p:nvSpPr>
        <p:spPr>
          <a:xfrm>
            <a:off x="838200" y="4971399"/>
            <a:ext cx="61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curFile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readdir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dirOpen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800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BB9BF-07B6-3F74-A2AC-FA293900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Reading of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E4AF14-F8D4-C98E-AB81-7A62C4EE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Like with folders, files also use a handler</a:t>
            </a:r>
          </a:p>
          <a:p>
            <a:pPr lvl="1"/>
            <a:r>
              <a:rPr lang="en-GB" noProof="0" dirty="0"/>
              <a:t>To a file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The first parameter is the path to the file</a:t>
            </a:r>
          </a:p>
          <a:p>
            <a:pPr lvl="1"/>
            <a:r>
              <a:rPr lang="en-GB" noProof="0" dirty="0"/>
              <a:t>The second parameter is the mode</a:t>
            </a:r>
          </a:p>
          <a:p>
            <a:pPr lvl="2"/>
            <a:r>
              <a:rPr lang="en-GB" noProof="0" dirty="0"/>
              <a:t>In this case Read</a:t>
            </a:r>
          </a:p>
          <a:p>
            <a:pPr lvl="2"/>
            <a:r>
              <a:rPr lang="en-GB" noProof="0" dirty="0">
                <a:hlinkClick r:id="rId2"/>
              </a:rPr>
              <a:t>https://www.php.net/manual/en/function.fopen.php</a:t>
            </a:r>
            <a:endParaRPr lang="en-GB" noProof="0" dirty="0"/>
          </a:p>
          <a:p>
            <a:r>
              <a:rPr lang="en-GB" noProof="0" dirty="0"/>
              <a:t>Reading the file, line by line</a:t>
            </a:r>
          </a:p>
          <a:p>
            <a:endParaRPr lang="en-GB" noProof="0" dirty="0"/>
          </a:p>
          <a:p>
            <a:pPr lvl="1"/>
            <a:endParaRPr lang="en-GB" noProof="0" dirty="0"/>
          </a:p>
          <a:p>
            <a:r>
              <a:rPr lang="en-GB" noProof="0" dirty="0"/>
              <a:t>Closing the handler</a:t>
            </a:r>
          </a:p>
          <a:p>
            <a:endParaRPr lang="en-GB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A7272CE-4498-C7A0-57AA-2E56405A9351}"/>
              </a:ext>
            </a:extLst>
          </p:cNvPr>
          <p:cNvSpPr txBox="1"/>
          <p:nvPr/>
        </p:nvSpPr>
        <p:spPr>
          <a:xfrm>
            <a:off x="838200" y="2575985"/>
            <a:ext cx="61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"data/products.csv"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BAA586F-0083-687C-F3CB-CFABBD800581}"/>
              </a:ext>
            </a:extLst>
          </p:cNvPr>
          <p:cNvSpPr txBox="1"/>
          <p:nvPr/>
        </p:nvSpPr>
        <p:spPr>
          <a:xfrm>
            <a:off x="838200" y="4825801"/>
            <a:ext cx="6100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(!feof($handler)){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$line = fgets($handler);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9446BD9-F8F9-BC95-DB69-99C102CD3E2C}"/>
              </a:ext>
            </a:extLst>
          </p:cNvPr>
          <p:cNvSpPr txBox="1"/>
          <p:nvPr/>
        </p:nvSpPr>
        <p:spPr>
          <a:xfrm>
            <a:off x="845761" y="6075146"/>
            <a:ext cx="61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70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08300F-46C8-1AB0-62C2-5B45915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#2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4263A77-7D28-3484-C4E1-AC36CC7D0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12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8A5DFD-ED53-7066-01C1-B5864244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Questions?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9E927DF-FCED-2875-FC5F-CB9FCD160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72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1C7A6BC-0FF2-1B6F-A546-C0ED9A98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Content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15153CB-C511-EAEB-4F02-B41F4C15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server</a:t>
            </a:r>
          </a:p>
          <a:p>
            <a:r>
              <a:rPr lang="en-GB" dirty="0"/>
              <a:t>Uploading of files</a:t>
            </a:r>
            <a:endParaRPr lang="en-GB" noProof="0" dirty="0"/>
          </a:p>
          <a:p>
            <a:pPr lvl="1"/>
            <a:r>
              <a:rPr lang="en-GB" noProof="0" dirty="0"/>
              <a:t>Security</a:t>
            </a:r>
          </a:p>
          <a:p>
            <a:r>
              <a:rPr lang="en-GB" noProof="0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19937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1E56D7-D68A-C3A9-5545-D594C1C6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noProof="0" dirty="0"/>
              <a:t> Server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5A1D2A-16CD-20FD-B58C-5D9CCD71B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Where files are stored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D9224DD-07E5-F74C-ABEA-473E5B7A6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8" y="257463"/>
            <a:ext cx="3553218" cy="36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A84AB09-10EC-EC40-08FD-D95281B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server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BB2C881-5BF8-BB9D-421F-EE51CCC7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37845" cy="4782993"/>
          </a:xfrm>
        </p:spPr>
        <p:txBody>
          <a:bodyPr/>
          <a:lstStyle/>
          <a:p>
            <a:r>
              <a:rPr lang="en-GB" noProof="0" dirty="0"/>
              <a:t>Three variants</a:t>
            </a:r>
          </a:p>
          <a:p>
            <a:pPr lvl="1"/>
            <a:r>
              <a:rPr lang="en-GB" noProof="0" dirty="0"/>
              <a:t>Bare metal</a:t>
            </a:r>
          </a:p>
          <a:p>
            <a:pPr lvl="1"/>
            <a:r>
              <a:rPr lang="en-GB" noProof="0" dirty="0"/>
              <a:t>Virtual</a:t>
            </a:r>
          </a:p>
          <a:p>
            <a:pPr lvl="1"/>
            <a:r>
              <a:rPr lang="en-GB" b="1" noProof="0" dirty="0"/>
              <a:t>Container	</a:t>
            </a:r>
          </a:p>
          <a:p>
            <a:endParaRPr lang="en-GB" noProof="0" dirty="0"/>
          </a:p>
          <a:p>
            <a:r>
              <a:rPr lang="en-GB" noProof="0" dirty="0"/>
              <a:t>Often Linux as OS</a:t>
            </a:r>
          </a:p>
          <a:p>
            <a:pPr lvl="1"/>
            <a:r>
              <a:rPr lang="en-GB" noProof="0" dirty="0"/>
              <a:t>LAMP stack</a:t>
            </a:r>
          </a:p>
          <a:p>
            <a:pPr lvl="1"/>
            <a:r>
              <a:rPr lang="en-GB" noProof="0" dirty="0"/>
              <a:t>Linux, Apache, MySQL, </a:t>
            </a:r>
            <a:r>
              <a:rPr lang="en-GB" noProof="0" dirty="0" err="1"/>
              <a:t>Php</a:t>
            </a:r>
            <a:endParaRPr lang="en-GB" noProof="0" dirty="0"/>
          </a:p>
          <a:p>
            <a:r>
              <a:rPr lang="en-GB" noProof="0" dirty="0"/>
              <a:t>Windows is also used, but less often</a:t>
            </a:r>
          </a:p>
          <a:p>
            <a:pPr lvl="1"/>
            <a:r>
              <a:rPr lang="en-GB" noProof="0" dirty="0"/>
              <a:t>IIS express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BBFA60C-C79E-985A-C8CB-952F2C0FB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61276"/>
              </p:ext>
            </p:extLst>
          </p:nvPr>
        </p:nvGraphicFramePr>
        <p:xfrm>
          <a:off x="4976045" y="2550992"/>
          <a:ext cx="5396391" cy="287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904680" imgH="5269680" progId="">
                  <p:embed/>
                </p:oleObj>
              </mc:Choice>
              <mc:Fallback>
                <p:oleObj r:id="rId2" imgW="9904680" imgH="526968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BBFA60C-C79E-985A-C8CB-952F2C0FB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76045" y="2550992"/>
                        <a:ext cx="5396391" cy="2870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7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F21E-4804-0056-B926-1FFDCC8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noProof="0" dirty="0"/>
              <a:t>he server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7BB0FE-9622-4C9B-388A-322AD2BD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10885" cy="4782993"/>
          </a:xfrm>
        </p:spPr>
        <p:txBody>
          <a:bodyPr/>
          <a:lstStyle/>
          <a:p>
            <a:r>
              <a:rPr lang="en-GB" noProof="0" dirty="0"/>
              <a:t>A Linux OS is different from a Windows OS</a:t>
            </a:r>
          </a:p>
          <a:p>
            <a:pPr lvl="1"/>
            <a:r>
              <a:rPr lang="en-GB" noProof="0" dirty="0"/>
              <a:t>No c:\ </a:t>
            </a:r>
          </a:p>
          <a:p>
            <a:pPr lvl="1"/>
            <a:r>
              <a:rPr lang="en-GB" noProof="0" dirty="0"/>
              <a:t>Everything is a file</a:t>
            </a:r>
          </a:p>
          <a:p>
            <a:pPr lvl="2"/>
            <a:r>
              <a:rPr lang="en-GB" noProof="0" dirty="0"/>
              <a:t>Even hardware is technically a file</a:t>
            </a:r>
          </a:p>
          <a:p>
            <a:r>
              <a:rPr lang="en-GB" noProof="0" dirty="0"/>
              <a:t>Permissions</a:t>
            </a:r>
          </a:p>
          <a:p>
            <a:pPr lvl="1"/>
            <a:r>
              <a:rPr lang="en-GB" noProof="0" dirty="0"/>
              <a:t>User</a:t>
            </a:r>
          </a:p>
          <a:p>
            <a:pPr lvl="1"/>
            <a:r>
              <a:rPr lang="en-GB" noProof="0" dirty="0"/>
              <a:t>Root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71709B3-7891-74A2-D7C2-A16F5B59C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15"/>
          <a:stretch/>
        </p:blipFill>
        <p:spPr>
          <a:xfrm>
            <a:off x="4749085" y="1825624"/>
            <a:ext cx="5632588" cy="44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6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30C39-4346-8439-C6A9-70F4949B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Permissions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378B12-72EB-BF56-DF1E-7E3E35BB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Folders and files have permissions</a:t>
            </a:r>
          </a:p>
          <a:p>
            <a:pPr lvl="1"/>
            <a:r>
              <a:rPr lang="en-GB" noProof="0" dirty="0"/>
              <a:t>Read, Write, Execute</a:t>
            </a:r>
          </a:p>
          <a:p>
            <a:pPr lvl="1"/>
            <a:r>
              <a:rPr lang="en-GB" noProof="0" dirty="0"/>
              <a:t>Is a part of the security of the OS</a:t>
            </a:r>
          </a:p>
          <a:p>
            <a:pPr lvl="1"/>
            <a:endParaRPr lang="en-GB" noProof="0" dirty="0"/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78ACF936-B04C-8333-5594-66BA5614D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04" y="3087575"/>
            <a:ext cx="6803736" cy="35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2906F-747F-B3CD-277F-777EE31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is this important?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53F3B-555E-CE61-7FB4-1027856D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When uploading files you might run into permission problems</a:t>
            </a:r>
          </a:p>
          <a:p>
            <a:r>
              <a:rPr lang="en-GB" noProof="0" dirty="0"/>
              <a:t>You are not allowed to save files everywhere</a:t>
            </a:r>
          </a:p>
          <a:p>
            <a:r>
              <a:rPr lang="en-GB" noProof="0" dirty="0"/>
              <a:t>For your current development environment this should </a:t>
            </a:r>
            <a:r>
              <a:rPr lang="en-GB" noProof="0" dirty="0" err="1"/>
              <a:t>nog</a:t>
            </a:r>
            <a:r>
              <a:rPr lang="en-GB" noProof="0" dirty="0"/>
              <a:t> be an issue</a:t>
            </a:r>
          </a:p>
          <a:p>
            <a:pPr lvl="1"/>
            <a:r>
              <a:rPr lang="en-GB" noProof="0" dirty="0"/>
              <a:t>Unless you use a Mac OS or a flavour of Linux</a:t>
            </a:r>
          </a:p>
          <a:p>
            <a:pPr lvl="1"/>
            <a:r>
              <a:rPr lang="en-GB" noProof="0" dirty="0"/>
              <a:t>The command </a:t>
            </a:r>
            <a:r>
              <a:rPr lang="en-GB" noProof="0" dirty="0" err="1"/>
              <a:t>chmod</a:t>
            </a:r>
            <a:r>
              <a:rPr lang="en-GB" noProof="0" dirty="0"/>
              <a:t> could aid you</a:t>
            </a:r>
          </a:p>
        </p:txBody>
      </p:sp>
    </p:spTree>
    <p:extLst>
      <p:ext uri="{BB962C8B-B14F-4D97-AF65-F5344CB8AC3E}">
        <p14:creationId xmlns:p14="http://schemas.microsoft.com/office/powerpoint/2010/main" val="24894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F9CFE3-2025-939A-63CA-AB1518A2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Uploading files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116EE9A-626D-6B20-BAFC-032EC43CF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What comes down, has to be loaded up!</a:t>
            </a:r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E8D13023-062E-22E6-BA6B-17E598E1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47" y="428625"/>
            <a:ext cx="2857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46B9DF-106C-BA64-BD56-5FC77499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Uploading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9605F52-FD33-07FD-3CB3-EB58E473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process of copying a file from client to server</a:t>
            </a:r>
          </a:p>
          <a:p>
            <a:r>
              <a:rPr lang="en-GB" noProof="0" dirty="0"/>
              <a:t>Has some risks</a:t>
            </a:r>
          </a:p>
          <a:p>
            <a:r>
              <a:rPr lang="en-GB" noProof="0" dirty="0"/>
              <a:t>Need some security checks</a:t>
            </a:r>
          </a:p>
          <a:p>
            <a:r>
              <a:rPr lang="en-GB" noProof="0" dirty="0"/>
              <a:t>Consist out of two components</a:t>
            </a:r>
          </a:p>
          <a:p>
            <a:pPr lvl="1"/>
            <a:r>
              <a:rPr lang="en-GB" noProof="0" dirty="0"/>
              <a:t>Form</a:t>
            </a:r>
          </a:p>
          <a:p>
            <a:pPr lvl="1"/>
            <a:r>
              <a:rPr lang="en-GB" noProof="0" dirty="0"/>
              <a:t>PHP handler code</a:t>
            </a:r>
          </a:p>
        </p:txBody>
      </p:sp>
    </p:spTree>
    <p:extLst>
      <p:ext uri="{BB962C8B-B14F-4D97-AF65-F5344CB8AC3E}">
        <p14:creationId xmlns:p14="http://schemas.microsoft.com/office/powerpoint/2010/main" val="19845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CFEDD4C-1DBB-4F8B-9E79-148D2CD931A4}"/>
    </a:ext>
  </a:extLst>
</a:theme>
</file>

<file path=ppt/theme/theme2.xml><?xml version="1.0" encoding="utf-8"?>
<a:theme xmlns:a="http://schemas.openxmlformats.org/drawingml/2006/main" name="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3B099999-0610-47DC-AFFB-10F1F5FEE6C1}"/>
    </a:ext>
  </a:extLst>
</a:theme>
</file>

<file path=ppt/theme/theme3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A727909-B2E7-4192-85A9-5AECE4505D4D}"/>
    </a:ext>
  </a:extLst>
</a:theme>
</file>

<file path=ppt/theme/theme4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943860F2-1374-4CB0-B6FB-BDD2D58C6DCD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935E6E8-87E9-424C-A083-71F264C8D493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FE34135-3145-4317-9718-DEBA1299E960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D173B3D7-E7F3-4451-A1B9-A488EA17EE76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33D2DE6-2F0C-465B-9ABF-A8EC30EFDA63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C94C473-45BE-423A-8076-9ED263241F5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d9b337-aae3-4ac5-ba69-a0932c9ec233">
      <Terms xmlns="http://schemas.microsoft.com/office/infopath/2007/PartnerControls"/>
    </lcf76f155ced4ddcb4097134ff3c332f>
    <TaxCatchAll xmlns="047440db-7a8a-4d24-96d0-181107cf25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6" ma:contentTypeDescription="Een nieuw document maken." ma:contentTypeScope="" ma:versionID="b68e5c01a9fe9988bd2b2d3d35416903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28fa48fd16537bc48fda0ec862d3e9cf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702e4e3a-1431-4321-a2fb-937b74f002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0f14295-784b-4c50-ba0c-c47a0e53ac5b}" ma:internalName="TaxCatchAll" ma:showField="CatchAllData" ma:web="047440db-7a8a-4d24-96d0-181107cf2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1C131E-9AE7-47A0-8043-0D9706193A2B}">
  <ds:schemaRefs>
    <ds:schemaRef ds:uri="http://schemas.microsoft.com/office/2006/metadata/properties"/>
    <ds:schemaRef ds:uri="http://schemas.microsoft.com/office/infopath/2007/PartnerControls"/>
    <ds:schemaRef ds:uri="2cd9b337-aae3-4ac5-ba69-a0932c9ec233"/>
    <ds:schemaRef ds:uri="047440db-7a8a-4d24-96d0-181107cf252c"/>
  </ds:schemaRefs>
</ds:datastoreItem>
</file>

<file path=customXml/itemProps2.xml><?xml version="1.0" encoding="utf-8"?>
<ds:datastoreItem xmlns:ds="http://schemas.openxmlformats.org/officeDocument/2006/customXml" ds:itemID="{0319884F-F12E-4D3B-9174-28840C4BB11A}"/>
</file>

<file path=customXml/itemProps3.xml><?xml version="1.0" encoding="utf-8"?>
<ds:datastoreItem xmlns:ds="http://schemas.openxmlformats.org/officeDocument/2006/customXml" ds:itemID="{B180E60F-C4F4-4EB3-A355-309B87476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Powerpointsjabloon NHL Stenden</Template>
  <TotalTime>654</TotalTime>
  <Words>432</Words>
  <Application>Microsoft Office PowerPoint</Application>
  <PresentationFormat>Breedbeeld</PresentationFormat>
  <Paragraphs>100</Paragraphs>
  <Slides>17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9</vt:i4>
      </vt:variant>
      <vt:variant>
        <vt:lpstr>Ingesloten OLE-bronprogramma's</vt:lpstr>
      </vt:variant>
      <vt:variant>
        <vt:i4>0</vt:i4>
      </vt:variant>
      <vt:variant>
        <vt:lpstr>Diatitels</vt:lpstr>
      </vt:variant>
      <vt:variant>
        <vt:i4>17</vt:i4>
      </vt:variant>
    </vt:vector>
  </HeadingPairs>
  <TitlesOfParts>
    <vt:vector size="31" baseType="lpstr">
      <vt:lpstr>Arial</vt:lpstr>
      <vt:lpstr>Calibri</vt:lpstr>
      <vt:lpstr>Cera PRO</vt:lpstr>
      <vt:lpstr>Consolas</vt:lpstr>
      <vt:lpstr>Wingdings</vt:lpstr>
      <vt:lpstr>Aangepast ontwerp</vt:lpstr>
      <vt:lpstr>Powerpoint_Thema_NHL_Stenden</vt:lpstr>
      <vt:lpstr>1_Powerpoint_Thema_NHL_Stenden</vt:lpstr>
      <vt:lpstr>2_Powerpoint_Thema_NHL_Stenden</vt:lpstr>
      <vt:lpstr>2_Aangepast ontwerp</vt:lpstr>
      <vt:lpstr>4_Aangepast ontwerp</vt:lpstr>
      <vt:lpstr>1_Aangepast ontwerp</vt:lpstr>
      <vt:lpstr>3_Aangepast ontwerp</vt:lpstr>
      <vt:lpstr>5_Aangepast ontwerp</vt:lpstr>
      <vt:lpstr>Database engineering with PHP </vt:lpstr>
      <vt:lpstr>Content</vt:lpstr>
      <vt:lpstr>The Server</vt:lpstr>
      <vt:lpstr>The server</vt:lpstr>
      <vt:lpstr>The server</vt:lpstr>
      <vt:lpstr>Permissions</vt:lpstr>
      <vt:lpstr>Why is this important?</vt:lpstr>
      <vt:lpstr>Uploading files</vt:lpstr>
      <vt:lpstr>Uploading</vt:lpstr>
      <vt:lpstr>Form</vt:lpstr>
      <vt:lpstr>Demo #1</vt:lpstr>
      <vt:lpstr>File I/O</vt:lpstr>
      <vt:lpstr>Files</vt:lpstr>
      <vt:lpstr>Showing files in a folder</vt:lpstr>
      <vt:lpstr>Reading of files</vt:lpstr>
      <vt:lpstr>Demo #2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engineering met PHP</dc:title>
  <dc:creator>Rob Smit</dc:creator>
  <cp:lastModifiedBy>Rob Smit</cp:lastModifiedBy>
  <cp:revision>2</cp:revision>
  <dcterms:created xsi:type="dcterms:W3CDTF">2022-10-14T09:40:09Z</dcterms:created>
  <dcterms:modified xsi:type="dcterms:W3CDTF">2022-11-11T12:40:35Z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MediaServiceImageTags">
    <vt:lpwstr/>
  </property>
</Properties>
</file>