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77" r:id="rId6"/>
    <p:sldMasterId id="2147483689" r:id="rId7"/>
    <p:sldMasterId id="2147483701" r:id="rId8"/>
    <p:sldMasterId id="2147483706" r:id="rId9"/>
    <p:sldMasterId id="2147483711" r:id="rId10"/>
    <p:sldMasterId id="2147483715" r:id="rId11"/>
    <p:sldMasterId id="214748371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8" r:id="rId23"/>
    <p:sldId id="266" r:id="rId24"/>
    <p:sldId id="267" r:id="rId25"/>
    <p:sldId id="269" r:id="rId26"/>
    <p:sldId id="272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2F161-2800-4A1F-B5D7-3EE4DD7797BF}" v="27" dt="2022-11-16T08:33:0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1" autoAdjust="0"/>
  </p:normalViewPr>
  <p:slideViewPr>
    <p:cSldViewPr snapToGrid="0">
      <p:cViewPr varScale="1">
        <p:scale>
          <a:sx n="91" d="100"/>
          <a:sy n="91" d="100"/>
        </p:scale>
        <p:origin x="1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mit" userId="97c0d011-0145-4950-a666-3a1c1fed9f7b" providerId="ADAL" clId="{F53CD093-7EFB-4374-8A4D-B96241B40A77}"/>
    <pc:docChg chg="undo custSel addSld modSld sldOrd">
      <pc:chgData name="Rob Smit" userId="97c0d011-0145-4950-a666-3a1c1fed9f7b" providerId="ADAL" clId="{F53CD093-7EFB-4374-8A4D-B96241B40A77}" dt="2022-10-26T09:05:35.159" v="2557" actId="20577"/>
      <pc:docMkLst>
        <pc:docMk/>
      </pc:docMkLst>
      <pc:sldChg chg="modSp mod">
        <pc:chgData name="Rob Smit" userId="97c0d011-0145-4950-a666-3a1c1fed9f7b" providerId="ADAL" clId="{F53CD093-7EFB-4374-8A4D-B96241B40A77}" dt="2022-10-26T09:05:35.159" v="2557" actId="20577"/>
        <pc:sldMkLst>
          <pc:docMk/>
          <pc:sldMk cId="3661672893" sldId="256"/>
        </pc:sldMkLst>
        <pc:spChg chg="mod">
          <ac:chgData name="Rob Smit" userId="97c0d011-0145-4950-a666-3a1c1fed9f7b" providerId="ADAL" clId="{F53CD093-7EFB-4374-8A4D-B96241B40A77}" dt="2022-10-26T09:05:35.159" v="2557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addSp modSp mod">
        <pc:chgData name="Rob Smit" userId="97c0d011-0145-4950-a666-3a1c1fed9f7b" providerId="ADAL" clId="{F53CD093-7EFB-4374-8A4D-B96241B40A77}" dt="2022-10-26T07:52:47.695" v="1696" actId="20577"/>
        <pc:sldMkLst>
          <pc:docMk/>
          <pc:sldMk cId="1235474720" sldId="258"/>
        </pc:sldMkLst>
        <pc:spChg chg="mod">
          <ac:chgData name="Rob Smit" userId="97c0d011-0145-4950-a666-3a1c1fed9f7b" providerId="ADAL" clId="{F53CD093-7EFB-4374-8A4D-B96241B40A77}" dt="2022-10-26T07:52:47.695" v="1696" actId="20577"/>
          <ac:spMkLst>
            <pc:docMk/>
            <pc:sldMk cId="1235474720" sldId="258"/>
            <ac:spMk id="5" creationId="{975A1D2A-16CD-20FD-B58C-5D9CCD71BB5B}"/>
          </ac:spMkLst>
        </pc:spChg>
        <pc:picChg chg="add mod modCrop">
          <ac:chgData name="Rob Smit" userId="97c0d011-0145-4950-a666-3a1c1fed9f7b" providerId="ADAL" clId="{F53CD093-7EFB-4374-8A4D-B96241B40A77}" dt="2022-10-25T07:58:00.335" v="74" actId="1076"/>
          <ac:picMkLst>
            <pc:docMk/>
            <pc:sldMk cId="1235474720" sldId="258"/>
            <ac:picMk id="3" creationId="{C1A64319-F1C9-7BEA-8E35-3D9042782C93}"/>
          </ac:picMkLst>
        </pc:picChg>
      </pc:sldChg>
      <pc:sldChg chg="modSp mod">
        <pc:chgData name="Rob Smit" userId="97c0d011-0145-4950-a666-3a1c1fed9f7b" providerId="ADAL" clId="{F53CD093-7EFB-4374-8A4D-B96241B40A77}" dt="2022-10-25T07:56:03.027" v="45" actId="20577"/>
        <pc:sldMkLst>
          <pc:docMk/>
          <pc:sldMk cId="3560374349" sldId="259"/>
        </pc:sldMkLst>
        <pc:spChg chg="mod">
          <ac:chgData name="Rob Smit" userId="97c0d011-0145-4950-a666-3a1c1fed9f7b" providerId="ADAL" clId="{F53CD093-7EFB-4374-8A4D-B96241B40A77}" dt="2022-10-25T07:56:03.027" v="45" actId="20577"/>
          <ac:spMkLst>
            <pc:docMk/>
            <pc:sldMk cId="3560374349" sldId="259"/>
            <ac:spMk id="5" creationId="{FE02898A-EFF3-32AA-6907-BFA74A9304C7}"/>
          </ac:spMkLst>
        </pc:spChg>
      </pc:sldChg>
      <pc:sldChg chg="modSp new mod">
        <pc:chgData name="Rob Smit" userId="97c0d011-0145-4950-a666-3a1c1fed9f7b" providerId="ADAL" clId="{F53CD093-7EFB-4374-8A4D-B96241B40A77}" dt="2022-10-25T08:00:39.147" v="333" actId="20577"/>
        <pc:sldMkLst>
          <pc:docMk/>
          <pc:sldMk cId="2636009437" sldId="260"/>
        </pc:sldMkLst>
        <pc:spChg chg="mod">
          <ac:chgData name="Rob Smit" userId="97c0d011-0145-4950-a666-3a1c1fed9f7b" providerId="ADAL" clId="{F53CD093-7EFB-4374-8A4D-B96241B40A77}" dt="2022-10-25T07:56:36.295" v="68" actId="20577"/>
          <ac:spMkLst>
            <pc:docMk/>
            <pc:sldMk cId="2636009437" sldId="260"/>
            <ac:spMk id="2" creationId="{40FA2603-5624-77C7-DEC6-4C3F6C825253}"/>
          </ac:spMkLst>
        </pc:spChg>
        <pc:spChg chg="mod">
          <ac:chgData name="Rob Smit" userId="97c0d011-0145-4950-a666-3a1c1fed9f7b" providerId="ADAL" clId="{F53CD093-7EFB-4374-8A4D-B96241B40A77}" dt="2022-10-25T08:00:39.147" v="333" actId="20577"/>
          <ac:spMkLst>
            <pc:docMk/>
            <pc:sldMk cId="2636009437" sldId="260"/>
            <ac:spMk id="3" creationId="{9840D8EC-E452-8741-B4F8-0541D1916BD0}"/>
          </ac:spMkLst>
        </pc:spChg>
      </pc:sldChg>
      <pc:sldChg chg="modSp new mod">
        <pc:chgData name="Rob Smit" userId="97c0d011-0145-4950-a666-3a1c1fed9f7b" providerId="ADAL" clId="{F53CD093-7EFB-4374-8A4D-B96241B40A77}" dt="2022-10-25T09:14:06.356" v="527" actId="20577"/>
        <pc:sldMkLst>
          <pc:docMk/>
          <pc:sldMk cId="2427001528" sldId="261"/>
        </pc:sldMkLst>
        <pc:spChg chg="mod">
          <ac:chgData name="Rob Smit" userId="97c0d011-0145-4950-a666-3a1c1fed9f7b" providerId="ADAL" clId="{F53CD093-7EFB-4374-8A4D-B96241B40A77}" dt="2022-10-25T08:44:48.995" v="355" actId="20577"/>
          <ac:spMkLst>
            <pc:docMk/>
            <pc:sldMk cId="2427001528" sldId="261"/>
            <ac:spMk id="2" creationId="{CD1AC553-3199-E0A4-65D3-616741A43CE6}"/>
          </ac:spMkLst>
        </pc:spChg>
        <pc:spChg chg="mod">
          <ac:chgData name="Rob Smit" userId="97c0d011-0145-4950-a666-3a1c1fed9f7b" providerId="ADAL" clId="{F53CD093-7EFB-4374-8A4D-B96241B40A77}" dt="2022-10-25T09:14:06.356" v="527" actId="20577"/>
          <ac:spMkLst>
            <pc:docMk/>
            <pc:sldMk cId="2427001528" sldId="261"/>
            <ac:spMk id="3" creationId="{76C984F8-0E80-27CC-2E25-7AAF6376F0CC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09:16:28.456" v="555" actId="20577"/>
        <pc:sldMkLst>
          <pc:docMk/>
          <pc:sldMk cId="1709729335" sldId="262"/>
        </pc:sldMkLst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2" creationId="{1A14FFA6-AA49-5C0E-4AC9-2CA1E13E8D7D}"/>
          </ac:spMkLst>
        </pc:spChg>
        <pc:spChg chg="del mod ord">
          <ac:chgData name="Rob Smit" userId="97c0d011-0145-4950-a666-3a1c1fed9f7b" providerId="ADAL" clId="{F53CD093-7EFB-4374-8A4D-B96241B40A77}" dt="2022-10-25T09:14:14.249" v="529" actId="700"/>
          <ac:spMkLst>
            <pc:docMk/>
            <pc:sldMk cId="1709729335" sldId="262"/>
            <ac:spMk id="3" creationId="{808810A0-8C0D-6C6A-0D7A-EFBE312E7E07}"/>
          </ac:spMkLst>
        </pc:spChg>
        <pc:spChg chg="add mod ord">
          <ac:chgData name="Rob Smit" userId="97c0d011-0145-4950-a666-3a1c1fed9f7b" providerId="ADAL" clId="{F53CD093-7EFB-4374-8A4D-B96241B40A77}" dt="2022-10-25T09:14:17.574" v="536" actId="20577"/>
          <ac:spMkLst>
            <pc:docMk/>
            <pc:sldMk cId="1709729335" sldId="262"/>
            <ac:spMk id="4" creationId="{EC34BF81-3554-ADAB-E73A-B69654A1DEDD}"/>
          </ac:spMkLst>
        </pc:spChg>
        <pc:spChg chg="add mod ord">
          <ac:chgData name="Rob Smit" userId="97c0d011-0145-4950-a666-3a1c1fed9f7b" providerId="ADAL" clId="{F53CD093-7EFB-4374-8A4D-B96241B40A77}" dt="2022-10-25T09:16:28.456" v="555" actId="20577"/>
          <ac:spMkLst>
            <pc:docMk/>
            <pc:sldMk cId="1709729335" sldId="262"/>
            <ac:spMk id="5" creationId="{AD0175EC-7E8D-5199-7D7C-3E194E6251C3}"/>
          </ac:spMkLst>
        </pc:spChg>
        <pc:picChg chg="add mod">
          <ac:chgData name="Rob Smit" userId="97c0d011-0145-4950-a666-3a1c1fed9f7b" providerId="ADAL" clId="{F53CD093-7EFB-4374-8A4D-B96241B40A77}" dt="2022-10-25T09:16:14.019" v="539" actId="1076"/>
          <ac:picMkLst>
            <pc:docMk/>
            <pc:sldMk cId="1709729335" sldId="262"/>
            <ac:picMk id="7" creationId="{D12BD9D7-0DBA-95AA-9037-EE785A282F82}"/>
          </ac:picMkLst>
        </pc:picChg>
      </pc:sldChg>
      <pc:sldChg chg="addSp delSp modSp new mod modClrScheme chgLayout">
        <pc:chgData name="Rob Smit" userId="97c0d011-0145-4950-a666-3a1c1fed9f7b" providerId="ADAL" clId="{F53CD093-7EFB-4374-8A4D-B96241B40A77}" dt="2022-10-25T09:24:51.040" v="752" actId="14100"/>
        <pc:sldMkLst>
          <pc:docMk/>
          <pc:sldMk cId="3253902359" sldId="263"/>
        </pc:sldMkLst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2" creationId="{6A6FA6A7-089E-6642-360F-7C672035D06C}"/>
          </ac:spMkLst>
        </pc:spChg>
        <pc:spChg chg="del mod ord">
          <ac:chgData name="Rob Smit" userId="97c0d011-0145-4950-a666-3a1c1fed9f7b" providerId="ADAL" clId="{F53CD093-7EFB-4374-8A4D-B96241B40A77}" dt="2022-10-25T09:16:35.282" v="557" actId="700"/>
          <ac:spMkLst>
            <pc:docMk/>
            <pc:sldMk cId="3253902359" sldId="263"/>
            <ac:spMk id="3" creationId="{F1D46A6F-1103-AA0C-D0ED-DAA28EDED454}"/>
          </ac:spMkLst>
        </pc:spChg>
        <pc:spChg chg="add mod ord">
          <ac:chgData name="Rob Smit" userId="97c0d011-0145-4950-a666-3a1c1fed9f7b" providerId="ADAL" clId="{F53CD093-7EFB-4374-8A4D-B96241B40A77}" dt="2022-10-25T09:16:39.744" v="575" actId="20577"/>
          <ac:spMkLst>
            <pc:docMk/>
            <pc:sldMk cId="3253902359" sldId="263"/>
            <ac:spMk id="4" creationId="{50F3C607-20B5-5B10-C115-5B3AF855F42D}"/>
          </ac:spMkLst>
        </pc:spChg>
        <pc:spChg chg="add mod ord">
          <ac:chgData name="Rob Smit" userId="97c0d011-0145-4950-a666-3a1c1fed9f7b" providerId="ADAL" clId="{F53CD093-7EFB-4374-8A4D-B96241B40A77}" dt="2022-10-25T09:24:15.218" v="745" actId="1076"/>
          <ac:spMkLst>
            <pc:docMk/>
            <pc:sldMk cId="3253902359" sldId="263"/>
            <ac:spMk id="5" creationId="{2E86394C-E7B9-59DA-3035-05BC110CCBE4}"/>
          </ac:spMkLst>
        </pc:spChg>
        <pc:picChg chg="add del mod">
          <ac:chgData name="Rob Smit" userId="97c0d011-0145-4950-a666-3a1c1fed9f7b" providerId="ADAL" clId="{F53CD093-7EFB-4374-8A4D-B96241B40A77}" dt="2022-10-25T09:22:28.806" v="740" actId="478"/>
          <ac:picMkLst>
            <pc:docMk/>
            <pc:sldMk cId="3253902359" sldId="263"/>
            <ac:picMk id="7" creationId="{A868BBDE-F83C-2A91-0116-C91997750D4F}"/>
          </ac:picMkLst>
        </pc:picChg>
        <pc:picChg chg="add del mod">
          <ac:chgData name="Rob Smit" userId="97c0d011-0145-4950-a666-3a1c1fed9f7b" providerId="ADAL" clId="{F53CD093-7EFB-4374-8A4D-B96241B40A77}" dt="2022-10-25T09:23:56.225" v="744" actId="478"/>
          <ac:picMkLst>
            <pc:docMk/>
            <pc:sldMk cId="3253902359" sldId="263"/>
            <ac:picMk id="9" creationId="{4ACC0B02-8CAA-FDB4-6476-3A6F6291426A}"/>
          </ac:picMkLst>
        </pc:picChg>
        <pc:picChg chg="add del">
          <ac:chgData name="Rob Smit" userId="97c0d011-0145-4950-a666-3a1c1fed9f7b" providerId="ADAL" clId="{F53CD093-7EFB-4374-8A4D-B96241B40A77}" dt="2022-10-25T09:24:30.860" v="747" actId="478"/>
          <ac:picMkLst>
            <pc:docMk/>
            <pc:sldMk cId="3253902359" sldId="263"/>
            <ac:picMk id="11" creationId="{2E75C4BE-8C8B-108C-3A57-A01EFDFE0D66}"/>
          </ac:picMkLst>
        </pc:picChg>
        <pc:picChg chg="add mod">
          <ac:chgData name="Rob Smit" userId="97c0d011-0145-4950-a666-3a1c1fed9f7b" providerId="ADAL" clId="{F53CD093-7EFB-4374-8A4D-B96241B40A77}" dt="2022-10-25T09:24:33.445" v="749" actId="1076"/>
          <ac:picMkLst>
            <pc:docMk/>
            <pc:sldMk cId="3253902359" sldId="263"/>
            <ac:picMk id="13" creationId="{2E04E866-C8DC-4FDA-4FEA-813BF82A8BFE}"/>
          </ac:picMkLst>
        </pc:picChg>
        <pc:picChg chg="add mod">
          <ac:chgData name="Rob Smit" userId="97c0d011-0145-4950-a666-3a1c1fed9f7b" providerId="ADAL" clId="{F53CD093-7EFB-4374-8A4D-B96241B40A77}" dt="2022-10-25T09:24:51.040" v="752" actId="14100"/>
          <ac:picMkLst>
            <pc:docMk/>
            <pc:sldMk cId="3253902359" sldId="263"/>
            <ac:picMk id="15" creationId="{5B64291E-2F80-43C2-C5EC-20ABF174D560}"/>
          </ac:picMkLst>
        </pc:picChg>
      </pc:sldChg>
      <pc:sldChg chg="addSp modSp new mod">
        <pc:chgData name="Rob Smit" userId="97c0d011-0145-4950-a666-3a1c1fed9f7b" providerId="ADAL" clId="{F53CD093-7EFB-4374-8A4D-B96241B40A77}" dt="2022-10-25T09:41:26.974" v="1167" actId="1036"/>
        <pc:sldMkLst>
          <pc:docMk/>
          <pc:sldMk cId="1679991462" sldId="264"/>
        </pc:sldMkLst>
        <pc:spChg chg="mod">
          <ac:chgData name="Rob Smit" userId="97c0d011-0145-4950-a666-3a1c1fed9f7b" providerId="ADAL" clId="{F53CD093-7EFB-4374-8A4D-B96241B40A77}" dt="2022-10-25T09:26:15.591" v="767" actId="20577"/>
          <ac:spMkLst>
            <pc:docMk/>
            <pc:sldMk cId="1679991462" sldId="264"/>
            <ac:spMk id="2" creationId="{FC9B2707-F9B5-2FC1-C58D-D5220D1523D2}"/>
          </ac:spMkLst>
        </pc:spChg>
        <pc:spChg chg="mod">
          <ac:chgData name="Rob Smit" userId="97c0d011-0145-4950-a666-3a1c1fed9f7b" providerId="ADAL" clId="{F53CD093-7EFB-4374-8A4D-B96241B40A77}" dt="2022-10-25T09:41:21.273" v="1153" actId="20577"/>
          <ac:spMkLst>
            <pc:docMk/>
            <pc:sldMk cId="1679991462" sldId="264"/>
            <ac:spMk id="3" creationId="{25CA9619-BD2F-D394-62C1-4076B1D05E1E}"/>
          </ac:spMkLst>
        </pc:spChg>
        <pc:picChg chg="add mod modCrop">
          <ac:chgData name="Rob Smit" userId="97c0d011-0145-4950-a666-3a1c1fed9f7b" providerId="ADAL" clId="{F53CD093-7EFB-4374-8A4D-B96241B40A77}" dt="2022-10-25T09:41:26.974" v="1167" actId="1036"/>
          <ac:picMkLst>
            <pc:docMk/>
            <pc:sldMk cId="1679991462" sldId="264"/>
            <ac:picMk id="5" creationId="{EFB47418-8D5A-C587-36DF-FEAF221F2835}"/>
          </ac:picMkLst>
        </pc:picChg>
      </pc:sldChg>
      <pc:sldChg chg="addSp modSp new mod">
        <pc:chgData name="Rob Smit" userId="97c0d011-0145-4950-a666-3a1c1fed9f7b" providerId="ADAL" clId="{F53CD093-7EFB-4374-8A4D-B96241B40A77}" dt="2022-10-25T09:53:09.598" v="1344" actId="1076"/>
        <pc:sldMkLst>
          <pc:docMk/>
          <pc:sldMk cId="3694918519" sldId="265"/>
        </pc:sldMkLst>
        <pc:spChg chg="mod">
          <ac:chgData name="Rob Smit" userId="97c0d011-0145-4950-a666-3a1c1fed9f7b" providerId="ADAL" clId="{F53CD093-7EFB-4374-8A4D-B96241B40A77}" dt="2022-10-25T09:44:37.761" v="1184" actId="20577"/>
          <ac:spMkLst>
            <pc:docMk/>
            <pc:sldMk cId="3694918519" sldId="265"/>
            <ac:spMk id="2" creationId="{42A45A18-5B08-4581-A546-CC104A910270}"/>
          </ac:spMkLst>
        </pc:spChg>
        <pc:spChg chg="mod">
          <ac:chgData name="Rob Smit" userId="97c0d011-0145-4950-a666-3a1c1fed9f7b" providerId="ADAL" clId="{F53CD093-7EFB-4374-8A4D-B96241B40A77}" dt="2022-10-25T09:52:59.709" v="1343" actId="1076"/>
          <ac:spMkLst>
            <pc:docMk/>
            <pc:sldMk cId="3694918519" sldId="265"/>
            <ac:spMk id="3" creationId="{9425B3F4-F395-F38C-B36F-09504AC7992D}"/>
          </ac:spMkLst>
        </pc:spChg>
        <pc:spChg chg="add mod">
          <ac:chgData name="Rob Smit" userId="97c0d011-0145-4950-a666-3a1c1fed9f7b" providerId="ADAL" clId="{F53CD093-7EFB-4374-8A4D-B96241B40A77}" dt="2022-10-25T09:53:09.598" v="1344" actId="1076"/>
          <ac:spMkLst>
            <pc:docMk/>
            <pc:sldMk cId="3694918519" sldId="265"/>
            <ac:spMk id="4" creationId="{BC7C6A91-0CE9-7710-EBDB-56E6060A0695}"/>
          </ac:spMkLst>
        </pc:spChg>
        <pc:spChg chg="add mod">
          <ac:chgData name="Rob Smit" userId="97c0d011-0145-4950-a666-3a1c1fed9f7b" providerId="ADAL" clId="{F53CD093-7EFB-4374-8A4D-B96241B40A77}" dt="2022-10-25T09:48:05.734" v="1257" actId="20577"/>
          <ac:spMkLst>
            <pc:docMk/>
            <pc:sldMk cId="3694918519" sldId="265"/>
            <ac:spMk id="5" creationId="{EBC5F3BC-430F-EE19-F0EB-355972FBF202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5T11:12:19.350" v="1360" actId="20577"/>
        <pc:sldMkLst>
          <pc:docMk/>
          <pc:sldMk cId="2601660447" sldId="266"/>
        </pc:sldMkLst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2" creationId="{8437B471-58F1-9D1A-4D13-7842963CD9A8}"/>
          </ac:spMkLst>
        </pc:spChg>
        <pc:spChg chg="del mod ord">
          <ac:chgData name="Rob Smit" userId="97c0d011-0145-4950-a666-3a1c1fed9f7b" providerId="ADAL" clId="{F53CD093-7EFB-4374-8A4D-B96241B40A77}" dt="2022-10-25T11:12:13.652" v="1346" actId="700"/>
          <ac:spMkLst>
            <pc:docMk/>
            <pc:sldMk cId="2601660447" sldId="266"/>
            <ac:spMk id="3" creationId="{64BC556E-0477-8820-ED3E-C133E0EBC105}"/>
          </ac:spMkLst>
        </pc:spChg>
        <pc:spChg chg="add mod ord">
          <ac:chgData name="Rob Smit" userId="97c0d011-0145-4950-a666-3a1c1fed9f7b" providerId="ADAL" clId="{F53CD093-7EFB-4374-8A4D-B96241B40A77}" dt="2022-10-25T11:12:16.840" v="1353" actId="20577"/>
          <ac:spMkLst>
            <pc:docMk/>
            <pc:sldMk cId="2601660447" sldId="266"/>
            <ac:spMk id="4" creationId="{38A0F706-C6C8-66EF-E4C1-6E514ED80681}"/>
          </ac:spMkLst>
        </pc:spChg>
        <pc:spChg chg="add mod ord">
          <ac:chgData name="Rob Smit" userId="97c0d011-0145-4950-a666-3a1c1fed9f7b" providerId="ADAL" clId="{F53CD093-7EFB-4374-8A4D-B96241B40A77}" dt="2022-10-25T11:12:19.350" v="1360" actId="20577"/>
          <ac:spMkLst>
            <pc:docMk/>
            <pc:sldMk cId="2601660447" sldId="266"/>
            <ac:spMk id="5" creationId="{B0175D04-D2BD-7E4A-F035-63F87A9047C8}"/>
          </ac:spMkLst>
        </pc:spChg>
      </pc:sldChg>
      <pc:sldChg chg="addSp delSp modSp new mod chgLayout">
        <pc:chgData name="Rob Smit" userId="97c0d011-0145-4950-a666-3a1c1fed9f7b" providerId="ADAL" clId="{F53CD093-7EFB-4374-8A4D-B96241B40A77}" dt="2022-10-25T11:34:55.839" v="1666" actId="20577"/>
        <pc:sldMkLst>
          <pc:docMk/>
          <pc:sldMk cId="3754606761" sldId="267"/>
        </pc:sldMkLst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2" creationId="{48F05B76-8B46-E015-6B4F-3E38D0330E6B}"/>
          </ac:spMkLst>
        </pc:spChg>
        <pc:spChg chg="del">
          <ac:chgData name="Rob Smit" userId="97c0d011-0145-4950-a666-3a1c1fed9f7b" providerId="ADAL" clId="{F53CD093-7EFB-4374-8A4D-B96241B40A77}" dt="2022-10-25T11:12:32.362" v="1362" actId="700"/>
          <ac:spMkLst>
            <pc:docMk/>
            <pc:sldMk cId="3754606761" sldId="267"/>
            <ac:spMk id="3" creationId="{AF90A237-F950-6740-914D-25A25E99E7B9}"/>
          </ac:spMkLst>
        </pc:spChg>
        <pc:spChg chg="add mod ord">
          <ac:chgData name="Rob Smit" userId="97c0d011-0145-4950-a666-3a1c1fed9f7b" providerId="ADAL" clId="{F53CD093-7EFB-4374-8A4D-B96241B40A77}" dt="2022-10-25T11:23:09.458" v="1619" actId="20577"/>
          <ac:spMkLst>
            <pc:docMk/>
            <pc:sldMk cId="3754606761" sldId="267"/>
            <ac:spMk id="4" creationId="{A18C315C-1AAF-C5C2-88BD-F5F6F097BBFF}"/>
          </ac:spMkLst>
        </pc:spChg>
        <pc:spChg chg="add mod ord">
          <ac:chgData name="Rob Smit" userId="97c0d011-0145-4950-a666-3a1c1fed9f7b" providerId="ADAL" clId="{F53CD093-7EFB-4374-8A4D-B96241B40A77}" dt="2022-10-25T11:34:55.839" v="1666" actId="20577"/>
          <ac:spMkLst>
            <pc:docMk/>
            <pc:sldMk cId="3754606761" sldId="267"/>
            <ac:spMk id="5" creationId="{34BA010E-AED8-B534-2098-01927D67C12A}"/>
          </ac:spMkLst>
        </pc:spChg>
        <pc:picChg chg="add mod">
          <ac:chgData name="Rob Smit" userId="97c0d011-0145-4950-a666-3a1c1fed9f7b" providerId="ADAL" clId="{F53CD093-7EFB-4374-8A4D-B96241B40A77}" dt="2022-10-25T11:28:02.363" v="1625" actId="1076"/>
          <ac:picMkLst>
            <pc:docMk/>
            <pc:sldMk cId="3754606761" sldId="267"/>
            <ac:picMk id="7" creationId="{3F3038B1-23C6-6D79-35E8-ADE814AFCB13}"/>
          </ac:picMkLst>
        </pc:picChg>
      </pc:sldChg>
      <pc:sldChg chg="modSp new mod">
        <pc:chgData name="Rob Smit" userId="97c0d011-0145-4950-a666-3a1c1fed9f7b" providerId="ADAL" clId="{F53CD093-7EFB-4374-8A4D-B96241B40A77}" dt="2022-10-25T11:22:59.421" v="1611" actId="20577"/>
        <pc:sldMkLst>
          <pc:docMk/>
          <pc:sldMk cId="593599495" sldId="268"/>
        </pc:sldMkLst>
        <pc:spChg chg="mod">
          <ac:chgData name="Rob Smit" userId="97c0d011-0145-4950-a666-3a1c1fed9f7b" providerId="ADAL" clId="{F53CD093-7EFB-4374-8A4D-B96241B40A77}" dt="2022-10-25T11:12:44.908" v="1388" actId="20577"/>
          <ac:spMkLst>
            <pc:docMk/>
            <pc:sldMk cId="593599495" sldId="268"/>
            <ac:spMk id="2" creationId="{229FF956-DB8E-1A81-0902-91547B89EB88}"/>
          </ac:spMkLst>
        </pc:spChg>
        <pc:spChg chg="mod">
          <ac:chgData name="Rob Smit" userId="97c0d011-0145-4950-a666-3a1c1fed9f7b" providerId="ADAL" clId="{F53CD093-7EFB-4374-8A4D-B96241B40A77}" dt="2022-10-25T11:22:59.421" v="1611" actId="20577"/>
          <ac:spMkLst>
            <pc:docMk/>
            <pc:sldMk cId="593599495" sldId="268"/>
            <ac:spMk id="3" creationId="{D75D620B-4554-EEC7-1B21-59CC555EB524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7:57:58.974" v="2081" actId="20577"/>
        <pc:sldMkLst>
          <pc:docMk/>
          <pc:sldMk cId="2175598029" sldId="269"/>
        </pc:sldMkLst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2" creationId="{8B1AA776-4EA6-BBEC-B20D-D2A9C9C828E8}"/>
          </ac:spMkLst>
        </pc:spChg>
        <pc:spChg chg="del mod ord">
          <ac:chgData name="Rob Smit" userId="97c0d011-0145-4950-a666-3a1c1fed9f7b" providerId="ADAL" clId="{F53CD093-7EFB-4374-8A4D-B96241B40A77}" dt="2022-10-25T11:40:00.903" v="1668" actId="700"/>
          <ac:spMkLst>
            <pc:docMk/>
            <pc:sldMk cId="2175598029" sldId="269"/>
            <ac:spMk id="3" creationId="{72E2B601-9CED-0809-E38C-4ECE35BDC02B}"/>
          </ac:spMkLst>
        </pc:spChg>
        <pc:spChg chg="add mod ord">
          <ac:chgData name="Rob Smit" userId="97c0d011-0145-4950-a666-3a1c1fed9f7b" providerId="ADAL" clId="{F53CD093-7EFB-4374-8A4D-B96241B40A77}" dt="2022-10-26T07:55:17.183" v="1714" actId="20577"/>
          <ac:spMkLst>
            <pc:docMk/>
            <pc:sldMk cId="2175598029" sldId="269"/>
            <ac:spMk id="4" creationId="{B1EC1106-B7B6-2D35-4A6C-8A0E164C3A41}"/>
          </ac:spMkLst>
        </pc:spChg>
        <pc:spChg chg="add mod ord">
          <ac:chgData name="Rob Smit" userId="97c0d011-0145-4950-a666-3a1c1fed9f7b" providerId="ADAL" clId="{F53CD093-7EFB-4374-8A4D-B96241B40A77}" dt="2022-10-26T07:57:58.974" v="2081" actId="20577"/>
          <ac:spMkLst>
            <pc:docMk/>
            <pc:sldMk cId="2175598029" sldId="269"/>
            <ac:spMk id="5" creationId="{CFB2E327-F05D-5D40-9326-E50498450870}"/>
          </ac:spMkLst>
        </pc:spChg>
      </pc:sldChg>
      <pc:sldChg chg="modSp new mod">
        <pc:chgData name="Rob Smit" userId="97c0d011-0145-4950-a666-3a1c1fed9f7b" providerId="ADAL" clId="{F53CD093-7EFB-4374-8A4D-B96241B40A77}" dt="2022-10-26T08:49:32.391" v="2528" actId="20577"/>
        <pc:sldMkLst>
          <pc:docMk/>
          <pc:sldMk cId="2157068232" sldId="270"/>
        </pc:sldMkLst>
        <pc:spChg chg="mod">
          <ac:chgData name="Rob Smit" userId="97c0d011-0145-4950-a666-3a1c1fed9f7b" providerId="ADAL" clId="{F53CD093-7EFB-4374-8A4D-B96241B40A77}" dt="2022-10-26T08:49:32.391" v="2528" actId="20577"/>
          <ac:spMkLst>
            <pc:docMk/>
            <pc:sldMk cId="2157068232" sldId="270"/>
            <ac:spMk id="2" creationId="{88C9EDF7-1659-3940-7C00-AE2A05F4C205}"/>
          </ac:spMkLst>
        </pc:spChg>
        <pc:spChg chg="mod">
          <ac:chgData name="Rob Smit" userId="97c0d011-0145-4950-a666-3a1c1fed9f7b" providerId="ADAL" clId="{F53CD093-7EFB-4374-8A4D-B96241B40A77}" dt="2022-10-26T08:40:31.901" v="2494" actId="20577"/>
          <ac:spMkLst>
            <pc:docMk/>
            <pc:sldMk cId="2157068232" sldId="270"/>
            <ac:spMk id="3" creationId="{A7243200-FC41-9A35-6A7A-CAB5A60DAE28}"/>
          </ac:spMkLst>
        </pc:spChg>
      </pc:sldChg>
      <pc:sldChg chg="addSp delSp modSp new mod modClrScheme chgLayout">
        <pc:chgData name="Rob Smit" userId="97c0d011-0145-4950-a666-3a1c1fed9f7b" providerId="ADAL" clId="{F53CD093-7EFB-4374-8A4D-B96241B40A77}" dt="2022-10-26T08:58:39.352" v="2539" actId="20577"/>
        <pc:sldMkLst>
          <pc:docMk/>
          <pc:sldMk cId="3142723849" sldId="271"/>
        </pc:sldMkLst>
        <pc:spChg chg="del mod ord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2" creationId="{3E790652-85BF-6ED8-4AEB-A0AE8046C745}"/>
          </ac:spMkLst>
        </pc:spChg>
        <pc:spChg chg="del">
          <ac:chgData name="Rob Smit" userId="97c0d011-0145-4950-a666-3a1c1fed9f7b" providerId="ADAL" clId="{F53CD093-7EFB-4374-8A4D-B96241B40A77}" dt="2022-10-26T08:58:32.220" v="2529" actId="700"/>
          <ac:spMkLst>
            <pc:docMk/>
            <pc:sldMk cId="3142723849" sldId="271"/>
            <ac:spMk id="3" creationId="{C93D6874-D109-2E78-B32B-35B5A3A51444}"/>
          </ac:spMkLst>
        </pc:spChg>
        <pc:spChg chg="add del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4" creationId="{E14C88F5-452F-B505-FDE2-96720DD3C0C9}"/>
          </ac:spMkLst>
        </pc:spChg>
        <pc:spChg chg="add mod ord">
          <ac:chgData name="Rob Smit" userId="97c0d011-0145-4950-a666-3a1c1fed9f7b" providerId="ADAL" clId="{F53CD093-7EFB-4374-8A4D-B96241B40A77}" dt="2022-10-26T08:58:39.352" v="2539" actId="20577"/>
          <ac:spMkLst>
            <pc:docMk/>
            <pc:sldMk cId="3142723849" sldId="271"/>
            <ac:spMk id="5" creationId="{F18A5DFD-ED53-7066-01C1-B58642445029}"/>
          </ac:spMkLst>
        </pc:spChg>
        <pc:spChg chg="add mod ord">
          <ac:chgData name="Rob Smit" userId="97c0d011-0145-4950-a666-3a1c1fed9f7b" providerId="ADAL" clId="{F53CD093-7EFB-4374-8A4D-B96241B40A77}" dt="2022-10-26T08:58:36.240" v="2530" actId="700"/>
          <ac:spMkLst>
            <pc:docMk/>
            <pc:sldMk cId="3142723849" sldId="271"/>
            <ac:spMk id="6" creationId="{D9E927DF-FCED-2875-FC5F-CB9FCD160E6F}"/>
          </ac:spMkLst>
        </pc:spChg>
      </pc:sldChg>
      <pc:sldChg chg="modSp add mod ord">
        <pc:chgData name="Rob Smit" userId="97c0d011-0145-4950-a666-3a1c1fed9f7b" providerId="ADAL" clId="{F53CD093-7EFB-4374-8A4D-B96241B40A77}" dt="2022-10-26T08:49:21.501" v="2515"/>
        <pc:sldMkLst>
          <pc:docMk/>
          <pc:sldMk cId="4093605708" sldId="272"/>
        </pc:sldMkLst>
        <pc:spChg chg="mod">
          <ac:chgData name="Rob Smit" userId="97c0d011-0145-4950-a666-3a1c1fed9f7b" providerId="ADAL" clId="{F53CD093-7EFB-4374-8A4D-B96241B40A77}" dt="2022-10-26T08:48:09.874" v="2506" actId="20577"/>
          <ac:spMkLst>
            <pc:docMk/>
            <pc:sldMk cId="4093605708" sldId="272"/>
            <ac:spMk id="4" creationId="{38A0F706-C6C8-66EF-E4C1-6E514ED80681}"/>
          </ac:spMkLst>
        </pc:spChg>
        <pc:spChg chg="mod">
          <ac:chgData name="Rob Smit" userId="97c0d011-0145-4950-a666-3a1c1fed9f7b" providerId="ADAL" clId="{F53CD093-7EFB-4374-8A4D-B96241B40A77}" dt="2022-10-26T08:48:12.590" v="2513" actId="20577"/>
          <ac:spMkLst>
            <pc:docMk/>
            <pc:sldMk cId="4093605708" sldId="272"/>
            <ac:spMk id="5" creationId="{B0175D04-D2BD-7E4A-F035-63F87A9047C8}"/>
          </ac:spMkLst>
        </pc:spChg>
      </pc:sldChg>
    </pc:docChg>
  </pc:docChgLst>
  <pc:docChgLst>
    <pc:chgData name="Rob Smit" userId="97c0d011-0145-4950-a666-3a1c1fed9f7b" providerId="ADAL" clId="{7122F161-2800-4A1F-B5D7-3EE4DD7797BF}"/>
    <pc:docChg chg="undo redo custSel modSld">
      <pc:chgData name="Rob Smit" userId="97c0d011-0145-4950-a666-3a1c1fed9f7b" providerId="ADAL" clId="{7122F161-2800-4A1F-B5D7-3EE4DD7797BF}" dt="2022-11-16T08:33:05.086" v="1871"/>
      <pc:docMkLst>
        <pc:docMk/>
      </pc:docMkLst>
      <pc:sldChg chg="modSp mod">
        <pc:chgData name="Rob Smit" userId="97c0d011-0145-4950-a666-3a1c1fed9f7b" providerId="ADAL" clId="{7122F161-2800-4A1F-B5D7-3EE4DD7797BF}" dt="2022-11-16T08:03:22.756" v="19" actId="20577"/>
        <pc:sldMkLst>
          <pc:docMk/>
          <pc:sldMk cId="3661672893" sldId="256"/>
        </pc:sldMkLst>
        <pc:spChg chg="mod">
          <ac:chgData name="Rob Smit" userId="97c0d011-0145-4950-a666-3a1c1fed9f7b" providerId="ADAL" clId="{7122F161-2800-4A1F-B5D7-3EE4DD7797BF}" dt="2022-11-16T08:02:57.045" v="15" actId="20577"/>
          <ac:spMkLst>
            <pc:docMk/>
            <pc:sldMk cId="3661672893" sldId="256"/>
            <ac:spMk id="2" creationId="{7EB0BBD0-6A98-3CF8-16A7-129AC0A52892}"/>
          </ac:spMkLst>
        </pc:spChg>
        <pc:spChg chg="mod">
          <ac:chgData name="Rob Smit" userId="97c0d011-0145-4950-a666-3a1c1fed9f7b" providerId="ADAL" clId="{7122F161-2800-4A1F-B5D7-3EE4DD7797BF}" dt="2022-11-16T08:03:22.756" v="19" actId="20577"/>
          <ac:spMkLst>
            <pc:docMk/>
            <pc:sldMk cId="3661672893" sldId="256"/>
            <ac:spMk id="3" creationId="{82C65088-2C9F-5C42-CF72-7E0721D49032}"/>
          </ac:spMkLst>
        </pc:spChg>
      </pc:sldChg>
      <pc:sldChg chg="modSp mod">
        <pc:chgData name="Rob Smit" userId="97c0d011-0145-4950-a666-3a1c1fed9f7b" providerId="ADAL" clId="{7122F161-2800-4A1F-B5D7-3EE4DD7797BF}" dt="2022-11-16T08:04:43.582" v="79" actId="20577"/>
        <pc:sldMkLst>
          <pc:docMk/>
          <pc:sldMk cId="1993736052" sldId="257"/>
        </pc:sldMkLst>
        <pc:spChg chg="mod">
          <ac:chgData name="Rob Smit" userId="97c0d011-0145-4950-a666-3a1c1fed9f7b" providerId="ADAL" clId="{7122F161-2800-4A1F-B5D7-3EE4DD7797BF}" dt="2022-11-16T08:03:28.632" v="26" actId="20577"/>
          <ac:spMkLst>
            <pc:docMk/>
            <pc:sldMk cId="1993736052" sldId="257"/>
            <ac:spMk id="6" creationId="{C1C7A6BC-0FF2-1B6F-A546-C0ED9A98121A}"/>
          </ac:spMkLst>
        </pc:spChg>
        <pc:spChg chg="mod">
          <ac:chgData name="Rob Smit" userId="97c0d011-0145-4950-a666-3a1c1fed9f7b" providerId="ADAL" clId="{7122F161-2800-4A1F-B5D7-3EE4DD7797BF}" dt="2022-11-16T08:04:43.582" v="79" actId="20577"/>
          <ac:spMkLst>
            <pc:docMk/>
            <pc:sldMk cId="1993736052" sldId="257"/>
            <ac:spMk id="7" creationId="{415153CB-C511-EAEB-4F02-B41F4C159907}"/>
          </ac:spMkLst>
        </pc:spChg>
      </pc:sldChg>
      <pc:sldChg chg="modSp mod">
        <pc:chgData name="Rob Smit" userId="97c0d011-0145-4950-a666-3a1c1fed9f7b" providerId="ADAL" clId="{7122F161-2800-4A1F-B5D7-3EE4DD7797BF}" dt="2022-11-16T08:04:47.420" v="85" actId="20577"/>
        <pc:sldMkLst>
          <pc:docMk/>
          <pc:sldMk cId="1235474720" sldId="258"/>
        </pc:sldMkLst>
        <pc:spChg chg="mod">
          <ac:chgData name="Rob Smit" userId="97c0d011-0145-4950-a666-3a1c1fed9f7b" providerId="ADAL" clId="{7122F161-2800-4A1F-B5D7-3EE4DD7797BF}" dt="2022-11-16T08:04:47.420" v="85" actId="20577"/>
          <ac:spMkLst>
            <pc:docMk/>
            <pc:sldMk cId="1235474720" sldId="258"/>
            <ac:spMk id="4" creationId="{441E56D7-D68A-C3A9-5545-D594C1C6C194}"/>
          </ac:spMkLst>
        </pc:spChg>
      </pc:sldChg>
      <pc:sldChg chg="modSp mod modAnim">
        <pc:chgData name="Rob Smit" userId="97c0d011-0145-4950-a666-3a1c1fed9f7b" providerId="ADAL" clId="{7122F161-2800-4A1F-B5D7-3EE4DD7797BF}" dt="2022-11-16T08:28:20.734" v="1848"/>
        <pc:sldMkLst>
          <pc:docMk/>
          <pc:sldMk cId="3560374349" sldId="259"/>
        </pc:sldMkLst>
        <pc:spChg chg="mod">
          <ac:chgData name="Rob Smit" userId="97c0d011-0145-4950-a666-3a1c1fed9f7b" providerId="ADAL" clId="{7122F161-2800-4A1F-B5D7-3EE4DD7797BF}" dt="2022-11-16T08:04:51.319" v="91" actId="20577"/>
          <ac:spMkLst>
            <pc:docMk/>
            <pc:sldMk cId="3560374349" sldId="259"/>
            <ac:spMk id="4" creationId="{FACCC353-9BC0-EDD2-5871-7910827532F8}"/>
          </ac:spMkLst>
        </pc:spChg>
        <pc:spChg chg="mod">
          <ac:chgData name="Rob Smit" userId="97c0d011-0145-4950-a666-3a1c1fed9f7b" providerId="ADAL" clId="{7122F161-2800-4A1F-B5D7-3EE4DD7797BF}" dt="2022-11-16T08:08:12.680" v="175" actId="20577"/>
          <ac:spMkLst>
            <pc:docMk/>
            <pc:sldMk cId="3560374349" sldId="259"/>
            <ac:spMk id="5" creationId="{FE02898A-EFF3-32AA-6907-BFA74A9304C7}"/>
          </ac:spMkLst>
        </pc:spChg>
      </pc:sldChg>
      <pc:sldChg chg="modSp mod modAnim">
        <pc:chgData name="Rob Smit" userId="97c0d011-0145-4950-a666-3a1c1fed9f7b" providerId="ADAL" clId="{7122F161-2800-4A1F-B5D7-3EE4DD7797BF}" dt="2022-11-16T08:28:47.405" v="1850"/>
        <pc:sldMkLst>
          <pc:docMk/>
          <pc:sldMk cId="2636009437" sldId="260"/>
        </pc:sldMkLst>
        <pc:spChg chg="mod">
          <ac:chgData name="Rob Smit" userId="97c0d011-0145-4950-a666-3a1c1fed9f7b" providerId="ADAL" clId="{7122F161-2800-4A1F-B5D7-3EE4DD7797BF}" dt="2022-11-16T08:08:25.341" v="197" actId="20577"/>
          <ac:spMkLst>
            <pc:docMk/>
            <pc:sldMk cId="2636009437" sldId="260"/>
            <ac:spMk id="2" creationId="{40FA2603-5624-77C7-DEC6-4C3F6C825253}"/>
          </ac:spMkLst>
        </pc:spChg>
        <pc:spChg chg="mod">
          <ac:chgData name="Rob Smit" userId="97c0d011-0145-4950-a666-3a1c1fed9f7b" providerId="ADAL" clId="{7122F161-2800-4A1F-B5D7-3EE4DD7797BF}" dt="2022-11-16T08:10:45.783" v="416" actId="20577"/>
          <ac:spMkLst>
            <pc:docMk/>
            <pc:sldMk cId="2636009437" sldId="260"/>
            <ac:spMk id="3" creationId="{9840D8EC-E452-8741-B4F8-0541D1916BD0}"/>
          </ac:spMkLst>
        </pc:spChg>
      </pc:sldChg>
      <pc:sldChg chg="modSp mod modAnim">
        <pc:chgData name="Rob Smit" userId="97c0d011-0145-4950-a666-3a1c1fed9f7b" providerId="ADAL" clId="{7122F161-2800-4A1F-B5D7-3EE4DD7797BF}" dt="2022-11-16T08:29:12.533" v="1852"/>
        <pc:sldMkLst>
          <pc:docMk/>
          <pc:sldMk cId="2427001528" sldId="261"/>
        </pc:sldMkLst>
        <pc:spChg chg="mod">
          <ac:chgData name="Rob Smit" userId="97c0d011-0145-4950-a666-3a1c1fed9f7b" providerId="ADAL" clId="{7122F161-2800-4A1F-B5D7-3EE4DD7797BF}" dt="2022-11-16T08:13:07.921" v="577" actId="20577"/>
          <ac:spMkLst>
            <pc:docMk/>
            <pc:sldMk cId="2427001528" sldId="261"/>
            <ac:spMk id="3" creationId="{76C984F8-0E80-27CC-2E25-7AAF6376F0CC}"/>
          </ac:spMkLst>
        </pc:spChg>
      </pc:sldChg>
      <pc:sldChg chg="modSp mod modAnim">
        <pc:chgData name="Rob Smit" userId="97c0d011-0145-4950-a666-3a1c1fed9f7b" providerId="ADAL" clId="{7122F161-2800-4A1F-B5D7-3EE4DD7797BF}" dt="2022-11-16T08:29:43.292" v="1856"/>
        <pc:sldMkLst>
          <pc:docMk/>
          <pc:sldMk cId="3253902359" sldId="263"/>
        </pc:sldMkLst>
        <pc:spChg chg="mod">
          <ac:chgData name="Rob Smit" userId="97c0d011-0145-4950-a666-3a1c1fed9f7b" providerId="ADAL" clId="{7122F161-2800-4A1F-B5D7-3EE4DD7797BF}" dt="2022-11-16T08:17:43.447" v="580" actId="20577"/>
          <ac:spMkLst>
            <pc:docMk/>
            <pc:sldMk cId="3253902359" sldId="263"/>
            <ac:spMk id="4" creationId="{50F3C607-20B5-5B10-C115-5B3AF855F42D}"/>
          </ac:spMkLst>
        </pc:spChg>
        <pc:spChg chg="mod">
          <ac:chgData name="Rob Smit" userId="97c0d011-0145-4950-a666-3a1c1fed9f7b" providerId="ADAL" clId="{7122F161-2800-4A1F-B5D7-3EE4DD7797BF}" dt="2022-11-16T08:19:11.469" v="748" actId="20577"/>
          <ac:spMkLst>
            <pc:docMk/>
            <pc:sldMk cId="3253902359" sldId="263"/>
            <ac:spMk id="5" creationId="{2E86394C-E7B9-59DA-3035-05BC110CCBE4}"/>
          </ac:spMkLst>
        </pc:spChg>
      </pc:sldChg>
      <pc:sldChg chg="modSp mod modAnim">
        <pc:chgData name="Rob Smit" userId="97c0d011-0145-4950-a666-3a1c1fed9f7b" providerId="ADAL" clId="{7122F161-2800-4A1F-B5D7-3EE4DD7797BF}" dt="2022-11-16T08:30:22.216" v="1860"/>
        <pc:sldMkLst>
          <pc:docMk/>
          <pc:sldMk cId="1679991462" sldId="264"/>
        </pc:sldMkLst>
        <pc:spChg chg="mod">
          <ac:chgData name="Rob Smit" userId="97c0d011-0145-4950-a666-3a1c1fed9f7b" providerId="ADAL" clId="{7122F161-2800-4A1F-B5D7-3EE4DD7797BF}" dt="2022-11-16T08:19:16.979" v="751" actId="20577"/>
          <ac:spMkLst>
            <pc:docMk/>
            <pc:sldMk cId="1679991462" sldId="264"/>
            <ac:spMk id="2" creationId="{FC9B2707-F9B5-2FC1-C58D-D5220D1523D2}"/>
          </ac:spMkLst>
        </pc:spChg>
        <pc:spChg chg="mod">
          <ac:chgData name="Rob Smit" userId="97c0d011-0145-4950-a666-3a1c1fed9f7b" providerId="ADAL" clId="{7122F161-2800-4A1F-B5D7-3EE4DD7797BF}" dt="2022-11-16T08:20:43.580" v="951" actId="20577"/>
          <ac:spMkLst>
            <pc:docMk/>
            <pc:sldMk cId="1679991462" sldId="264"/>
            <ac:spMk id="3" creationId="{25CA9619-BD2F-D394-62C1-4076B1D05E1E}"/>
          </ac:spMkLst>
        </pc:spChg>
      </pc:sldChg>
      <pc:sldChg chg="modSp mod modAnim">
        <pc:chgData name="Rob Smit" userId="97c0d011-0145-4950-a666-3a1c1fed9f7b" providerId="ADAL" clId="{7122F161-2800-4A1F-B5D7-3EE4DD7797BF}" dt="2022-11-16T08:31:01.780" v="1866"/>
        <pc:sldMkLst>
          <pc:docMk/>
          <pc:sldMk cId="3694918519" sldId="265"/>
        </pc:sldMkLst>
        <pc:spChg chg="mod">
          <ac:chgData name="Rob Smit" userId="97c0d011-0145-4950-a666-3a1c1fed9f7b" providerId="ADAL" clId="{7122F161-2800-4A1F-B5D7-3EE4DD7797BF}" dt="2022-11-16T08:20:47.063" v="954" actId="20577"/>
          <ac:spMkLst>
            <pc:docMk/>
            <pc:sldMk cId="3694918519" sldId="265"/>
            <ac:spMk id="2" creationId="{42A45A18-5B08-4581-A546-CC104A910270}"/>
          </ac:spMkLst>
        </pc:spChg>
        <pc:spChg chg="mod">
          <ac:chgData name="Rob Smit" userId="97c0d011-0145-4950-a666-3a1c1fed9f7b" providerId="ADAL" clId="{7122F161-2800-4A1F-B5D7-3EE4DD7797BF}" dt="2022-11-16T08:21:13.264" v="1047" actId="20577"/>
          <ac:spMkLst>
            <pc:docMk/>
            <pc:sldMk cId="3694918519" sldId="265"/>
            <ac:spMk id="3" creationId="{9425B3F4-F395-F38C-B36F-09504AC7992D}"/>
          </ac:spMkLst>
        </pc:spChg>
      </pc:sldChg>
      <pc:sldChg chg="modSp mod">
        <pc:chgData name="Rob Smit" userId="97c0d011-0145-4950-a666-3a1c1fed9f7b" providerId="ADAL" clId="{7122F161-2800-4A1F-B5D7-3EE4DD7797BF}" dt="2022-11-16T08:22:23.902" v="1163" actId="20577"/>
        <pc:sldMkLst>
          <pc:docMk/>
          <pc:sldMk cId="3754606761" sldId="267"/>
        </pc:sldMkLst>
        <pc:spChg chg="mod">
          <ac:chgData name="Rob Smit" userId="97c0d011-0145-4950-a666-3a1c1fed9f7b" providerId="ADAL" clId="{7122F161-2800-4A1F-B5D7-3EE4DD7797BF}" dt="2022-11-16T08:22:23.902" v="1163" actId="20577"/>
          <ac:spMkLst>
            <pc:docMk/>
            <pc:sldMk cId="3754606761" sldId="267"/>
            <ac:spMk id="5" creationId="{34BA010E-AED8-B534-2098-01927D67C12A}"/>
          </ac:spMkLst>
        </pc:spChg>
      </pc:sldChg>
      <pc:sldChg chg="modSp mod modAnim">
        <pc:chgData name="Rob Smit" userId="97c0d011-0145-4950-a666-3a1c1fed9f7b" providerId="ADAL" clId="{7122F161-2800-4A1F-B5D7-3EE4DD7797BF}" dt="2022-11-16T08:31:27.738" v="1867"/>
        <pc:sldMkLst>
          <pc:docMk/>
          <pc:sldMk cId="593599495" sldId="268"/>
        </pc:sldMkLst>
        <pc:spChg chg="mod">
          <ac:chgData name="Rob Smit" userId="97c0d011-0145-4950-a666-3a1c1fed9f7b" providerId="ADAL" clId="{7122F161-2800-4A1F-B5D7-3EE4DD7797BF}" dt="2022-11-16T08:21:23.744" v="1057" actId="20577"/>
          <ac:spMkLst>
            <pc:docMk/>
            <pc:sldMk cId="593599495" sldId="268"/>
            <ac:spMk id="2" creationId="{229FF956-DB8E-1A81-0902-91547B89EB88}"/>
          </ac:spMkLst>
        </pc:spChg>
        <pc:spChg chg="mod">
          <ac:chgData name="Rob Smit" userId="97c0d011-0145-4950-a666-3a1c1fed9f7b" providerId="ADAL" clId="{7122F161-2800-4A1F-B5D7-3EE4DD7797BF}" dt="2022-11-16T08:26:27.030" v="1837" actId="20577"/>
          <ac:spMkLst>
            <pc:docMk/>
            <pc:sldMk cId="593599495" sldId="268"/>
            <ac:spMk id="3" creationId="{D75D620B-4554-EEC7-1B21-59CC555EB524}"/>
          </ac:spMkLst>
        </pc:spChg>
      </pc:sldChg>
      <pc:sldChg chg="modSp mod modAnim">
        <pc:chgData name="Rob Smit" userId="97c0d011-0145-4950-a666-3a1c1fed9f7b" providerId="ADAL" clId="{7122F161-2800-4A1F-B5D7-3EE4DD7797BF}" dt="2022-11-16T08:31:56.425" v="1869"/>
        <pc:sldMkLst>
          <pc:docMk/>
          <pc:sldMk cId="2175598029" sldId="269"/>
        </pc:sldMkLst>
        <pc:spChg chg="mod">
          <ac:chgData name="Rob Smit" userId="97c0d011-0145-4950-a666-3a1c1fed9f7b" providerId="ADAL" clId="{7122F161-2800-4A1F-B5D7-3EE4DD7797BF}" dt="2022-11-16T08:22:30.609" v="1174" actId="20577"/>
          <ac:spMkLst>
            <pc:docMk/>
            <pc:sldMk cId="2175598029" sldId="269"/>
            <ac:spMk id="4" creationId="{B1EC1106-B7B6-2D35-4A6C-8A0E164C3A41}"/>
          </ac:spMkLst>
        </pc:spChg>
        <pc:spChg chg="mod">
          <ac:chgData name="Rob Smit" userId="97c0d011-0145-4950-a666-3a1c1fed9f7b" providerId="ADAL" clId="{7122F161-2800-4A1F-B5D7-3EE4DD7797BF}" dt="2022-11-16T08:24:17.558" v="1556" actId="20577"/>
          <ac:spMkLst>
            <pc:docMk/>
            <pc:sldMk cId="2175598029" sldId="269"/>
            <ac:spMk id="5" creationId="{CFB2E327-F05D-5D40-9326-E50498450870}"/>
          </ac:spMkLst>
        </pc:spChg>
      </pc:sldChg>
      <pc:sldChg chg="modSp mod modAnim">
        <pc:chgData name="Rob Smit" userId="97c0d011-0145-4950-a666-3a1c1fed9f7b" providerId="ADAL" clId="{7122F161-2800-4A1F-B5D7-3EE4DD7797BF}" dt="2022-11-16T08:33:05.086" v="1871"/>
        <pc:sldMkLst>
          <pc:docMk/>
          <pc:sldMk cId="2157068232" sldId="270"/>
        </pc:sldMkLst>
        <pc:spChg chg="mod">
          <ac:chgData name="Rob Smit" userId="97c0d011-0145-4950-a666-3a1c1fed9f7b" providerId="ADAL" clId="{7122F161-2800-4A1F-B5D7-3EE4DD7797BF}" dt="2022-11-16T08:24:21.911" v="1559" actId="20577"/>
          <ac:spMkLst>
            <pc:docMk/>
            <pc:sldMk cId="2157068232" sldId="270"/>
            <ac:spMk id="2" creationId="{88C9EDF7-1659-3940-7C00-AE2A05F4C205}"/>
          </ac:spMkLst>
        </pc:spChg>
        <pc:spChg chg="mod">
          <ac:chgData name="Rob Smit" userId="97c0d011-0145-4950-a666-3a1c1fed9f7b" providerId="ADAL" clId="{7122F161-2800-4A1F-B5D7-3EE4DD7797BF}" dt="2022-11-16T08:26:01.538" v="1826" actId="313"/>
          <ac:spMkLst>
            <pc:docMk/>
            <pc:sldMk cId="2157068232" sldId="270"/>
            <ac:spMk id="3" creationId="{A7243200-FC41-9A35-6A7A-CAB5A60DAE28}"/>
          </ac:spMkLst>
        </pc:spChg>
      </pc:sldChg>
      <pc:sldChg chg="modSp mod">
        <pc:chgData name="Rob Smit" userId="97c0d011-0145-4950-a666-3a1c1fed9f7b" providerId="ADAL" clId="{7122F161-2800-4A1F-B5D7-3EE4DD7797BF}" dt="2022-11-16T08:27:45.372" v="1846" actId="20577"/>
        <pc:sldMkLst>
          <pc:docMk/>
          <pc:sldMk cId="3142723849" sldId="271"/>
        </pc:sldMkLst>
        <pc:spChg chg="mod">
          <ac:chgData name="Rob Smit" userId="97c0d011-0145-4950-a666-3a1c1fed9f7b" providerId="ADAL" clId="{7122F161-2800-4A1F-B5D7-3EE4DD7797BF}" dt="2022-11-16T08:27:45.372" v="1846" actId="20577"/>
          <ac:spMkLst>
            <pc:docMk/>
            <pc:sldMk cId="3142723849" sldId="271"/>
            <ac:spMk id="5" creationId="{F18A5DFD-ED53-7066-01C1-B58642445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9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0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96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2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76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58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0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513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4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526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55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92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642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26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9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981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72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576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0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79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779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832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366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343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749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312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504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452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955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80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80C0-A089-4A69-A073-52B746A6001B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040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163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435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28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387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098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1109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286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32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31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53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6089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102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02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875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3228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3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0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91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80C0-A089-4A69-A073-52B746A6001B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4377-2152-44C6-9ACF-623DB5C0FE65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16-11-2022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0BBD0-6A98-3CF8-16A7-129AC0A5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Database engineering with PHP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C65088-2C9F-5C42-CF72-7E0721D4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Sessions &amp; Cookies</a:t>
            </a:r>
          </a:p>
        </p:txBody>
      </p:sp>
    </p:spTree>
    <p:extLst>
      <p:ext uri="{BB962C8B-B14F-4D97-AF65-F5344CB8AC3E}">
        <p14:creationId xmlns:p14="http://schemas.microsoft.com/office/powerpoint/2010/main" val="366167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5A18-5B08-4581-A546-CC104A91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Cookies and PHP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25B3F4-F395-F38C-B36F-09504AC7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588"/>
            <a:ext cx="9394344" cy="4782993"/>
          </a:xfrm>
        </p:spPr>
        <p:txBody>
          <a:bodyPr/>
          <a:lstStyle/>
          <a:p>
            <a:r>
              <a:rPr lang="en-GB" noProof="0" dirty="0" err="1"/>
              <a:t>setcookie</a:t>
            </a:r>
            <a:r>
              <a:rPr lang="en-GB" noProof="0" dirty="0"/>
              <a:t> function</a:t>
            </a:r>
          </a:p>
          <a:p>
            <a:endParaRPr lang="en-GB" noProof="0" dirty="0"/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Name of the cookies</a:t>
            </a:r>
          </a:p>
          <a:p>
            <a:pPr lvl="1"/>
            <a:r>
              <a:rPr lang="en-GB" noProof="0" dirty="0"/>
              <a:t>The value of the cookie</a:t>
            </a:r>
          </a:p>
          <a:p>
            <a:pPr lvl="1"/>
            <a:r>
              <a:rPr lang="en-GB" noProof="0" dirty="0"/>
              <a:t>The time after which the cookie gets deleted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C7C6A91-0CE9-7710-EBDB-56E6060A0695}"/>
              </a:ext>
            </a:extLst>
          </p:cNvPr>
          <p:cNvSpPr txBox="1"/>
          <p:nvPr/>
        </p:nvSpPr>
        <p:spPr>
          <a:xfrm>
            <a:off x="1167558" y="4481537"/>
            <a:ext cx="506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$expire = time()+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//Time in seconds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Jannes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$expire);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C5F3BC-430F-EE19-F0EB-355972FBF202}"/>
              </a:ext>
            </a:extLst>
          </p:cNvPr>
          <p:cNvSpPr txBox="1"/>
          <p:nvPr/>
        </p:nvSpPr>
        <p:spPr>
          <a:xfrm>
            <a:off x="1167558" y="2393552"/>
            <a:ext cx="63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(COOKIENAME, COOKIEVALUE, EXPIRETIME);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4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FF956-DB8E-1A81-0902-91547B89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Down-sides cookies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5D620B-4554-EEC7-1B21-59CC555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Cookies are client-side</a:t>
            </a:r>
          </a:p>
          <a:p>
            <a:r>
              <a:rPr lang="en-GB" noProof="0" dirty="0"/>
              <a:t>All info in a cookie is manipulatable by a user</a:t>
            </a:r>
          </a:p>
          <a:p>
            <a:r>
              <a:rPr lang="en-GB" noProof="0" dirty="0"/>
              <a:t>Cookies only contain small amounts of data</a:t>
            </a:r>
          </a:p>
          <a:p>
            <a:r>
              <a:rPr lang="en-GB" noProof="0" dirty="0"/>
              <a:t>Reputation</a:t>
            </a:r>
          </a:p>
        </p:txBody>
      </p:sp>
    </p:spTree>
    <p:extLst>
      <p:ext uri="{BB962C8B-B14F-4D97-AF65-F5344CB8AC3E}">
        <p14:creationId xmlns:p14="http://schemas.microsoft.com/office/powerpoint/2010/main" val="59359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0F706-C6C8-66EF-E4C1-6E514ED8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#1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175D04-D2BD-7E4A-F035-63F87A904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26016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C315C-1AAF-C5C2-88BD-F5F6F097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Sessions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BA010E-AED8-B534-2098-01927D67C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Different cookies</a:t>
            </a:r>
          </a:p>
        </p:txBody>
      </p:sp>
      <p:pic>
        <p:nvPicPr>
          <p:cNvPr id="7" name="Afbeelding 6" descr="Afbeelding met tekst, zoogdier, huiskat&#10;&#10;Automatisch gegenereerde beschrijving">
            <a:extLst>
              <a:ext uri="{FF2B5EF4-FFF2-40B4-BE49-F238E27FC236}">
                <a16:creationId xmlns:a16="http://schemas.microsoft.com/office/drawing/2014/main" id="{3F3038B1-23C6-6D79-35E8-ADE814AFC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12" y="195739"/>
            <a:ext cx="4160206" cy="30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EC1106-B7B6-2D35-4A6C-8A0E164C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Wat are sessions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FB2E327-F05D-5D40-9326-E5049845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Small amounts of data belonging to a user on the server</a:t>
            </a:r>
          </a:p>
          <a:p>
            <a:r>
              <a:rPr lang="en-GB" noProof="0" dirty="0"/>
              <a:t>Are linked to a user by a “session cookie”</a:t>
            </a:r>
          </a:p>
          <a:p>
            <a:pPr lvl="1"/>
            <a:r>
              <a:rPr lang="en-GB" noProof="0" dirty="0"/>
              <a:t>So sessions have a relation with cookies</a:t>
            </a:r>
          </a:p>
          <a:p>
            <a:r>
              <a:rPr lang="en-GB" noProof="0" dirty="0"/>
              <a:t>Just like with cookies, sessions contain small amounts of data</a:t>
            </a:r>
          </a:p>
          <a:p>
            <a:r>
              <a:rPr lang="en-GB" noProof="0" dirty="0"/>
              <a:t>Is persistent during the browsing of a webpage on the same domain</a:t>
            </a:r>
          </a:p>
          <a:p>
            <a:pPr lvl="1"/>
            <a:r>
              <a:rPr lang="en-GB" dirty="0"/>
              <a:t>The session will be removed when you leave the domain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55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A0F706-C6C8-66EF-E4C1-6E514ED8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Demo #2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175D04-D2BD-7E4A-F035-63F87A904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Sessies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60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9EDF7-1659-3940-7C00-AE2A05F4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Sessions versus cookies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243200-FC41-9A35-6A7A-CAB5A60D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Sessions are invisible for normal users</a:t>
            </a:r>
          </a:p>
          <a:p>
            <a:r>
              <a:rPr lang="en-GB" noProof="0" dirty="0"/>
              <a:t>Cookies are easily manipulated</a:t>
            </a:r>
          </a:p>
          <a:p>
            <a:r>
              <a:rPr lang="en-GB" noProof="0" dirty="0"/>
              <a:t>Session are persistent during the visit of a website</a:t>
            </a:r>
            <a:endParaRPr lang="en-GB" dirty="0"/>
          </a:p>
          <a:p>
            <a:r>
              <a:rPr lang="en-GB" noProof="0" dirty="0"/>
              <a:t>Cookies are persistent until the given time</a:t>
            </a:r>
          </a:p>
          <a:p>
            <a:pPr lvl="1"/>
            <a:r>
              <a:rPr lang="en-GB" noProof="0" dirty="0"/>
              <a:t>Unless the user deletes them</a:t>
            </a:r>
          </a:p>
          <a:p>
            <a:r>
              <a:rPr lang="en-GB" noProof="0" dirty="0" err="1"/>
              <a:t>Sessies</a:t>
            </a:r>
            <a:r>
              <a:rPr lang="en-GB" noProof="0" dirty="0"/>
              <a:t> can be used for “sensitive” data</a:t>
            </a:r>
          </a:p>
          <a:p>
            <a:r>
              <a:rPr lang="en-GB" noProof="0" dirty="0"/>
              <a:t>Cookies can be used for persistent non-sensitive data</a:t>
            </a:r>
          </a:p>
        </p:txBody>
      </p:sp>
    </p:spTree>
    <p:extLst>
      <p:ext uri="{BB962C8B-B14F-4D97-AF65-F5344CB8AC3E}">
        <p14:creationId xmlns:p14="http://schemas.microsoft.com/office/powerpoint/2010/main" val="21570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8A5DFD-ED53-7066-01C1-B586424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Questions?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9E927DF-FCED-2875-FC5F-CB9FCD160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72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1C7A6BC-0FF2-1B6F-A546-C0ED9A98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15153CB-C511-EAEB-4F02-B41F4C1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States</a:t>
            </a:r>
          </a:p>
          <a:p>
            <a:r>
              <a:rPr lang="en-GB" noProof="0" dirty="0"/>
              <a:t>Cookies</a:t>
            </a:r>
          </a:p>
          <a:p>
            <a:r>
              <a:rPr lang="en-GB" noProof="0" dirty="0"/>
              <a:t>Sessions</a:t>
            </a:r>
          </a:p>
          <a:p>
            <a:r>
              <a:rPr lang="en-GB" noProof="0" dirty="0"/>
              <a:t>When to use cookies and when to use sessions</a:t>
            </a:r>
          </a:p>
        </p:txBody>
      </p:sp>
    </p:spTree>
    <p:extLst>
      <p:ext uri="{BB962C8B-B14F-4D97-AF65-F5344CB8AC3E}">
        <p14:creationId xmlns:p14="http://schemas.microsoft.com/office/powerpoint/2010/main" val="19937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1E56D7-D68A-C3A9-5545-D594C1C6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States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5A1D2A-16CD-20FD-B58C-5D9CCD71B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The current state of affairs</a:t>
            </a:r>
          </a:p>
        </p:txBody>
      </p:sp>
      <p:pic>
        <p:nvPicPr>
          <p:cNvPr id="3" name="Afbeelding 2" descr="Afbeelding met tekst, natuur, grot, schilderij&#10;&#10;Automatisch gegenereerde beschrijving">
            <a:extLst>
              <a:ext uri="{FF2B5EF4-FFF2-40B4-BE49-F238E27FC236}">
                <a16:creationId xmlns:a16="http://schemas.microsoft.com/office/drawing/2014/main" id="{C1A64319-F1C9-7BEA-8E35-3D9042782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"/>
          <a:stretch/>
        </p:blipFill>
        <p:spPr>
          <a:xfrm>
            <a:off x="3105880" y="411290"/>
            <a:ext cx="4852634" cy="31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CCC353-9BC0-EDD2-5871-79108275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States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E02898A-EFF3-32AA-6907-BFA74A93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 website is “stateless”</a:t>
            </a:r>
          </a:p>
          <a:p>
            <a:pPr lvl="1"/>
            <a:r>
              <a:rPr lang="en-GB" noProof="0" dirty="0"/>
              <a:t>It does not remember </a:t>
            </a:r>
          </a:p>
          <a:p>
            <a:pPr lvl="1"/>
            <a:r>
              <a:rPr lang="en-GB" noProof="0" dirty="0"/>
              <a:t>HTTP protocol</a:t>
            </a:r>
          </a:p>
          <a:p>
            <a:r>
              <a:rPr lang="en-GB" noProof="0" dirty="0"/>
              <a:t>Sometimes you want to remember states</a:t>
            </a:r>
          </a:p>
          <a:p>
            <a:pPr lvl="1"/>
            <a:r>
              <a:rPr lang="en-GB" noProof="0" dirty="0"/>
              <a:t>How?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603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A2603-5624-77C7-DEC6-4C3F6C82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Remembering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40D8EC-E452-8741-B4F8-0541D191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 database?</a:t>
            </a:r>
          </a:p>
          <a:p>
            <a:pPr lvl="1"/>
            <a:r>
              <a:rPr lang="en-GB" noProof="0" dirty="0"/>
              <a:t>A possible solution, but a bit too much for simple data</a:t>
            </a:r>
          </a:p>
          <a:p>
            <a:r>
              <a:rPr lang="en-GB" noProof="0" dirty="0"/>
              <a:t>A hidden form?</a:t>
            </a:r>
          </a:p>
          <a:p>
            <a:pPr lvl="1"/>
            <a:r>
              <a:rPr lang="en-GB" noProof="0" dirty="0"/>
              <a:t>Difficult to maintain</a:t>
            </a:r>
          </a:p>
          <a:p>
            <a:pPr lvl="1"/>
            <a:r>
              <a:rPr lang="en-GB" noProof="0" dirty="0"/>
              <a:t>Keeping states in the HTML DOM</a:t>
            </a:r>
          </a:p>
          <a:p>
            <a:r>
              <a:rPr lang="en-GB" noProof="0" dirty="0"/>
              <a:t>Files on the server per user?</a:t>
            </a:r>
          </a:p>
          <a:p>
            <a:pPr lvl="1"/>
            <a:r>
              <a:rPr lang="en-GB" noProof="0" dirty="0"/>
              <a:t>Sounds ok, but a file for every unique user?</a:t>
            </a:r>
          </a:p>
        </p:txBody>
      </p:sp>
    </p:spTree>
    <p:extLst>
      <p:ext uri="{BB962C8B-B14F-4D97-AF65-F5344CB8AC3E}">
        <p14:creationId xmlns:p14="http://schemas.microsoft.com/office/powerpoint/2010/main" val="26360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AC553-3199-E0A4-65D3-616741A4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Superglobals</a:t>
            </a:r>
            <a:r>
              <a:rPr lang="en-GB" noProof="0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C984F8-0E80-27CC-2E25-7AAF6376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 GET parameter in the URL is a solution</a:t>
            </a:r>
          </a:p>
          <a:p>
            <a:pPr lvl="1"/>
            <a:r>
              <a:rPr lang="en-GB" noProof="0" dirty="0"/>
              <a:t>Easily readable</a:t>
            </a:r>
          </a:p>
          <a:p>
            <a:pPr lvl="1"/>
            <a:r>
              <a:rPr lang="en-GB" noProof="0" dirty="0"/>
              <a:t>Visible for every user</a:t>
            </a:r>
          </a:p>
          <a:p>
            <a:pPr lvl="1"/>
            <a:r>
              <a:rPr lang="en-GB" dirty="0"/>
              <a:t>A solution for certain situations!</a:t>
            </a:r>
          </a:p>
          <a:p>
            <a:pPr lvl="2"/>
            <a:r>
              <a:rPr lang="en-GB" noProof="0" dirty="0"/>
              <a:t>Performing an action based on a link</a:t>
            </a:r>
          </a:p>
          <a:p>
            <a:pPr lvl="1"/>
            <a:endParaRPr lang="en-GB" noProof="0" dirty="0"/>
          </a:p>
          <a:p>
            <a:r>
              <a:rPr lang="en-GB" noProof="0" dirty="0"/>
              <a:t>Two new </a:t>
            </a:r>
            <a:r>
              <a:rPr lang="en-GB" noProof="0" dirty="0" err="1"/>
              <a:t>superglobals</a:t>
            </a:r>
            <a:endParaRPr lang="en-GB" noProof="0" dirty="0"/>
          </a:p>
          <a:p>
            <a:pPr lvl="1"/>
            <a:r>
              <a:rPr lang="en-GB" noProof="0" dirty="0"/>
              <a:t>Cookie</a:t>
            </a:r>
          </a:p>
          <a:p>
            <a:pPr lvl="1"/>
            <a:r>
              <a:rPr lang="en-GB" noProof="0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4270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34BF81-3554-ADAB-E73A-B69654A1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Cookies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D0175EC-7E8D-5199-7D7C-3E194E625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Om nom </a:t>
            </a:r>
            <a:r>
              <a:rPr lang="en-GB" noProof="0" dirty="0" err="1"/>
              <a:t>nom</a:t>
            </a:r>
            <a:endParaRPr lang="en-GB" noProof="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2BD9D7-0DBA-95AA-9037-EE785A282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30" y="223791"/>
            <a:ext cx="5128334" cy="32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F3C607-20B5-5B10-C115-5B3AF855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Wat are cookies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E86394C-E7B9-59DA-3035-05BC110C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3"/>
            <a:ext cx="9394344" cy="4782993"/>
          </a:xfrm>
        </p:spPr>
        <p:txBody>
          <a:bodyPr/>
          <a:lstStyle/>
          <a:p>
            <a:r>
              <a:rPr lang="en-GB" noProof="0" dirty="0"/>
              <a:t>Small files on a client</a:t>
            </a:r>
          </a:p>
          <a:p>
            <a:r>
              <a:rPr lang="en-GB" noProof="0" dirty="0"/>
              <a:t>Contain a minimal amount of data</a:t>
            </a:r>
          </a:p>
          <a:p>
            <a:pPr lvl="1"/>
            <a:r>
              <a:rPr lang="en-GB" noProof="0" dirty="0"/>
              <a:t>So no gigabytes, think in bytes</a:t>
            </a:r>
          </a:p>
          <a:p>
            <a:r>
              <a:rPr lang="en-GB" noProof="0" dirty="0"/>
              <a:t>Are persistent, will stay on a client after closing the browser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E04E866-C8DC-4FDA-4FEA-813BF82A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00" y="4181609"/>
            <a:ext cx="8411749" cy="90500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B64291E-2F80-43C2-C5EC-20ABF174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00" y="3838661"/>
            <a:ext cx="8411749" cy="3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B2707-F9B5-2FC1-C58D-D5220D15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Cookies and PHP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CA9619-BD2F-D394-62C1-4076B1D0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By using PHP, you can “set” cookies</a:t>
            </a:r>
          </a:p>
          <a:p>
            <a:r>
              <a:rPr lang="en-GB" noProof="0" dirty="0"/>
              <a:t>Take into account the order of operations</a:t>
            </a:r>
          </a:p>
          <a:p>
            <a:pPr lvl="1"/>
            <a:r>
              <a:rPr lang="en-GB" noProof="0" dirty="0"/>
              <a:t>PHP “li</a:t>
            </a:r>
            <a:r>
              <a:rPr lang="en-GB" dirty="0" err="1"/>
              <a:t>ves</a:t>
            </a:r>
            <a:r>
              <a:rPr lang="en-GB" dirty="0"/>
              <a:t>” on the server</a:t>
            </a:r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pPr lvl="1"/>
            <a:r>
              <a:rPr lang="en-GB" noProof="0" dirty="0"/>
              <a:t>You can use a cookie in the request after setting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FB47418-8D5A-C587-36DF-FEAF221F2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1" b="32025"/>
          <a:stretch/>
        </p:blipFill>
        <p:spPr>
          <a:xfrm>
            <a:off x="1236216" y="3071678"/>
            <a:ext cx="5334000" cy="16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CFEDD4C-1DBB-4F8B-9E79-148D2CD931A4}"/>
    </a:ext>
  </a:extLst>
</a:theme>
</file>

<file path=ppt/theme/theme2.xml><?xml version="1.0" encoding="utf-8"?>
<a:theme xmlns:a="http://schemas.openxmlformats.org/drawingml/2006/main" name="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3B099999-0610-47DC-AFFB-10F1F5FEE6C1}"/>
    </a:ext>
  </a:extLst>
</a:theme>
</file>

<file path=ppt/theme/theme3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A727909-B2E7-4192-85A9-5AECE4505D4D}"/>
    </a:ext>
  </a:extLst>
</a:theme>
</file>

<file path=ppt/theme/theme4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943860F2-1374-4CB0-B6FB-BDD2D58C6DCD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935E6E8-87E9-424C-A083-71F264C8D493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FE34135-3145-4317-9718-DEBA1299E960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D173B3D7-E7F3-4451-A1B9-A488EA17EE76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133D2DE6-2F0C-465B-9ABF-A8EC30EFDA63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5EAE8C9-1973-4EA2-8A93-18431BC2ED87}" vid="{EC94C473-45BE-423A-8076-9ED263241F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Een nieuw document maken." ma:contentTypeScope="" ma:versionID="b68e5c01a9fe9988bd2b2d3d35416903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28fa48fd16537bc48fda0ec862d3e9cf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Props1.xml><?xml version="1.0" encoding="utf-8"?>
<ds:datastoreItem xmlns:ds="http://schemas.openxmlformats.org/officeDocument/2006/customXml" ds:itemID="{059BEC23-DDB8-4417-8420-6BDFA25080A1}"/>
</file>

<file path=customXml/itemProps2.xml><?xml version="1.0" encoding="utf-8"?>
<ds:datastoreItem xmlns:ds="http://schemas.openxmlformats.org/officeDocument/2006/customXml" ds:itemID="{B180E60F-C4F4-4EB3-A355-309B874763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1C131E-9AE7-47A0-8043-0D9706193A2B}">
  <ds:schemaRefs>
    <ds:schemaRef ds:uri="http://schemas.microsoft.com/office/2006/metadata/properties"/>
    <ds:schemaRef ds:uri="http://schemas.microsoft.com/office/infopath/2007/PartnerControls"/>
    <ds:schemaRef ds:uri="2cd9b337-aae3-4ac5-ba69-a0932c9ec233"/>
    <ds:schemaRef ds:uri="047440db-7a8a-4d24-96d0-181107cf25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Powerpointsjabloon NHL Stenden</Template>
  <TotalTime>302</TotalTime>
  <Words>408</Words>
  <Application>Microsoft Office PowerPoint</Application>
  <PresentationFormat>Breedbeeld</PresentationFormat>
  <Paragraphs>87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9</vt:i4>
      </vt:variant>
      <vt:variant>
        <vt:lpstr>Diatitels</vt:lpstr>
      </vt:variant>
      <vt:variant>
        <vt:i4>17</vt:i4>
      </vt:variant>
    </vt:vector>
  </HeadingPairs>
  <TitlesOfParts>
    <vt:vector size="31" baseType="lpstr">
      <vt:lpstr>Arial</vt:lpstr>
      <vt:lpstr>Calibri</vt:lpstr>
      <vt:lpstr>Cera PRO</vt:lpstr>
      <vt:lpstr>Consolas</vt:lpstr>
      <vt:lpstr>Wingdings</vt:lpstr>
      <vt:lpstr>Aangepast ontwerp</vt:lpstr>
      <vt:lpstr>Powerpoint_Thema_NHL_Stenden</vt:lpstr>
      <vt:lpstr>1_Powerpoint_Thema_NHL_Stenden</vt:lpstr>
      <vt:lpstr>2_Powerpoint_Thema_NHL_Stenden</vt:lpstr>
      <vt:lpstr>2_Aangepast ontwerp</vt:lpstr>
      <vt:lpstr>4_Aangepast ontwerp</vt:lpstr>
      <vt:lpstr>1_Aangepast ontwerp</vt:lpstr>
      <vt:lpstr>3_Aangepast ontwerp</vt:lpstr>
      <vt:lpstr>5_Aangepast ontwerp</vt:lpstr>
      <vt:lpstr>Database engineering with PHP </vt:lpstr>
      <vt:lpstr>Content</vt:lpstr>
      <vt:lpstr>States</vt:lpstr>
      <vt:lpstr>States</vt:lpstr>
      <vt:lpstr>Remembering data</vt:lpstr>
      <vt:lpstr>Superglobals?</vt:lpstr>
      <vt:lpstr>Cookies</vt:lpstr>
      <vt:lpstr>Wat are cookies</vt:lpstr>
      <vt:lpstr>Cookies and PHP</vt:lpstr>
      <vt:lpstr>Cookies and PHP</vt:lpstr>
      <vt:lpstr>Down-sides cookies</vt:lpstr>
      <vt:lpstr>Demo #1</vt:lpstr>
      <vt:lpstr>Sessions</vt:lpstr>
      <vt:lpstr>Wat are sessions</vt:lpstr>
      <vt:lpstr>Demo #2</vt:lpstr>
      <vt:lpstr>Sessions versus cookies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engineering met PHP</dc:title>
  <dc:creator>Rob Smit</dc:creator>
  <cp:lastModifiedBy>Rob Smit</cp:lastModifiedBy>
  <cp:revision>2</cp:revision>
  <dcterms:created xsi:type="dcterms:W3CDTF">2022-10-14T09:40:09Z</dcterms:created>
  <dcterms:modified xsi:type="dcterms:W3CDTF">2022-11-16T08:33:05Z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MediaServiceImageTags">
    <vt:lpwstr/>
  </property>
</Properties>
</file>