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89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sldIdLst>
    <p:sldId id="256" r:id="rId13"/>
    <p:sldId id="25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6965-08CA-4F69-BA0D-99256414E949}" v="2321" dt="2022-11-25T18:17:2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6388" autoAdjust="0"/>
  </p:normalViewPr>
  <p:slideViewPr>
    <p:cSldViewPr snapToGrid="0">
      <p:cViewPr>
        <p:scale>
          <a:sx n="75" d="100"/>
          <a:sy n="75" d="100"/>
        </p:scale>
        <p:origin x="1252" y="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mit" userId="97c0d011-0145-4950-a666-3a1c1fed9f7b" providerId="ADAL" clId="{8BF974CD-B5FD-457C-9786-03A7F1547257}"/>
    <pc:docChg chg="undo custSel addSld delSld modSld">
      <pc:chgData name="Rob Smit" userId="97c0d011-0145-4950-a666-3a1c1fed9f7b" providerId="ADAL" clId="{8BF974CD-B5FD-457C-9786-03A7F1547257}" dt="2022-11-25T12:54:22.566" v="4183"/>
      <pc:docMkLst>
        <pc:docMk/>
      </pc:docMkLst>
      <pc:sldChg chg="modSp mod">
        <pc:chgData name="Rob Smit" userId="97c0d011-0145-4950-a666-3a1c1fed9f7b" providerId="ADAL" clId="{8BF974CD-B5FD-457C-9786-03A7F1547257}" dt="2022-11-24T09:30:26.039" v="15" actId="20577"/>
        <pc:sldMkLst>
          <pc:docMk/>
          <pc:sldMk cId="3661672893" sldId="256"/>
        </pc:sldMkLst>
        <pc:spChg chg="mod">
          <ac:chgData name="Rob Smit" userId="97c0d011-0145-4950-a666-3a1c1fed9f7b" providerId="ADAL" clId="{8BF974CD-B5FD-457C-9786-03A7F1547257}" dt="2022-11-24T09:30:26.039" v="15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8BF974CD-B5FD-457C-9786-03A7F1547257}" dt="2022-11-24T12:39:43.737" v="2342" actId="20577"/>
        <pc:sldMkLst>
          <pc:docMk/>
          <pc:sldMk cId="1993736052" sldId="257"/>
        </pc:sldMkLst>
        <pc:spChg chg="mod">
          <ac:chgData name="Rob Smit" userId="97c0d011-0145-4950-a666-3a1c1fed9f7b" providerId="ADAL" clId="{8BF974CD-B5FD-457C-9786-03A7F1547257}" dt="2022-11-24T12:39:43.737" v="2342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235474720" sldId="258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560374349" sldId="259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636009437" sldId="260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427001528" sldId="261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709729335" sldId="262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253902359" sldId="263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1679991462" sldId="264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694918519" sldId="265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601660447" sldId="266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3754606761" sldId="267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593599495" sldId="268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175598029" sldId="269"/>
        </pc:sldMkLst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2157068232" sldId="270"/>
        </pc:sldMkLst>
      </pc:sldChg>
      <pc:sldChg chg="addSp delSp modSp new mod modClrScheme chgLayout">
        <pc:chgData name="Rob Smit" userId="97c0d011-0145-4950-a666-3a1c1fed9f7b" providerId="ADAL" clId="{8BF974CD-B5FD-457C-9786-03A7F1547257}" dt="2022-11-24T13:35:25.699" v="2858" actId="1076"/>
        <pc:sldMkLst>
          <pc:docMk/>
          <pc:sldMk cId="523937339" sldId="272"/>
        </pc:sldMkLst>
        <pc:spChg chg="del mod ord">
          <ac:chgData name="Rob Smit" userId="97c0d011-0145-4950-a666-3a1c1fed9f7b" providerId="ADAL" clId="{8BF974CD-B5FD-457C-9786-03A7F1547257}" dt="2022-11-24T09:34:50.399" v="139" actId="700"/>
          <ac:spMkLst>
            <pc:docMk/>
            <pc:sldMk cId="523937339" sldId="272"/>
            <ac:spMk id="2" creationId="{65180112-63CE-5957-C61D-37B41E11EEAE}"/>
          </ac:spMkLst>
        </pc:spChg>
        <pc:spChg chg="del mod ord">
          <ac:chgData name="Rob Smit" userId="97c0d011-0145-4950-a666-3a1c1fed9f7b" providerId="ADAL" clId="{8BF974CD-B5FD-457C-9786-03A7F1547257}" dt="2022-11-24T09:34:50.399" v="139" actId="700"/>
          <ac:spMkLst>
            <pc:docMk/>
            <pc:sldMk cId="523937339" sldId="272"/>
            <ac:spMk id="3" creationId="{59C15CE0-8090-0DF8-22DF-34F11D5BD0D5}"/>
          </ac:spMkLst>
        </pc:spChg>
        <pc:spChg chg="add mod ord">
          <ac:chgData name="Rob Smit" userId="97c0d011-0145-4950-a666-3a1c1fed9f7b" providerId="ADAL" clId="{8BF974CD-B5FD-457C-9786-03A7F1547257}" dt="2022-11-24T09:35:10.497" v="191" actId="404"/>
          <ac:spMkLst>
            <pc:docMk/>
            <pc:sldMk cId="523937339" sldId="272"/>
            <ac:spMk id="4" creationId="{6949C51D-FB03-830B-7B7C-5AD385069FD2}"/>
          </ac:spMkLst>
        </pc:spChg>
        <pc:spChg chg="add mod ord">
          <ac:chgData name="Rob Smit" userId="97c0d011-0145-4950-a666-3a1c1fed9f7b" providerId="ADAL" clId="{8BF974CD-B5FD-457C-9786-03A7F1547257}" dt="2022-11-24T09:35:00.783" v="188" actId="20577"/>
          <ac:spMkLst>
            <pc:docMk/>
            <pc:sldMk cId="523937339" sldId="272"/>
            <ac:spMk id="5" creationId="{FBF96FB7-8906-C219-D18E-395B24F1BC68}"/>
          </ac:spMkLst>
        </pc:spChg>
        <pc:picChg chg="add mod modCrop">
          <ac:chgData name="Rob Smit" userId="97c0d011-0145-4950-a666-3a1c1fed9f7b" providerId="ADAL" clId="{8BF974CD-B5FD-457C-9786-03A7F1547257}" dt="2022-11-24T13:35:25.699" v="2858" actId="1076"/>
          <ac:picMkLst>
            <pc:docMk/>
            <pc:sldMk cId="523937339" sldId="272"/>
            <ac:picMk id="7" creationId="{3F299E05-BA06-0DD5-1628-093DE47C6D68}"/>
          </ac:picMkLst>
        </pc:picChg>
        <pc:picChg chg="add mod modCrop">
          <ac:chgData name="Rob Smit" userId="97c0d011-0145-4950-a666-3a1c1fed9f7b" providerId="ADAL" clId="{8BF974CD-B5FD-457C-9786-03A7F1547257}" dt="2022-11-24T13:35:20.570" v="2857" actId="1076"/>
          <ac:picMkLst>
            <pc:docMk/>
            <pc:sldMk cId="523937339" sldId="272"/>
            <ac:picMk id="9" creationId="{05D8B9D9-671B-5691-A006-3F25472F03D4}"/>
          </ac:picMkLst>
        </pc:picChg>
      </pc:sldChg>
      <pc:sldChg chg="del">
        <pc:chgData name="Rob Smit" userId="97c0d011-0145-4950-a666-3a1c1fed9f7b" providerId="ADAL" clId="{8BF974CD-B5FD-457C-9786-03A7F1547257}" dt="2022-11-24T08:06:57.660" v="0" actId="47"/>
        <pc:sldMkLst>
          <pc:docMk/>
          <pc:sldMk cId="4093605708" sldId="272"/>
        </pc:sldMkLst>
      </pc:sldChg>
      <pc:sldChg chg="addSp delSp modSp new mod modClrScheme modAnim chgLayout">
        <pc:chgData name="Rob Smit" userId="97c0d011-0145-4950-a666-3a1c1fed9f7b" providerId="ADAL" clId="{8BF974CD-B5FD-457C-9786-03A7F1547257}" dt="2022-11-25T12:47:31.164" v="4083" actId="20577"/>
        <pc:sldMkLst>
          <pc:docMk/>
          <pc:sldMk cId="362323758" sldId="273"/>
        </pc:sldMkLst>
        <pc:spChg chg="del mod ord">
          <ac:chgData name="Rob Smit" userId="97c0d011-0145-4950-a666-3a1c1fed9f7b" providerId="ADAL" clId="{8BF974CD-B5FD-457C-9786-03A7F1547257}" dt="2022-11-24T09:40:28.819" v="192" actId="700"/>
          <ac:spMkLst>
            <pc:docMk/>
            <pc:sldMk cId="362323758" sldId="273"/>
            <ac:spMk id="2" creationId="{106588E2-0E6B-DF8E-52F7-F62669F79A8C}"/>
          </ac:spMkLst>
        </pc:spChg>
        <pc:spChg chg="del mod ord">
          <ac:chgData name="Rob Smit" userId="97c0d011-0145-4950-a666-3a1c1fed9f7b" providerId="ADAL" clId="{8BF974CD-B5FD-457C-9786-03A7F1547257}" dt="2022-11-24T09:40:28.819" v="192" actId="700"/>
          <ac:spMkLst>
            <pc:docMk/>
            <pc:sldMk cId="362323758" sldId="273"/>
            <ac:spMk id="3" creationId="{77303A5D-9CA2-BB57-EBF1-47C254EB040B}"/>
          </ac:spMkLst>
        </pc:spChg>
        <pc:spChg chg="add mod ord">
          <ac:chgData name="Rob Smit" userId="97c0d011-0145-4950-a666-3a1c1fed9f7b" providerId="ADAL" clId="{8BF974CD-B5FD-457C-9786-03A7F1547257}" dt="2022-11-24T09:41:23.763" v="266" actId="20577"/>
          <ac:spMkLst>
            <pc:docMk/>
            <pc:sldMk cId="362323758" sldId="273"/>
            <ac:spMk id="4" creationId="{F835C6E2-FB4A-0D24-8727-A213C1E23BBF}"/>
          </ac:spMkLst>
        </pc:spChg>
        <pc:spChg chg="add mod ord">
          <ac:chgData name="Rob Smit" userId="97c0d011-0145-4950-a666-3a1c1fed9f7b" providerId="ADAL" clId="{8BF974CD-B5FD-457C-9786-03A7F1547257}" dt="2022-11-25T12:47:31.164" v="4083" actId="20577"/>
          <ac:spMkLst>
            <pc:docMk/>
            <pc:sldMk cId="362323758" sldId="273"/>
            <ac:spMk id="5" creationId="{58D75911-B66D-8F36-A3AF-A65BF19920C6}"/>
          </ac:spMkLst>
        </pc:spChg>
      </pc:sldChg>
      <pc:sldChg chg="modSp new mod modAnim">
        <pc:chgData name="Rob Smit" userId="97c0d011-0145-4950-a666-3a1c1fed9f7b" providerId="ADAL" clId="{8BF974CD-B5FD-457C-9786-03A7F1547257}" dt="2022-11-25T12:47:54.229" v="4088"/>
        <pc:sldMkLst>
          <pc:docMk/>
          <pc:sldMk cId="2000832727" sldId="274"/>
        </pc:sldMkLst>
        <pc:spChg chg="mod">
          <ac:chgData name="Rob Smit" userId="97c0d011-0145-4950-a666-3a1c1fed9f7b" providerId="ADAL" clId="{8BF974CD-B5FD-457C-9786-03A7F1547257}" dt="2022-11-24T10:02:04.589" v="798" actId="20577"/>
          <ac:spMkLst>
            <pc:docMk/>
            <pc:sldMk cId="2000832727" sldId="274"/>
            <ac:spMk id="2" creationId="{522970A4-F09F-9B5A-3A66-CDE02D90D364}"/>
          </ac:spMkLst>
        </pc:spChg>
        <pc:spChg chg="mod">
          <ac:chgData name="Rob Smit" userId="97c0d011-0145-4950-a666-3a1c1fed9f7b" providerId="ADAL" clId="{8BF974CD-B5FD-457C-9786-03A7F1547257}" dt="2022-11-24T10:12:43.761" v="1211" actId="20577"/>
          <ac:spMkLst>
            <pc:docMk/>
            <pc:sldMk cId="2000832727" sldId="274"/>
            <ac:spMk id="3" creationId="{5DCC1535-0934-A090-8A10-D3A8176DC3CD}"/>
          </ac:spMkLst>
        </pc:spChg>
      </pc:sldChg>
      <pc:sldChg chg="addSp modSp new mod modAnim">
        <pc:chgData name="Rob Smit" userId="97c0d011-0145-4950-a666-3a1c1fed9f7b" providerId="ADAL" clId="{8BF974CD-B5FD-457C-9786-03A7F1547257}" dt="2022-11-25T12:48:58.590" v="4097"/>
        <pc:sldMkLst>
          <pc:docMk/>
          <pc:sldMk cId="1989202441" sldId="275"/>
        </pc:sldMkLst>
        <pc:spChg chg="mod">
          <ac:chgData name="Rob Smit" userId="97c0d011-0145-4950-a666-3a1c1fed9f7b" providerId="ADAL" clId="{8BF974CD-B5FD-457C-9786-03A7F1547257}" dt="2022-11-24T10:13:02.746" v="1229" actId="20577"/>
          <ac:spMkLst>
            <pc:docMk/>
            <pc:sldMk cId="1989202441" sldId="275"/>
            <ac:spMk id="2" creationId="{1D73F3E8-7583-0271-3E8D-11362F6D850F}"/>
          </ac:spMkLst>
        </pc:spChg>
        <pc:spChg chg="mod">
          <ac:chgData name="Rob Smit" userId="97c0d011-0145-4950-a666-3a1c1fed9f7b" providerId="ADAL" clId="{8BF974CD-B5FD-457C-9786-03A7F1547257}" dt="2022-11-24T12:40:12.404" v="2378" actId="20577"/>
          <ac:spMkLst>
            <pc:docMk/>
            <pc:sldMk cId="1989202441" sldId="275"/>
            <ac:spMk id="3" creationId="{AEF2C083-98CA-D631-426E-359A14EFA9C3}"/>
          </ac:spMkLst>
        </pc:spChg>
        <pc:spChg chg="add mod">
          <ac:chgData name="Rob Smit" userId="97c0d011-0145-4950-a666-3a1c1fed9f7b" providerId="ADAL" clId="{8BF974CD-B5FD-457C-9786-03A7F1547257}" dt="2022-11-24T10:25:16.186" v="1819" actId="20577"/>
          <ac:spMkLst>
            <pc:docMk/>
            <pc:sldMk cId="1989202441" sldId="275"/>
            <ac:spMk id="4" creationId="{773AC1DA-58A3-BAAD-69AE-771EA61583EB}"/>
          </ac:spMkLst>
        </pc:spChg>
        <pc:spChg chg="add mod">
          <ac:chgData name="Rob Smit" userId="97c0d011-0145-4950-a666-3a1c1fed9f7b" providerId="ADAL" clId="{8BF974CD-B5FD-457C-9786-03A7F1547257}" dt="2022-11-24T10:25:21.626" v="1820"/>
          <ac:spMkLst>
            <pc:docMk/>
            <pc:sldMk cId="1989202441" sldId="275"/>
            <ac:spMk id="5" creationId="{B71040B2-D965-F532-0B60-1079C6BBB23D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4T13:38:42.705" v="2865" actId="20577"/>
        <pc:sldMkLst>
          <pc:docMk/>
          <pc:sldMk cId="1147526109" sldId="276"/>
        </pc:sldMkLst>
        <pc:spChg chg="del mod ord">
          <ac:chgData name="Rob Smit" userId="97c0d011-0145-4950-a666-3a1c1fed9f7b" providerId="ADAL" clId="{8BF974CD-B5FD-457C-9786-03A7F1547257}" dt="2022-11-24T10:21:53.990" v="1502" actId="700"/>
          <ac:spMkLst>
            <pc:docMk/>
            <pc:sldMk cId="1147526109" sldId="276"/>
            <ac:spMk id="2" creationId="{7960359B-46AB-A920-2442-E1B03D7CC06A}"/>
          </ac:spMkLst>
        </pc:spChg>
        <pc:spChg chg="del mod ord">
          <ac:chgData name="Rob Smit" userId="97c0d011-0145-4950-a666-3a1c1fed9f7b" providerId="ADAL" clId="{8BF974CD-B5FD-457C-9786-03A7F1547257}" dt="2022-11-24T10:21:53.990" v="1502" actId="700"/>
          <ac:spMkLst>
            <pc:docMk/>
            <pc:sldMk cId="1147526109" sldId="276"/>
            <ac:spMk id="3" creationId="{DA0C1751-3FAC-669D-4E12-650E83D1E268}"/>
          </ac:spMkLst>
        </pc:spChg>
        <pc:spChg chg="add mod ord">
          <ac:chgData name="Rob Smit" userId="97c0d011-0145-4950-a666-3a1c1fed9f7b" providerId="ADAL" clId="{8BF974CD-B5FD-457C-9786-03A7F1547257}" dt="2022-11-24T10:21:58.934" v="1523" actId="20577"/>
          <ac:spMkLst>
            <pc:docMk/>
            <pc:sldMk cId="1147526109" sldId="276"/>
            <ac:spMk id="4" creationId="{EA52BAF8-05F5-C5DC-6082-87AA6F756BF9}"/>
          </ac:spMkLst>
        </pc:spChg>
        <pc:spChg chg="add mod ord">
          <ac:chgData name="Rob Smit" userId="97c0d011-0145-4950-a666-3a1c1fed9f7b" providerId="ADAL" clId="{8BF974CD-B5FD-457C-9786-03A7F1547257}" dt="2022-11-24T13:38:42.705" v="2865" actId="20577"/>
          <ac:spMkLst>
            <pc:docMk/>
            <pc:sldMk cId="1147526109" sldId="276"/>
            <ac:spMk id="5" creationId="{49563B79-2254-870F-B0BA-95F10F62E28C}"/>
          </ac:spMkLst>
        </pc:spChg>
        <pc:spChg chg="add del">
          <ac:chgData name="Rob Smit" userId="97c0d011-0145-4950-a666-3a1c1fed9f7b" providerId="ADAL" clId="{8BF974CD-B5FD-457C-9786-03A7F1547257}" dt="2022-11-24T13:28:43.768" v="2832" actId="22"/>
          <ac:spMkLst>
            <pc:docMk/>
            <pc:sldMk cId="1147526109" sldId="276"/>
            <ac:spMk id="7" creationId="{7FC0CBB2-2395-B858-9121-D921AAD3F6C3}"/>
          </ac:spMkLst>
        </pc:spChg>
        <pc:picChg chg="add mod">
          <ac:chgData name="Rob Smit" userId="97c0d011-0145-4950-a666-3a1c1fed9f7b" providerId="ADAL" clId="{8BF974CD-B5FD-457C-9786-03A7F1547257}" dt="2022-11-24T13:29:03.808" v="2839" actId="1076"/>
          <ac:picMkLst>
            <pc:docMk/>
            <pc:sldMk cId="1147526109" sldId="276"/>
            <ac:picMk id="9" creationId="{8A9E215F-C8A6-3AB7-52FD-2FC0DBFF5AA3}"/>
          </ac:picMkLst>
        </pc:picChg>
      </pc:sldChg>
      <pc:sldChg chg="addSp delSp modSp new mod modClrScheme modAnim chgLayout">
        <pc:chgData name="Rob Smit" userId="97c0d011-0145-4950-a666-3a1c1fed9f7b" providerId="ADAL" clId="{8BF974CD-B5FD-457C-9786-03A7F1547257}" dt="2022-11-25T12:49:50.880" v="4104"/>
        <pc:sldMkLst>
          <pc:docMk/>
          <pc:sldMk cId="2469268930" sldId="277"/>
        </pc:sldMkLst>
        <pc:spChg chg="del">
          <ac:chgData name="Rob Smit" userId="97c0d011-0145-4950-a666-3a1c1fed9f7b" providerId="ADAL" clId="{8BF974CD-B5FD-457C-9786-03A7F1547257}" dt="2022-11-24T10:22:37.903" v="1602"/>
          <ac:spMkLst>
            <pc:docMk/>
            <pc:sldMk cId="2469268930" sldId="277"/>
            <ac:spMk id="2" creationId="{22A5C99B-773C-38F5-20E4-16B24CEF15ED}"/>
          </ac:spMkLst>
        </pc:spChg>
        <pc:spChg chg="del">
          <ac:chgData name="Rob Smit" userId="97c0d011-0145-4950-a666-3a1c1fed9f7b" providerId="ADAL" clId="{8BF974CD-B5FD-457C-9786-03A7F1547257}" dt="2022-11-24T10:22:37.903" v="1602"/>
          <ac:spMkLst>
            <pc:docMk/>
            <pc:sldMk cId="2469268930" sldId="277"/>
            <ac:spMk id="3" creationId="{5B760CFE-2610-6DF1-9A30-CBD9849588C7}"/>
          </ac:spMkLst>
        </pc:spChg>
        <pc:spChg chg="add del mod ord">
          <ac:chgData name="Rob Smit" userId="97c0d011-0145-4950-a666-3a1c1fed9f7b" providerId="ADAL" clId="{8BF974CD-B5FD-457C-9786-03A7F1547257}" dt="2022-11-24T10:22:40.721" v="1603" actId="700"/>
          <ac:spMkLst>
            <pc:docMk/>
            <pc:sldMk cId="2469268930" sldId="277"/>
            <ac:spMk id="4" creationId="{0FE79C4A-019B-99D8-A639-A9E602FD42E2}"/>
          </ac:spMkLst>
        </pc:spChg>
        <pc:spChg chg="add del mod ord">
          <ac:chgData name="Rob Smit" userId="97c0d011-0145-4950-a666-3a1c1fed9f7b" providerId="ADAL" clId="{8BF974CD-B5FD-457C-9786-03A7F1547257}" dt="2022-11-24T10:22:40.721" v="1603" actId="700"/>
          <ac:spMkLst>
            <pc:docMk/>
            <pc:sldMk cId="2469268930" sldId="277"/>
            <ac:spMk id="5" creationId="{355E9B89-1EEA-D293-61D2-2F2BC6D05000}"/>
          </ac:spMkLst>
        </pc:spChg>
        <pc:spChg chg="add mod ord">
          <ac:chgData name="Rob Smit" userId="97c0d011-0145-4950-a666-3a1c1fed9f7b" providerId="ADAL" clId="{8BF974CD-B5FD-457C-9786-03A7F1547257}" dt="2022-11-24T10:23:13.817" v="1614" actId="20577"/>
          <ac:spMkLst>
            <pc:docMk/>
            <pc:sldMk cId="2469268930" sldId="277"/>
            <ac:spMk id="6" creationId="{19EF08D7-6DDD-3862-D23D-BC41FA8B66AC}"/>
          </ac:spMkLst>
        </pc:spChg>
        <pc:spChg chg="add mod ord">
          <ac:chgData name="Rob Smit" userId="97c0d011-0145-4950-a666-3a1c1fed9f7b" providerId="ADAL" clId="{8BF974CD-B5FD-457C-9786-03A7F1547257}" dt="2022-11-25T12:49:34.822" v="4102" actId="113"/>
          <ac:spMkLst>
            <pc:docMk/>
            <pc:sldMk cId="2469268930" sldId="277"/>
            <ac:spMk id="7" creationId="{68B716B8-09C6-1B41-2584-15D6CEAC933F}"/>
          </ac:spMkLst>
        </pc:sp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2" creationId="{BF5D5808-EDD2-616F-8793-8961177978F0}"/>
          </ac:graphicFrameMkLst>
        </pc:graphicFrame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3" creationId="{0AA13727-0C54-BA80-B125-373116692F1B}"/>
          </ac:graphicFrameMkLst>
        </pc:graphicFrameChg>
        <pc:graphicFrameChg chg="add del mod">
          <ac:chgData name="Rob Smit" userId="97c0d011-0145-4950-a666-3a1c1fed9f7b" providerId="ADAL" clId="{8BF974CD-B5FD-457C-9786-03A7F1547257}" dt="2022-11-25T12:49:29.942" v="4100"/>
          <ac:graphicFrameMkLst>
            <pc:docMk/>
            <pc:sldMk cId="2469268930" sldId="277"/>
            <ac:graphicFrameMk id="4" creationId="{A971BF58-7565-3B5B-B962-A4E9AD62A355}"/>
          </ac:graphicFrameMkLst>
        </pc:graphicFrameChg>
      </pc:sldChg>
      <pc:sldChg chg="addSp modSp new mod modAnim">
        <pc:chgData name="Rob Smit" userId="97c0d011-0145-4950-a666-3a1c1fed9f7b" providerId="ADAL" clId="{8BF974CD-B5FD-457C-9786-03A7F1547257}" dt="2022-11-25T12:50:29.440" v="4112"/>
        <pc:sldMkLst>
          <pc:docMk/>
          <pc:sldMk cId="266345407" sldId="278"/>
        </pc:sldMkLst>
        <pc:spChg chg="mod">
          <ac:chgData name="Rob Smit" userId="97c0d011-0145-4950-a666-3a1c1fed9f7b" providerId="ADAL" clId="{8BF974CD-B5FD-457C-9786-03A7F1547257}" dt="2022-11-24T12:11:43.800" v="2275" actId="20577"/>
          <ac:spMkLst>
            <pc:docMk/>
            <pc:sldMk cId="266345407" sldId="278"/>
            <ac:spMk id="2" creationId="{0BF8832E-C6E4-56EC-868E-2E3654283AEF}"/>
          </ac:spMkLst>
        </pc:spChg>
        <pc:spChg chg="mod">
          <ac:chgData name="Rob Smit" userId="97c0d011-0145-4950-a666-3a1c1fed9f7b" providerId="ADAL" clId="{8BF974CD-B5FD-457C-9786-03A7F1547257}" dt="2022-11-24T12:45:31.872" v="2427" actId="20577"/>
          <ac:spMkLst>
            <pc:docMk/>
            <pc:sldMk cId="266345407" sldId="278"/>
            <ac:spMk id="3" creationId="{FDA375CF-2453-C54D-6BF4-A079A983E78B}"/>
          </ac:spMkLst>
        </pc:spChg>
        <pc:spChg chg="add mod">
          <ac:chgData name="Rob Smit" userId="97c0d011-0145-4950-a666-3a1c1fed9f7b" providerId="ADAL" clId="{8BF974CD-B5FD-457C-9786-03A7F1547257}" dt="2022-11-24T12:10:50.406" v="2253" actId="20577"/>
          <ac:spMkLst>
            <pc:docMk/>
            <pc:sldMk cId="266345407" sldId="278"/>
            <ac:spMk id="4" creationId="{2129AAFD-6333-AAAE-AD6F-CDEC450C5963}"/>
          </ac:spMkLst>
        </pc:spChg>
        <pc:spChg chg="add mod">
          <ac:chgData name="Rob Smit" userId="97c0d011-0145-4950-a666-3a1c1fed9f7b" providerId="ADAL" clId="{8BF974CD-B5FD-457C-9786-03A7F1547257}" dt="2022-11-24T12:11:27.900" v="2261" actId="20577"/>
          <ac:spMkLst>
            <pc:docMk/>
            <pc:sldMk cId="266345407" sldId="278"/>
            <ac:spMk id="5" creationId="{9EF2F7AD-0D70-793D-5C82-AA80958A01AF}"/>
          </ac:spMkLst>
        </pc:spChg>
      </pc:sldChg>
      <pc:sldChg chg="addSp modSp new mod modAnim">
        <pc:chgData name="Rob Smit" userId="97c0d011-0145-4950-a666-3a1c1fed9f7b" providerId="ADAL" clId="{8BF974CD-B5FD-457C-9786-03A7F1547257}" dt="2022-11-25T12:51:19.741" v="4145"/>
        <pc:sldMkLst>
          <pc:docMk/>
          <pc:sldMk cId="790189448" sldId="279"/>
        </pc:sldMkLst>
        <pc:spChg chg="mod">
          <ac:chgData name="Rob Smit" userId="97c0d011-0145-4950-a666-3a1c1fed9f7b" providerId="ADAL" clId="{8BF974CD-B5FD-457C-9786-03A7F1547257}" dt="2022-11-25T12:50:54.883" v="4139" actId="20577"/>
          <ac:spMkLst>
            <pc:docMk/>
            <pc:sldMk cId="790189448" sldId="279"/>
            <ac:spMk id="2" creationId="{7FCB7C4C-1E10-810A-01C2-17927572AB3F}"/>
          </ac:spMkLst>
        </pc:spChg>
        <pc:spChg chg="mod">
          <ac:chgData name="Rob Smit" userId="97c0d011-0145-4950-a666-3a1c1fed9f7b" providerId="ADAL" clId="{8BF974CD-B5FD-457C-9786-03A7F1547257}" dt="2022-11-24T13:19:41.648" v="2734" actId="20577"/>
          <ac:spMkLst>
            <pc:docMk/>
            <pc:sldMk cId="790189448" sldId="279"/>
            <ac:spMk id="3" creationId="{54BA41BE-0FCD-9BC9-96D6-089E9A17EF98}"/>
          </ac:spMkLst>
        </pc:spChg>
        <pc:spChg chg="add mod">
          <ac:chgData name="Rob Smit" userId="97c0d011-0145-4950-a666-3a1c1fed9f7b" providerId="ADAL" clId="{8BF974CD-B5FD-457C-9786-03A7F1547257}" dt="2022-11-24T13:10:30.782" v="2579" actId="20577"/>
          <ac:spMkLst>
            <pc:docMk/>
            <pc:sldMk cId="790189448" sldId="279"/>
            <ac:spMk id="4" creationId="{EA8CEAFC-E9F8-11BD-265F-1A5FCC61B468}"/>
          </ac:spMkLst>
        </pc:spChg>
        <pc:spChg chg="add mod">
          <ac:chgData name="Rob Smit" userId="97c0d011-0145-4950-a666-3a1c1fed9f7b" providerId="ADAL" clId="{8BF974CD-B5FD-457C-9786-03A7F1547257}" dt="2022-11-24T13:17:11.541" v="2662" actId="1076"/>
          <ac:spMkLst>
            <pc:docMk/>
            <pc:sldMk cId="790189448" sldId="279"/>
            <ac:spMk id="5" creationId="{39750B7D-A753-7C39-61BF-FC8ED0FEA04D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4T13:20:59.474" v="2743" actId="20577"/>
        <pc:sldMkLst>
          <pc:docMk/>
          <pc:sldMk cId="927189677" sldId="280"/>
        </pc:sldMkLst>
        <pc:spChg chg="del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2" creationId="{BE545336-AC8C-C190-11D1-B9C30808F306}"/>
          </ac:spMkLst>
        </pc:spChg>
        <pc:spChg chg="del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3" creationId="{B3A3CF02-2B79-1EC2-D90D-B6F24258E5C9}"/>
          </ac:spMkLst>
        </pc:spChg>
        <pc:spChg chg="add mod ord">
          <ac:chgData name="Rob Smit" userId="97c0d011-0145-4950-a666-3a1c1fed9f7b" providerId="ADAL" clId="{8BF974CD-B5FD-457C-9786-03A7F1547257}" dt="2022-11-24T13:20:59.474" v="2743" actId="20577"/>
          <ac:spMkLst>
            <pc:docMk/>
            <pc:sldMk cId="927189677" sldId="280"/>
            <ac:spMk id="4" creationId="{83C5DDD9-8B7B-8D17-F82B-7C40D9A68A4F}"/>
          </ac:spMkLst>
        </pc:spChg>
        <pc:spChg chg="add mod ord">
          <ac:chgData name="Rob Smit" userId="97c0d011-0145-4950-a666-3a1c1fed9f7b" providerId="ADAL" clId="{8BF974CD-B5FD-457C-9786-03A7F1547257}" dt="2022-11-24T13:20:56.736" v="2736" actId="700"/>
          <ac:spMkLst>
            <pc:docMk/>
            <pc:sldMk cId="927189677" sldId="280"/>
            <ac:spMk id="5" creationId="{63F08B2B-4AB4-F2C4-9A43-17E8485A8CB7}"/>
          </ac:spMkLst>
        </pc:spChg>
      </pc:sldChg>
      <pc:sldChg chg="addSp modSp new mod">
        <pc:chgData name="Rob Smit" userId="97c0d011-0145-4950-a666-3a1c1fed9f7b" providerId="ADAL" clId="{8BF974CD-B5FD-457C-9786-03A7F1547257}" dt="2022-11-24T13:38:50.198" v="2883" actId="20577"/>
        <pc:sldMkLst>
          <pc:docMk/>
          <pc:sldMk cId="3289881009" sldId="281"/>
        </pc:sldMkLst>
        <pc:spChg chg="mod">
          <ac:chgData name="Rob Smit" userId="97c0d011-0145-4950-a666-3a1c1fed9f7b" providerId="ADAL" clId="{8BF974CD-B5FD-457C-9786-03A7F1547257}" dt="2022-11-24T13:26:03.199" v="2775" actId="20577"/>
          <ac:spMkLst>
            <pc:docMk/>
            <pc:sldMk cId="3289881009" sldId="281"/>
            <ac:spMk id="2" creationId="{22FA993F-D9B3-B61C-B5C5-C60BCD6C1FAA}"/>
          </ac:spMkLst>
        </pc:spChg>
        <pc:spChg chg="mod">
          <ac:chgData name="Rob Smit" userId="97c0d011-0145-4950-a666-3a1c1fed9f7b" providerId="ADAL" clId="{8BF974CD-B5FD-457C-9786-03A7F1547257}" dt="2022-11-24T13:38:50.198" v="2883" actId="20577"/>
          <ac:spMkLst>
            <pc:docMk/>
            <pc:sldMk cId="3289881009" sldId="281"/>
            <ac:spMk id="3" creationId="{624AE598-0129-B8AA-3885-F3B151FE5200}"/>
          </ac:spMkLst>
        </pc:spChg>
        <pc:picChg chg="add mod">
          <ac:chgData name="Rob Smit" userId="97c0d011-0145-4950-a666-3a1c1fed9f7b" providerId="ADAL" clId="{8BF974CD-B5FD-457C-9786-03A7F1547257}" dt="2022-11-24T13:27:22.990" v="2830" actId="1076"/>
          <ac:picMkLst>
            <pc:docMk/>
            <pc:sldMk cId="3289881009" sldId="281"/>
            <ac:picMk id="5" creationId="{C15AC3BE-6F2D-771F-D04A-991399E03879}"/>
          </ac:picMkLst>
        </pc:picChg>
      </pc:sldChg>
      <pc:sldChg chg="addSp delSp modSp new mod modClrScheme modAnim chgLayout">
        <pc:chgData name="Rob Smit" userId="97c0d011-0145-4950-a666-3a1c1fed9f7b" providerId="ADAL" clId="{8BF974CD-B5FD-457C-9786-03A7F1547257}" dt="2022-11-25T12:51:39.696" v="4147"/>
        <pc:sldMkLst>
          <pc:docMk/>
          <pc:sldMk cId="759231934" sldId="282"/>
        </pc:sldMkLst>
        <pc:spChg chg="del mod ord">
          <ac:chgData name="Rob Smit" userId="97c0d011-0145-4950-a666-3a1c1fed9f7b" providerId="ADAL" clId="{8BF974CD-B5FD-457C-9786-03A7F1547257}" dt="2022-11-24T13:39:01.583" v="2885" actId="700"/>
          <ac:spMkLst>
            <pc:docMk/>
            <pc:sldMk cId="759231934" sldId="282"/>
            <ac:spMk id="2" creationId="{DDA4E821-5E7F-02B8-7C9A-1C50E077C5A9}"/>
          </ac:spMkLst>
        </pc:spChg>
        <pc:spChg chg="del mod ord">
          <ac:chgData name="Rob Smit" userId="97c0d011-0145-4950-a666-3a1c1fed9f7b" providerId="ADAL" clId="{8BF974CD-B5FD-457C-9786-03A7F1547257}" dt="2022-11-24T13:39:01.583" v="2885" actId="700"/>
          <ac:spMkLst>
            <pc:docMk/>
            <pc:sldMk cId="759231934" sldId="282"/>
            <ac:spMk id="3" creationId="{E8A2FAB3-5C22-6658-BE3B-50E6DDF1F535}"/>
          </ac:spMkLst>
        </pc:spChg>
        <pc:spChg chg="add mod ord">
          <ac:chgData name="Rob Smit" userId="97c0d011-0145-4950-a666-3a1c1fed9f7b" providerId="ADAL" clId="{8BF974CD-B5FD-457C-9786-03A7F1547257}" dt="2022-11-24T13:39:25.658" v="2906" actId="20577"/>
          <ac:spMkLst>
            <pc:docMk/>
            <pc:sldMk cId="759231934" sldId="282"/>
            <ac:spMk id="4" creationId="{D2BB31AE-E13F-0376-F0D0-F248026038BF}"/>
          </ac:spMkLst>
        </pc:spChg>
        <pc:spChg chg="add mod ord">
          <ac:chgData name="Rob Smit" userId="97c0d011-0145-4950-a666-3a1c1fed9f7b" providerId="ADAL" clId="{8BF974CD-B5FD-457C-9786-03A7F1547257}" dt="2022-11-24T13:44:32.527" v="3145" actId="20577"/>
          <ac:spMkLst>
            <pc:docMk/>
            <pc:sldMk cId="759231934" sldId="282"/>
            <ac:spMk id="5" creationId="{20189C7A-08A3-68C4-6E80-ECCA59434FED}"/>
          </ac:spMkLst>
        </pc:spChg>
      </pc:sldChg>
      <pc:sldChg chg="modSp new mod modAnim">
        <pc:chgData name="Rob Smit" userId="97c0d011-0145-4950-a666-3a1c1fed9f7b" providerId="ADAL" clId="{8BF974CD-B5FD-457C-9786-03A7F1547257}" dt="2022-11-25T12:52:52.221" v="4154"/>
        <pc:sldMkLst>
          <pc:docMk/>
          <pc:sldMk cId="2868253133" sldId="283"/>
        </pc:sldMkLst>
        <pc:spChg chg="mod">
          <ac:chgData name="Rob Smit" userId="97c0d011-0145-4950-a666-3a1c1fed9f7b" providerId="ADAL" clId="{8BF974CD-B5FD-457C-9786-03A7F1547257}" dt="2022-11-24T13:47:38.609" v="3169" actId="20577"/>
          <ac:spMkLst>
            <pc:docMk/>
            <pc:sldMk cId="2868253133" sldId="283"/>
            <ac:spMk id="2" creationId="{1290DA2E-2658-E383-020D-36EE022BBDC9}"/>
          </ac:spMkLst>
        </pc:spChg>
        <pc:spChg chg="mod">
          <ac:chgData name="Rob Smit" userId="97c0d011-0145-4950-a666-3a1c1fed9f7b" providerId="ADAL" clId="{8BF974CD-B5FD-457C-9786-03A7F1547257}" dt="2022-11-25T12:52:42.650" v="4152" actId="20577"/>
          <ac:spMkLst>
            <pc:docMk/>
            <pc:sldMk cId="2868253133" sldId="283"/>
            <ac:spMk id="3" creationId="{634F8BAD-33AC-4E6C-8187-4EA66324A689}"/>
          </ac:spMkLst>
        </pc:spChg>
      </pc:sldChg>
      <pc:sldChg chg="modSp new mod modAnim">
        <pc:chgData name="Rob Smit" userId="97c0d011-0145-4950-a666-3a1c1fed9f7b" providerId="ADAL" clId="{8BF974CD-B5FD-457C-9786-03A7F1547257}" dt="2022-11-25T12:53:15.279" v="4158"/>
        <pc:sldMkLst>
          <pc:docMk/>
          <pc:sldMk cId="3117674790" sldId="284"/>
        </pc:sldMkLst>
        <pc:spChg chg="mod">
          <ac:chgData name="Rob Smit" userId="97c0d011-0145-4950-a666-3a1c1fed9f7b" providerId="ADAL" clId="{8BF974CD-B5FD-457C-9786-03A7F1547257}" dt="2022-11-24T13:54:16.020" v="3439" actId="20577"/>
          <ac:spMkLst>
            <pc:docMk/>
            <pc:sldMk cId="3117674790" sldId="284"/>
            <ac:spMk id="2" creationId="{1CCBA597-AFDE-1CF4-0166-CA2BA1EEC010}"/>
          </ac:spMkLst>
        </pc:spChg>
        <pc:spChg chg="mod">
          <ac:chgData name="Rob Smit" userId="97c0d011-0145-4950-a666-3a1c1fed9f7b" providerId="ADAL" clId="{8BF974CD-B5FD-457C-9786-03A7F1547257}" dt="2022-11-24T15:00:22.675" v="3716" actId="6549"/>
          <ac:spMkLst>
            <pc:docMk/>
            <pc:sldMk cId="3117674790" sldId="284"/>
            <ac:spMk id="3" creationId="{B5A9B307-320A-0D6E-A5CD-0444494C141C}"/>
          </ac:spMkLst>
        </pc:spChg>
      </pc:sldChg>
      <pc:sldChg chg="addSp modSp new mod modAnim">
        <pc:chgData name="Rob Smit" userId="97c0d011-0145-4950-a666-3a1c1fed9f7b" providerId="ADAL" clId="{8BF974CD-B5FD-457C-9786-03A7F1547257}" dt="2022-11-25T12:54:05.318" v="4181"/>
        <pc:sldMkLst>
          <pc:docMk/>
          <pc:sldMk cId="3109439757" sldId="285"/>
        </pc:sldMkLst>
        <pc:spChg chg="mod">
          <ac:chgData name="Rob Smit" userId="97c0d011-0145-4950-a666-3a1c1fed9f7b" providerId="ADAL" clId="{8BF974CD-B5FD-457C-9786-03A7F1547257}" dt="2022-11-24T15:27:16.940" v="3722" actId="20577"/>
          <ac:spMkLst>
            <pc:docMk/>
            <pc:sldMk cId="3109439757" sldId="285"/>
            <ac:spMk id="2" creationId="{97824C05-75FD-27F8-F3B7-14660FDFB5DD}"/>
          </ac:spMkLst>
        </pc:spChg>
        <pc:spChg chg="mod">
          <ac:chgData name="Rob Smit" userId="97c0d011-0145-4950-a666-3a1c1fed9f7b" providerId="ADAL" clId="{8BF974CD-B5FD-457C-9786-03A7F1547257}" dt="2022-11-25T12:53:53.634" v="4177" actId="6549"/>
          <ac:spMkLst>
            <pc:docMk/>
            <pc:sldMk cId="3109439757" sldId="285"/>
            <ac:spMk id="3" creationId="{6C4B8A4F-E58E-EF2D-C698-89D5B7548CCB}"/>
          </ac:spMkLst>
        </pc:spChg>
        <pc:picChg chg="add mod modCrop">
          <ac:chgData name="Rob Smit" userId="97c0d011-0145-4950-a666-3a1c1fed9f7b" providerId="ADAL" clId="{8BF974CD-B5FD-457C-9786-03A7F1547257}" dt="2022-11-24T15:29:12.077" v="3899" actId="1076"/>
          <ac:picMkLst>
            <pc:docMk/>
            <pc:sldMk cId="3109439757" sldId="285"/>
            <ac:picMk id="5" creationId="{83DF98DA-48D0-A7D2-A7C7-E24056664C6E}"/>
          </ac:picMkLst>
        </pc:picChg>
      </pc:sldChg>
      <pc:sldChg chg="modSp new mod modAnim">
        <pc:chgData name="Rob Smit" userId="97c0d011-0145-4950-a666-3a1c1fed9f7b" providerId="ADAL" clId="{8BF974CD-B5FD-457C-9786-03A7F1547257}" dt="2022-11-25T12:54:22.566" v="4183"/>
        <pc:sldMkLst>
          <pc:docMk/>
          <pc:sldMk cId="1679831543" sldId="286"/>
        </pc:sldMkLst>
        <pc:spChg chg="mod">
          <ac:chgData name="Rob Smit" userId="97c0d011-0145-4950-a666-3a1c1fed9f7b" providerId="ADAL" clId="{8BF974CD-B5FD-457C-9786-03A7F1547257}" dt="2022-11-24T15:29:19.198" v="3912" actId="20577"/>
          <ac:spMkLst>
            <pc:docMk/>
            <pc:sldMk cId="1679831543" sldId="286"/>
            <ac:spMk id="2" creationId="{5DEBADE5-5F2A-3424-514E-F1BF807788B4}"/>
          </ac:spMkLst>
        </pc:spChg>
        <pc:spChg chg="mod">
          <ac:chgData name="Rob Smit" userId="97c0d011-0145-4950-a666-3a1c1fed9f7b" providerId="ADAL" clId="{8BF974CD-B5FD-457C-9786-03A7F1547257}" dt="2022-11-25T11:06:04.790" v="4069" actId="20577"/>
          <ac:spMkLst>
            <pc:docMk/>
            <pc:sldMk cId="1679831543" sldId="286"/>
            <ac:spMk id="3" creationId="{0B23F9CA-D6EA-33A8-6BBF-54894A551706}"/>
          </ac:spMkLst>
        </pc:spChg>
      </pc:sldChg>
      <pc:sldChg chg="addSp delSp modSp new mod modClrScheme chgLayout">
        <pc:chgData name="Rob Smit" userId="97c0d011-0145-4950-a666-3a1c1fed9f7b" providerId="ADAL" clId="{8BF974CD-B5FD-457C-9786-03A7F1547257}" dt="2022-11-25T11:06:17.648" v="4078" actId="20577"/>
        <pc:sldMkLst>
          <pc:docMk/>
          <pc:sldMk cId="3019570582" sldId="287"/>
        </pc:sldMkLst>
        <pc:spChg chg="del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2" creationId="{F9C95853-CF15-1B5A-3527-E00DB77A489C}"/>
          </ac:spMkLst>
        </pc:spChg>
        <pc:spChg chg="del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3" creationId="{76BA39A8-2A53-AA68-0622-4B5351A46586}"/>
          </ac:spMkLst>
        </pc:spChg>
        <pc:spChg chg="add mod ord">
          <ac:chgData name="Rob Smit" userId="97c0d011-0145-4950-a666-3a1c1fed9f7b" providerId="ADAL" clId="{8BF974CD-B5FD-457C-9786-03A7F1547257}" dt="2022-11-25T11:06:17.648" v="4078" actId="20577"/>
          <ac:spMkLst>
            <pc:docMk/>
            <pc:sldMk cId="3019570582" sldId="287"/>
            <ac:spMk id="4" creationId="{37C59294-58D6-3B91-4288-0E55110F5B45}"/>
          </ac:spMkLst>
        </pc:spChg>
        <pc:spChg chg="add mod ord">
          <ac:chgData name="Rob Smit" userId="97c0d011-0145-4950-a666-3a1c1fed9f7b" providerId="ADAL" clId="{8BF974CD-B5FD-457C-9786-03A7F1547257}" dt="2022-11-25T11:06:13.648" v="4071" actId="700"/>
          <ac:spMkLst>
            <pc:docMk/>
            <pc:sldMk cId="3019570582" sldId="287"/>
            <ac:spMk id="5" creationId="{7D750200-808A-9C95-CC01-6FA929B2FBFA}"/>
          </ac:spMkLst>
        </pc:spChg>
      </pc:sldChg>
    </pc:docChg>
  </pc:docChgLst>
  <pc:docChgLst>
    <pc:chgData name="Rob Smit" userId="97c0d011-0145-4950-a666-3a1c1fed9f7b" providerId="ADAL" clId="{6A5F6965-08CA-4F69-BA0D-99256414E949}"/>
    <pc:docChg chg="undo custSel modSld">
      <pc:chgData name="Rob Smit" userId="97c0d011-0145-4950-a666-3a1c1fed9f7b" providerId="ADAL" clId="{6A5F6965-08CA-4F69-BA0D-99256414E949}" dt="2022-11-28T09:16:22.858" v="2565" actId="20577"/>
      <pc:docMkLst>
        <pc:docMk/>
      </pc:docMkLst>
      <pc:sldChg chg="modSp mod">
        <pc:chgData name="Rob Smit" userId="97c0d011-0145-4950-a666-3a1c1fed9f7b" providerId="ADAL" clId="{6A5F6965-08CA-4F69-BA0D-99256414E949}" dt="2022-11-25T13:00:45.165" v="3" actId="20577"/>
        <pc:sldMkLst>
          <pc:docMk/>
          <pc:sldMk cId="3661672893" sldId="256"/>
        </pc:sldMkLst>
        <pc:spChg chg="mod">
          <ac:chgData name="Rob Smit" userId="97c0d011-0145-4950-a666-3a1c1fed9f7b" providerId="ADAL" clId="{6A5F6965-08CA-4F69-BA0D-99256414E949}" dt="2022-11-25T13:00:45.165" v="3" actId="20577"/>
          <ac:spMkLst>
            <pc:docMk/>
            <pc:sldMk cId="3661672893" sldId="256"/>
            <ac:spMk id="2" creationId="{7EB0BBD0-6A98-3CF8-16A7-129AC0A52892}"/>
          </ac:spMkLst>
        </pc:spChg>
      </pc:sldChg>
      <pc:sldChg chg="modSp mod">
        <pc:chgData name="Rob Smit" userId="97c0d011-0145-4950-a666-3a1c1fed9f7b" providerId="ADAL" clId="{6A5F6965-08CA-4F69-BA0D-99256414E949}" dt="2022-11-25T13:01:41.891" v="73" actId="20577"/>
        <pc:sldMkLst>
          <pc:docMk/>
          <pc:sldMk cId="1993736052" sldId="257"/>
        </pc:sldMkLst>
        <pc:spChg chg="mod">
          <ac:chgData name="Rob Smit" userId="97c0d011-0145-4950-a666-3a1c1fed9f7b" providerId="ADAL" clId="{6A5F6965-08CA-4F69-BA0D-99256414E949}" dt="2022-11-25T13:00:48.964" v="10" actId="20577"/>
          <ac:spMkLst>
            <pc:docMk/>
            <pc:sldMk cId="1993736052" sldId="257"/>
            <ac:spMk id="6" creationId="{C1C7A6BC-0FF2-1B6F-A546-C0ED9A98121A}"/>
          </ac:spMkLst>
        </pc:spChg>
        <pc:spChg chg="mod">
          <ac:chgData name="Rob Smit" userId="97c0d011-0145-4950-a666-3a1c1fed9f7b" providerId="ADAL" clId="{6A5F6965-08CA-4F69-BA0D-99256414E949}" dt="2022-11-25T13:01:41.891" v="73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modSp mod">
        <pc:chgData name="Rob Smit" userId="97c0d011-0145-4950-a666-3a1c1fed9f7b" providerId="ADAL" clId="{6A5F6965-08CA-4F69-BA0D-99256414E949}" dt="2022-11-25T18:15:33.656" v="2517" actId="20577"/>
        <pc:sldMkLst>
          <pc:docMk/>
          <pc:sldMk cId="3142723849" sldId="271"/>
        </pc:sldMkLst>
        <pc:spChg chg="mod">
          <ac:chgData name="Rob Smit" userId="97c0d011-0145-4950-a666-3a1c1fed9f7b" providerId="ADAL" clId="{6A5F6965-08CA-4F69-BA0D-99256414E949}" dt="2022-11-25T18:15:33.656" v="2517" actId="20577"/>
          <ac:spMkLst>
            <pc:docMk/>
            <pc:sldMk cId="3142723849" sldId="271"/>
            <ac:spMk id="5" creationId="{F18A5DFD-ED53-7066-01C1-B58642445029}"/>
          </ac:spMkLst>
        </pc:spChg>
      </pc:sldChg>
      <pc:sldChg chg="modSp mod">
        <pc:chgData name="Rob Smit" userId="97c0d011-0145-4950-a666-3a1c1fed9f7b" providerId="ADAL" clId="{6A5F6965-08CA-4F69-BA0D-99256414E949}" dt="2022-11-25T13:01:51.910" v="91" actId="20577"/>
        <pc:sldMkLst>
          <pc:docMk/>
          <pc:sldMk cId="523937339" sldId="272"/>
        </pc:sldMkLst>
        <pc:spChg chg="mod">
          <ac:chgData name="Rob Smit" userId="97c0d011-0145-4950-a666-3a1c1fed9f7b" providerId="ADAL" clId="{6A5F6965-08CA-4F69-BA0D-99256414E949}" dt="2022-11-25T13:01:51.910" v="91" actId="20577"/>
          <ac:spMkLst>
            <pc:docMk/>
            <pc:sldMk cId="523937339" sldId="272"/>
            <ac:spMk id="4" creationId="{6949C51D-FB03-830B-7B7C-5AD385069FD2}"/>
          </ac:spMkLst>
        </pc:spChg>
      </pc:sldChg>
      <pc:sldChg chg="modSp mod modAnim">
        <pc:chgData name="Rob Smit" userId="97c0d011-0145-4950-a666-3a1c1fed9f7b" providerId="ADAL" clId="{6A5F6965-08CA-4F69-BA0D-99256414E949}" dt="2022-11-25T18:16:24.022" v="2518" actId="313"/>
        <pc:sldMkLst>
          <pc:docMk/>
          <pc:sldMk cId="362323758" sldId="273"/>
        </pc:sldMkLst>
        <pc:spChg chg="mod">
          <ac:chgData name="Rob Smit" userId="97c0d011-0145-4950-a666-3a1c1fed9f7b" providerId="ADAL" clId="{6A5F6965-08CA-4F69-BA0D-99256414E949}" dt="2022-11-25T13:01:58.377" v="98" actId="20577"/>
          <ac:spMkLst>
            <pc:docMk/>
            <pc:sldMk cId="362323758" sldId="273"/>
            <ac:spMk id="4" creationId="{F835C6E2-FB4A-0D24-8727-A213C1E23BBF}"/>
          </ac:spMkLst>
        </pc:spChg>
        <pc:spChg chg="mod">
          <ac:chgData name="Rob Smit" userId="97c0d011-0145-4950-a666-3a1c1fed9f7b" providerId="ADAL" clId="{6A5F6965-08CA-4F69-BA0D-99256414E949}" dt="2022-11-25T18:16:24.022" v="2518" actId="313"/>
          <ac:spMkLst>
            <pc:docMk/>
            <pc:sldMk cId="362323758" sldId="273"/>
            <ac:spMk id="5" creationId="{58D75911-B66D-8F36-A3AF-A65BF19920C6}"/>
          </ac:spMkLst>
        </pc:spChg>
      </pc:sldChg>
      <pc:sldChg chg="modSp mod">
        <pc:chgData name="Rob Smit" userId="97c0d011-0145-4950-a666-3a1c1fed9f7b" providerId="ADAL" clId="{6A5F6965-08CA-4F69-BA0D-99256414E949}" dt="2022-11-28T09:16:22.858" v="2565" actId="20577"/>
        <pc:sldMkLst>
          <pc:docMk/>
          <pc:sldMk cId="2000832727" sldId="274"/>
        </pc:sldMkLst>
        <pc:spChg chg="mod">
          <ac:chgData name="Rob Smit" userId="97c0d011-0145-4950-a666-3a1c1fed9f7b" providerId="ADAL" clId="{6A5F6965-08CA-4F69-BA0D-99256414E949}" dt="2022-11-28T09:16:22.858" v="2565" actId="20577"/>
          <ac:spMkLst>
            <pc:docMk/>
            <pc:sldMk cId="2000832727" sldId="274"/>
            <ac:spMk id="2" creationId="{522970A4-F09F-9B5A-3A66-CDE02D90D364}"/>
          </ac:spMkLst>
        </pc:spChg>
        <pc:spChg chg="mod">
          <ac:chgData name="Rob Smit" userId="97c0d011-0145-4950-a666-3a1c1fed9f7b" providerId="ADAL" clId="{6A5F6965-08CA-4F69-BA0D-99256414E949}" dt="2022-11-25T18:16:29.381" v="2521" actId="2"/>
          <ac:spMkLst>
            <pc:docMk/>
            <pc:sldMk cId="2000832727" sldId="274"/>
            <ac:spMk id="3" creationId="{5DCC1535-0934-A090-8A10-D3A8176DC3CD}"/>
          </ac:spMkLst>
        </pc:spChg>
      </pc:sldChg>
      <pc:sldChg chg="modSp modAnim">
        <pc:chgData name="Rob Smit" userId="97c0d011-0145-4950-a666-3a1c1fed9f7b" providerId="ADAL" clId="{6A5F6965-08CA-4F69-BA0D-99256414E949}" dt="2022-11-25T18:17:25.114" v="2556" actId="6549"/>
        <pc:sldMkLst>
          <pc:docMk/>
          <pc:sldMk cId="1989202441" sldId="275"/>
        </pc:sldMkLst>
        <pc:spChg chg="mod">
          <ac:chgData name="Rob Smit" userId="97c0d011-0145-4950-a666-3a1c1fed9f7b" providerId="ADAL" clId="{6A5F6965-08CA-4F69-BA0D-99256414E949}" dt="2022-11-25T18:17:25.114" v="2556" actId="6549"/>
          <ac:spMkLst>
            <pc:docMk/>
            <pc:sldMk cId="1989202441" sldId="275"/>
            <ac:spMk id="3" creationId="{AEF2C083-98CA-D631-426E-359A14EFA9C3}"/>
          </ac:spMkLst>
        </pc:spChg>
        <pc:spChg chg="mod">
          <ac:chgData name="Rob Smit" userId="97c0d011-0145-4950-a666-3a1c1fed9f7b" providerId="ADAL" clId="{6A5F6965-08CA-4F69-BA0D-99256414E949}" dt="2022-11-25T18:16:55.501" v="2532" actId="2"/>
          <ac:spMkLst>
            <pc:docMk/>
            <pc:sldMk cId="1989202441" sldId="275"/>
            <ac:spMk id="4" creationId="{773AC1DA-58A3-BAAD-69AE-771EA61583EB}"/>
          </ac:spMkLst>
        </pc:spChg>
        <pc:spChg chg="mod">
          <ac:chgData name="Rob Smit" userId="97c0d011-0145-4950-a666-3a1c1fed9f7b" providerId="ADAL" clId="{6A5F6965-08CA-4F69-BA0D-99256414E949}" dt="2022-11-25T18:16:58.894" v="2537" actId="2"/>
          <ac:spMkLst>
            <pc:docMk/>
            <pc:sldMk cId="1989202441" sldId="275"/>
            <ac:spMk id="5" creationId="{B71040B2-D965-F532-0B60-1079C6BBB23D}"/>
          </ac:spMkLst>
        </pc:spChg>
      </pc:sldChg>
      <pc:sldChg chg="modSp mod">
        <pc:chgData name="Rob Smit" userId="97c0d011-0145-4950-a666-3a1c1fed9f7b" providerId="ADAL" clId="{6A5F6965-08CA-4F69-BA0D-99256414E949}" dt="2022-11-25T13:05:21.633" v="692" actId="20577"/>
        <pc:sldMkLst>
          <pc:docMk/>
          <pc:sldMk cId="1147526109" sldId="276"/>
        </pc:sldMkLst>
        <pc:spChg chg="mod">
          <ac:chgData name="Rob Smit" userId="97c0d011-0145-4950-a666-3a1c1fed9f7b" providerId="ADAL" clId="{6A5F6965-08CA-4F69-BA0D-99256414E949}" dt="2022-11-25T13:05:21.633" v="692" actId="20577"/>
          <ac:spMkLst>
            <pc:docMk/>
            <pc:sldMk cId="1147526109" sldId="276"/>
            <ac:spMk id="4" creationId="{EA52BAF8-05F5-C5DC-6082-87AA6F756BF9}"/>
          </ac:spMkLst>
        </pc:spChg>
      </pc:sldChg>
      <pc:sldChg chg="modSp mod modAnim">
        <pc:chgData name="Rob Smit" userId="97c0d011-0145-4950-a666-3a1c1fed9f7b" providerId="ADAL" clId="{6A5F6965-08CA-4F69-BA0D-99256414E949}" dt="2022-11-25T18:16:41.811" v="2524" actId="313"/>
        <pc:sldMkLst>
          <pc:docMk/>
          <pc:sldMk cId="2469268930" sldId="277"/>
        </pc:sldMkLst>
        <pc:spChg chg="mod">
          <ac:chgData name="Rob Smit" userId="97c0d011-0145-4950-a666-3a1c1fed9f7b" providerId="ADAL" clId="{6A5F6965-08CA-4F69-BA0D-99256414E949}" dt="2022-11-25T13:05:27.506" v="694" actId="20577"/>
          <ac:spMkLst>
            <pc:docMk/>
            <pc:sldMk cId="2469268930" sldId="277"/>
            <ac:spMk id="6" creationId="{19EF08D7-6DDD-3862-D23D-BC41FA8B66AC}"/>
          </ac:spMkLst>
        </pc:spChg>
        <pc:spChg chg="mod">
          <ac:chgData name="Rob Smit" userId="97c0d011-0145-4950-a666-3a1c1fed9f7b" providerId="ADAL" clId="{6A5F6965-08CA-4F69-BA0D-99256414E949}" dt="2022-11-25T18:16:41.811" v="2524" actId="313"/>
          <ac:spMkLst>
            <pc:docMk/>
            <pc:sldMk cId="2469268930" sldId="277"/>
            <ac:spMk id="7" creationId="{68B716B8-09C6-1B41-2584-15D6CEAC933F}"/>
          </ac:spMkLst>
        </pc:spChg>
      </pc:sldChg>
      <pc:sldChg chg="modSp mod">
        <pc:chgData name="Rob Smit" userId="97c0d011-0145-4950-a666-3a1c1fed9f7b" providerId="ADAL" clId="{6A5F6965-08CA-4F69-BA0D-99256414E949}" dt="2022-11-25T18:17:06.392" v="2544" actId="2"/>
        <pc:sldMkLst>
          <pc:docMk/>
          <pc:sldMk cId="266345407" sldId="278"/>
        </pc:sldMkLst>
        <pc:spChg chg="mod">
          <ac:chgData name="Rob Smit" userId="97c0d011-0145-4950-a666-3a1c1fed9f7b" providerId="ADAL" clId="{6A5F6965-08CA-4F69-BA0D-99256414E949}" dt="2022-11-25T13:06:27.444" v="868" actId="20577"/>
          <ac:spMkLst>
            <pc:docMk/>
            <pc:sldMk cId="266345407" sldId="278"/>
            <ac:spMk id="2" creationId="{0BF8832E-C6E4-56EC-868E-2E3654283AEF}"/>
          </ac:spMkLst>
        </pc:spChg>
        <pc:spChg chg="mod">
          <ac:chgData name="Rob Smit" userId="97c0d011-0145-4950-a666-3a1c1fed9f7b" providerId="ADAL" clId="{6A5F6965-08CA-4F69-BA0D-99256414E949}" dt="2022-11-25T13:07:35.479" v="1108" actId="20577"/>
          <ac:spMkLst>
            <pc:docMk/>
            <pc:sldMk cId="266345407" sldId="278"/>
            <ac:spMk id="3" creationId="{FDA375CF-2453-C54D-6BF4-A079A983E78B}"/>
          </ac:spMkLst>
        </pc:spChg>
        <pc:spChg chg="mod">
          <ac:chgData name="Rob Smit" userId="97c0d011-0145-4950-a666-3a1c1fed9f7b" providerId="ADAL" clId="{6A5F6965-08CA-4F69-BA0D-99256414E949}" dt="2022-11-25T18:17:02.150" v="2542" actId="2"/>
          <ac:spMkLst>
            <pc:docMk/>
            <pc:sldMk cId="266345407" sldId="278"/>
            <ac:spMk id="4" creationId="{2129AAFD-6333-AAAE-AD6F-CDEC450C5963}"/>
          </ac:spMkLst>
        </pc:spChg>
        <pc:spChg chg="mod">
          <ac:chgData name="Rob Smit" userId="97c0d011-0145-4950-a666-3a1c1fed9f7b" providerId="ADAL" clId="{6A5F6965-08CA-4F69-BA0D-99256414E949}" dt="2022-11-25T18:17:06.392" v="2544" actId="2"/>
          <ac:spMkLst>
            <pc:docMk/>
            <pc:sldMk cId="266345407" sldId="278"/>
            <ac:spMk id="5" creationId="{9EF2F7AD-0D70-793D-5C82-AA80958A01AF}"/>
          </ac:spMkLst>
        </pc:spChg>
      </pc:sldChg>
      <pc:sldChg chg="modSp mod">
        <pc:chgData name="Rob Smit" userId="97c0d011-0145-4950-a666-3a1c1fed9f7b" providerId="ADAL" clId="{6A5F6965-08CA-4F69-BA0D-99256414E949}" dt="2022-11-25T18:17:14.746" v="2555" actId="2"/>
        <pc:sldMkLst>
          <pc:docMk/>
          <pc:sldMk cId="790189448" sldId="279"/>
        </pc:sldMkLst>
        <pc:spChg chg="mod">
          <ac:chgData name="Rob Smit" userId="97c0d011-0145-4950-a666-3a1c1fed9f7b" providerId="ADAL" clId="{6A5F6965-08CA-4F69-BA0D-99256414E949}" dt="2022-11-25T13:07:44.141" v="1120" actId="20577"/>
          <ac:spMkLst>
            <pc:docMk/>
            <pc:sldMk cId="790189448" sldId="279"/>
            <ac:spMk id="2" creationId="{7FCB7C4C-1E10-810A-01C2-17927572AB3F}"/>
          </ac:spMkLst>
        </pc:spChg>
        <pc:spChg chg="mod">
          <ac:chgData name="Rob Smit" userId="97c0d011-0145-4950-a666-3a1c1fed9f7b" providerId="ADAL" clId="{6A5F6965-08CA-4F69-BA0D-99256414E949}" dt="2022-11-25T18:06:35.920" v="1297" actId="20577"/>
          <ac:spMkLst>
            <pc:docMk/>
            <pc:sldMk cId="790189448" sldId="279"/>
            <ac:spMk id="3" creationId="{54BA41BE-0FCD-9BC9-96D6-089E9A17EF98}"/>
          </ac:spMkLst>
        </pc:spChg>
        <pc:spChg chg="mod">
          <ac:chgData name="Rob Smit" userId="97c0d011-0145-4950-a666-3a1c1fed9f7b" providerId="ADAL" clId="{6A5F6965-08CA-4F69-BA0D-99256414E949}" dt="2022-11-25T18:17:09.096" v="2549" actId="2"/>
          <ac:spMkLst>
            <pc:docMk/>
            <pc:sldMk cId="790189448" sldId="279"/>
            <ac:spMk id="4" creationId="{EA8CEAFC-E9F8-11BD-265F-1A5FCC61B468}"/>
          </ac:spMkLst>
        </pc:spChg>
        <pc:spChg chg="mod">
          <ac:chgData name="Rob Smit" userId="97c0d011-0145-4950-a666-3a1c1fed9f7b" providerId="ADAL" clId="{6A5F6965-08CA-4F69-BA0D-99256414E949}" dt="2022-11-25T18:17:14.746" v="2555" actId="2"/>
          <ac:spMkLst>
            <pc:docMk/>
            <pc:sldMk cId="790189448" sldId="279"/>
            <ac:spMk id="5" creationId="{39750B7D-A753-7C39-61BF-FC8ED0FEA04D}"/>
          </ac:spMkLst>
        </pc:spChg>
      </pc:sldChg>
      <pc:sldChg chg="modSp mod">
        <pc:chgData name="Rob Smit" userId="97c0d011-0145-4950-a666-3a1c1fed9f7b" providerId="ADAL" clId="{6A5F6965-08CA-4F69-BA0D-99256414E949}" dt="2022-11-25T18:07:15.958" v="1315" actId="20577"/>
        <pc:sldMkLst>
          <pc:docMk/>
          <pc:sldMk cId="3289881009" sldId="281"/>
        </pc:sldMkLst>
        <pc:spChg chg="mod">
          <ac:chgData name="Rob Smit" userId="97c0d011-0145-4950-a666-3a1c1fed9f7b" providerId="ADAL" clId="{6A5F6965-08CA-4F69-BA0D-99256414E949}" dt="2022-11-25T18:07:15.958" v="1315" actId="20577"/>
          <ac:spMkLst>
            <pc:docMk/>
            <pc:sldMk cId="3289881009" sldId="281"/>
            <ac:spMk id="2" creationId="{22FA993F-D9B3-B61C-B5C5-C60BCD6C1FAA}"/>
          </ac:spMkLst>
        </pc:spChg>
      </pc:sldChg>
      <pc:sldChg chg="modSp mod modAnim">
        <pc:chgData name="Rob Smit" userId="97c0d011-0145-4950-a666-3a1c1fed9f7b" providerId="ADAL" clId="{6A5F6965-08CA-4F69-BA0D-99256414E949}" dt="2022-11-25T18:09:44.950" v="1617" actId="20577"/>
        <pc:sldMkLst>
          <pc:docMk/>
          <pc:sldMk cId="759231934" sldId="282"/>
        </pc:sldMkLst>
        <pc:spChg chg="mod">
          <ac:chgData name="Rob Smit" userId="97c0d011-0145-4950-a666-3a1c1fed9f7b" providerId="ADAL" clId="{6A5F6965-08CA-4F69-BA0D-99256414E949}" dt="2022-11-25T18:09:44.950" v="1617" actId="20577"/>
          <ac:spMkLst>
            <pc:docMk/>
            <pc:sldMk cId="759231934" sldId="282"/>
            <ac:spMk id="4" creationId="{D2BB31AE-E13F-0376-F0D0-F248026038BF}"/>
          </ac:spMkLst>
        </pc:spChg>
        <pc:spChg chg="mod">
          <ac:chgData name="Rob Smit" userId="97c0d011-0145-4950-a666-3a1c1fed9f7b" providerId="ADAL" clId="{6A5F6965-08CA-4F69-BA0D-99256414E949}" dt="2022-11-25T18:09:41.268" v="1615" actId="20577"/>
          <ac:spMkLst>
            <pc:docMk/>
            <pc:sldMk cId="759231934" sldId="282"/>
            <ac:spMk id="5" creationId="{20189C7A-08A3-68C4-6E80-ECCA59434FED}"/>
          </ac:spMkLst>
        </pc:spChg>
      </pc:sldChg>
      <pc:sldChg chg="modSp mod modAnim">
        <pc:chgData name="Rob Smit" userId="97c0d011-0145-4950-a666-3a1c1fed9f7b" providerId="ADAL" clId="{6A5F6965-08CA-4F69-BA0D-99256414E949}" dt="2022-11-25T18:11:27.351" v="1881" actId="20577"/>
        <pc:sldMkLst>
          <pc:docMk/>
          <pc:sldMk cId="2868253133" sldId="283"/>
        </pc:sldMkLst>
        <pc:spChg chg="mod">
          <ac:chgData name="Rob Smit" userId="97c0d011-0145-4950-a666-3a1c1fed9f7b" providerId="ADAL" clId="{6A5F6965-08CA-4F69-BA0D-99256414E949}" dt="2022-11-25T18:09:56.522" v="1639" actId="20577"/>
          <ac:spMkLst>
            <pc:docMk/>
            <pc:sldMk cId="2868253133" sldId="283"/>
            <ac:spMk id="2" creationId="{1290DA2E-2658-E383-020D-36EE022BBDC9}"/>
          </ac:spMkLst>
        </pc:spChg>
        <pc:spChg chg="mod">
          <ac:chgData name="Rob Smit" userId="97c0d011-0145-4950-a666-3a1c1fed9f7b" providerId="ADAL" clId="{6A5F6965-08CA-4F69-BA0D-99256414E949}" dt="2022-11-25T18:11:27.351" v="1881" actId="20577"/>
          <ac:spMkLst>
            <pc:docMk/>
            <pc:sldMk cId="2868253133" sldId="283"/>
            <ac:spMk id="3" creationId="{634F8BAD-33AC-4E6C-8187-4EA66324A689}"/>
          </ac:spMkLst>
        </pc:spChg>
      </pc:sldChg>
      <pc:sldChg chg="modSp modAnim">
        <pc:chgData name="Rob Smit" userId="97c0d011-0145-4950-a666-3a1c1fed9f7b" providerId="ADAL" clId="{6A5F6965-08CA-4F69-BA0D-99256414E949}" dt="2022-11-25T18:16:51.066" v="2527" actId="2"/>
        <pc:sldMkLst>
          <pc:docMk/>
          <pc:sldMk cId="3117674790" sldId="284"/>
        </pc:sldMkLst>
        <pc:spChg chg="mod">
          <ac:chgData name="Rob Smit" userId="97c0d011-0145-4950-a666-3a1c1fed9f7b" providerId="ADAL" clId="{6A5F6965-08CA-4F69-BA0D-99256414E949}" dt="2022-11-25T18:16:51.066" v="2527" actId="2"/>
          <ac:spMkLst>
            <pc:docMk/>
            <pc:sldMk cId="3117674790" sldId="284"/>
            <ac:spMk id="3" creationId="{B5A9B307-320A-0D6E-A5CD-0444494C141C}"/>
          </ac:spMkLst>
        </pc:spChg>
      </pc:sldChg>
      <pc:sldChg chg="modSp">
        <pc:chgData name="Rob Smit" userId="97c0d011-0145-4950-a666-3a1c1fed9f7b" providerId="ADAL" clId="{6A5F6965-08CA-4F69-BA0D-99256414E949}" dt="2022-11-25T18:16:52.497" v="2528" actId="2"/>
        <pc:sldMkLst>
          <pc:docMk/>
          <pc:sldMk cId="3109439757" sldId="285"/>
        </pc:sldMkLst>
        <pc:spChg chg="mod">
          <ac:chgData name="Rob Smit" userId="97c0d011-0145-4950-a666-3a1c1fed9f7b" providerId="ADAL" clId="{6A5F6965-08CA-4F69-BA0D-99256414E949}" dt="2022-11-25T18:16:52.497" v="2528" actId="2"/>
          <ac:spMkLst>
            <pc:docMk/>
            <pc:sldMk cId="3109439757" sldId="285"/>
            <ac:spMk id="3" creationId="{6C4B8A4F-E58E-EF2D-C698-89D5B7548CCB}"/>
          </ac:spMkLst>
        </pc:spChg>
      </pc:sldChg>
      <pc:sldChg chg="modSp mod modAnim">
        <pc:chgData name="Rob Smit" userId="97c0d011-0145-4950-a666-3a1c1fed9f7b" providerId="ADAL" clId="{6A5F6965-08CA-4F69-BA0D-99256414E949}" dt="2022-11-25T18:15:25.655" v="2508" actId="20577"/>
        <pc:sldMkLst>
          <pc:docMk/>
          <pc:sldMk cId="1679831543" sldId="286"/>
        </pc:sldMkLst>
        <pc:spChg chg="mod">
          <ac:chgData name="Rob Smit" userId="97c0d011-0145-4950-a666-3a1c1fed9f7b" providerId="ADAL" clId="{6A5F6965-08CA-4F69-BA0D-99256414E949}" dt="2022-11-25T18:14:26.196" v="2350" actId="20577"/>
          <ac:spMkLst>
            <pc:docMk/>
            <pc:sldMk cId="1679831543" sldId="286"/>
            <ac:spMk id="2" creationId="{5DEBADE5-5F2A-3424-514E-F1BF807788B4}"/>
          </ac:spMkLst>
        </pc:spChg>
        <pc:spChg chg="mod">
          <ac:chgData name="Rob Smit" userId="97c0d011-0145-4950-a666-3a1c1fed9f7b" providerId="ADAL" clId="{6A5F6965-08CA-4F69-BA0D-99256414E949}" dt="2022-11-25T18:15:25.655" v="2508" actId="20577"/>
          <ac:spMkLst>
            <pc:docMk/>
            <pc:sldMk cId="1679831543" sldId="286"/>
            <ac:spMk id="3" creationId="{0B23F9CA-D6EA-33A8-6BBF-54894A551706}"/>
          </ac:spMkLst>
        </pc:spChg>
      </pc:sldChg>
    </pc:docChg>
  </pc:docChgLst>
  <pc:docChgLst>
    <pc:chgData name="Rob Smit" userId="97c0d011-0145-4950-a666-3a1c1fed9f7b" providerId="ADAL" clId="{F53CD093-7EFB-4374-8A4D-B96241B40A77}"/>
    <pc:docChg chg="undo custSel addSld modSld sldOrd">
      <pc:chgData name="Rob Smit" userId="97c0d011-0145-4950-a666-3a1c1fed9f7b" providerId="ADAL" clId="{F53CD093-7EFB-4374-8A4D-B96241B40A77}" dt="2022-11-16T08:33:12.724" v="2700"/>
      <pc:docMkLst>
        <pc:docMk/>
      </pc:docMkLst>
      <pc:sldChg chg="modSp mod">
        <pc:chgData name="Rob Smit" userId="97c0d011-0145-4950-a666-3a1c1fed9f7b" providerId="ADAL" clId="{F53CD093-7EFB-4374-8A4D-B96241B40A77}" dt="2022-10-26T09:05:35.159" v="2557" actId="20577"/>
        <pc:sldMkLst>
          <pc:docMk/>
          <pc:sldMk cId="3661672893" sldId="256"/>
        </pc:sldMkLst>
        <pc:spChg chg="mod">
          <ac:chgData name="Rob Smit" userId="97c0d011-0145-4950-a666-3a1c1fed9f7b" providerId="ADAL" clId="{F53CD093-7EFB-4374-8A4D-B96241B40A77}" dt="2022-10-26T09:05:35.159" v="2557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addSp modSp mod">
        <pc:chgData name="Rob Smit" userId="97c0d011-0145-4950-a666-3a1c1fed9f7b" providerId="ADAL" clId="{F53CD093-7EFB-4374-8A4D-B96241B40A77}" dt="2022-10-26T07:52:47.695" v="1696" actId="20577"/>
        <pc:sldMkLst>
          <pc:docMk/>
          <pc:sldMk cId="1235474720" sldId="258"/>
        </pc:sldMkLst>
        <pc:spChg chg="mod">
          <ac:chgData name="Rob Smit" userId="97c0d011-0145-4950-a666-3a1c1fed9f7b" providerId="ADAL" clId="{F53CD093-7EFB-4374-8A4D-B96241B40A77}" dt="2022-10-26T07:52:47.695" v="1696" actId="20577"/>
          <ac:spMkLst>
            <pc:docMk/>
            <pc:sldMk cId="1235474720" sldId="258"/>
            <ac:spMk id="5" creationId="{975A1D2A-16CD-20FD-B58C-5D9CCD71BB5B}"/>
          </ac:spMkLst>
        </pc:spChg>
        <pc:picChg chg="add mod modCrop">
          <ac:chgData name="Rob Smit" userId="97c0d011-0145-4950-a666-3a1c1fed9f7b" providerId="ADAL" clId="{F53CD093-7EFB-4374-8A4D-B96241B40A77}" dt="2022-10-25T07:58:00.335" v="74" actId="1076"/>
          <ac:picMkLst>
            <pc:docMk/>
            <pc:sldMk cId="1235474720" sldId="258"/>
            <ac:picMk id="3" creationId="{C1A64319-F1C9-7BEA-8E35-3D9042782C93}"/>
          </ac:picMkLst>
        </pc:picChg>
      </pc:sldChg>
      <pc:sldChg chg="modSp mod modAnim">
        <pc:chgData name="Rob Smit" userId="97c0d011-0145-4950-a666-3a1c1fed9f7b" providerId="ADAL" clId="{F53CD093-7EFB-4374-8A4D-B96241B40A77}" dt="2022-11-16T08:28:07.575" v="2679"/>
        <pc:sldMkLst>
          <pc:docMk/>
          <pc:sldMk cId="3560374349" sldId="259"/>
        </pc:sldMkLst>
        <pc:spChg chg="mod">
          <ac:chgData name="Rob Smit" userId="97c0d011-0145-4950-a666-3a1c1fed9f7b" providerId="ADAL" clId="{F53CD093-7EFB-4374-8A4D-B96241B40A77}" dt="2022-10-25T07:56:03.027" v="4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new mod modAnim">
        <pc:chgData name="Rob Smit" userId="97c0d011-0145-4950-a666-3a1c1fed9f7b" providerId="ADAL" clId="{F53CD093-7EFB-4374-8A4D-B96241B40A77}" dt="2022-11-16T08:28:59.735" v="2681"/>
        <pc:sldMkLst>
          <pc:docMk/>
          <pc:sldMk cId="2636009437" sldId="260"/>
        </pc:sldMkLst>
        <pc:spChg chg="mod">
          <ac:chgData name="Rob Smit" userId="97c0d011-0145-4950-a666-3a1c1fed9f7b" providerId="ADAL" clId="{F53CD093-7EFB-4374-8A4D-B96241B40A77}" dt="2022-10-25T07:56:36.295" v="68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F53CD093-7EFB-4374-8A4D-B96241B40A77}" dt="2022-10-25T08:00:39.147" v="333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new mod modAnim">
        <pc:chgData name="Rob Smit" userId="97c0d011-0145-4950-a666-3a1c1fed9f7b" providerId="ADAL" clId="{F53CD093-7EFB-4374-8A4D-B96241B40A77}" dt="2022-11-16T08:29:19.498" v="2683"/>
        <pc:sldMkLst>
          <pc:docMk/>
          <pc:sldMk cId="2427001528" sldId="261"/>
        </pc:sldMkLst>
        <pc:spChg chg="mod">
          <ac:chgData name="Rob Smit" userId="97c0d011-0145-4950-a666-3a1c1fed9f7b" providerId="ADAL" clId="{F53CD093-7EFB-4374-8A4D-B96241B40A77}" dt="2022-10-25T08:44:48.995" v="355" actId="20577"/>
          <ac:spMkLst>
            <pc:docMk/>
            <pc:sldMk cId="2427001528" sldId="261"/>
            <ac:spMk id="2" creationId="{CD1AC553-3199-E0A4-65D3-616741A43CE6}"/>
          </ac:spMkLst>
        </pc:spChg>
        <pc:spChg chg="mod">
          <ac:chgData name="Rob Smit" userId="97c0d011-0145-4950-a666-3a1c1fed9f7b" providerId="ADAL" clId="{F53CD093-7EFB-4374-8A4D-B96241B40A77}" dt="2022-11-16T08:17:28.797" v="2676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09:16:28.456" v="555" actId="20577"/>
        <pc:sldMkLst>
          <pc:docMk/>
          <pc:sldMk cId="1709729335" sldId="262"/>
        </pc:sldMkLst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2" creationId="{1A14FFA6-AA49-5C0E-4AC9-2CA1E13E8D7D}"/>
          </ac:spMkLst>
        </pc:spChg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3" creationId="{808810A0-8C0D-6C6A-0D7A-EFBE312E7E07}"/>
          </ac:spMkLst>
        </pc:spChg>
        <pc:spChg chg="add mod ord">
          <ac:chgData name="Rob Smit" userId="97c0d011-0145-4950-a666-3a1c1fed9f7b" providerId="ADAL" clId="{F53CD093-7EFB-4374-8A4D-B96241B40A77}" dt="2022-10-25T09:14:17.574" v="536" actId="20577"/>
          <ac:spMkLst>
            <pc:docMk/>
            <pc:sldMk cId="1709729335" sldId="262"/>
            <ac:spMk id="4" creationId="{EC34BF81-3554-ADAB-E73A-B69654A1DEDD}"/>
          </ac:spMkLst>
        </pc:spChg>
        <pc:spChg chg="add mod ord">
          <ac:chgData name="Rob Smit" userId="97c0d011-0145-4950-a666-3a1c1fed9f7b" providerId="ADAL" clId="{F53CD093-7EFB-4374-8A4D-B96241B40A77}" dt="2022-10-25T09:16:28.456" v="555" actId="20577"/>
          <ac:spMkLst>
            <pc:docMk/>
            <pc:sldMk cId="1709729335" sldId="262"/>
            <ac:spMk id="5" creationId="{AD0175EC-7E8D-5199-7D7C-3E194E6251C3}"/>
          </ac:spMkLst>
        </pc:spChg>
        <pc:picChg chg="add mod">
          <ac:chgData name="Rob Smit" userId="97c0d011-0145-4950-a666-3a1c1fed9f7b" providerId="ADAL" clId="{F53CD093-7EFB-4374-8A4D-B96241B40A77}" dt="2022-10-25T09:16:14.019" v="539" actId="1076"/>
          <ac:picMkLst>
            <pc:docMk/>
            <pc:sldMk cId="1709729335" sldId="262"/>
            <ac:picMk id="7" creationId="{D12BD9D7-0DBA-95AA-9037-EE785A282F82}"/>
          </ac:picMkLst>
        </pc:picChg>
      </pc:sldChg>
      <pc:sldChg chg="addSp delSp modSp new mod modClrScheme modAnim chgLayout">
        <pc:chgData name="Rob Smit" userId="97c0d011-0145-4950-a666-3a1c1fed9f7b" providerId="ADAL" clId="{F53CD093-7EFB-4374-8A4D-B96241B40A77}" dt="2022-11-16T08:30:01.131" v="2686"/>
        <pc:sldMkLst>
          <pc:docMk/>
          <pc:sldMk cId="3253902359" sldId="263"/>
        </pc:sldMkLst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2" creationId="{6A6FA6A7-089E-6642-360F-7C672035D06C}"/>
          </ac:spMkLst>
        </pc:spChg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3" creationId="{F1D46A6F-1103-AA0C-D0ED-DAA28EDED454}"/>
          </ac:spMkLst>
        </pc:spChg>
        <pc:spChg chg="add mod ord">
          <ac:chgData name="Rob Smit" userId="97c0d011-0145-4950-a666-3a1c1fed9f7b" providerId="ADAL" clId="{F53CD093-7EFB-4374-8A4D-B96241B40A77}" dt="2022-10-25T09:16:39.744" v="575" actId="20577"/>
          <ac:spMkLst>
            <pc:docMk/>
            <pc:sldMk cId="3253902359" sldId="263"/>
            <ac:spMk id="4" creationId="{50F3C607-20B5-5B10-C115-5B3AF855F42D}"/>
          </ac:spMkLst>
        </pc:spChg>
        <pc:spChg chg="add mod ord">
          <ac:chgData name="Rob Smit" userId="97c0d011-0145-4950-a666-3a1c1fed9f7b" providerId="ADAL" clId="{F53CD093-7EFB-4374-8A4D-B96241B40A77}" dt="2022-10-25T09:24:15.218" v="745" actId="1076"/>
          <ac:spMkLst>
            <pc:docMk/>
            <pc:sldMk cId="3253902359" sldId="263"/>
            <ac:spMk id="5" creationId="{2E86394C-E7B9-59DA-3035-05BC110CCBE4}"/>
          </ac:spMkLst>
        </pc:spChg>
        <pc:picChg chg="add del mod">
          <ac:chgData name="Rob Smit" userId="97c0d011-0145-4950-a666-3a1c1fed9f7b" providerId="ADAL" clId="{F53CD093-7EFB-4374-8A4D-B96241B40A77}" dt="2022-10-25T09:22:28.806" v="740" actId="478"/>
          <ac:picMkLst>
            <pc:docMk/>
            <pc:sldMk cId="3253902359" sldId="263"/>
            <ac:picMk id="7" creationId="{A868BBDE-F83C-2A91-0116-C91997750D4F}"/>
          </ac:picMkLst>
        </pc:picChg>
        <pc:picChg chg="add del mod">
          <ac:chgData name="Rob Smit" userId="97c0d011-0145-4950-a666-3a1c1fed9f7b" providerId="ADAL" clId="{F53CD093-7EFB-4374-8A4D-B96241B40A77}" dt="2022-10-25T09:23:56.225" v="744" actId="478"/>
          <ac:picMkLst>
            <pc:docMk/>
            <pc:sldMk cId="3253902359" sldId="263"/>
            <ac:picMk id="9" creationId="{4ACC0B02-8CAA-FDB4-6476-3A6F6291426A}"/>
          </ac:picMkLst>
        </pc:picChg>
        <pc:picChg chg="add del">
          <ac:chgData name="Rob Smit" userId="97c0d011-0145-4950-a666-3a1c1fed9f7b" providerId="ADAL" clId="{F53CD093-7EFB-4374-8A4D-B96241B40A77}" dt="2022-10-25T09:24:30.860" v="747" actId="478"/>
          <ac:picMkLst>
            <pc:docMk/>
            <pc:sldMk cId="3253902359" sldId="263"/>
            <ac:picMk id="11" creationId="{2E75C4BE-8C8B-108C-3A57-A01EFDFE0D66}"/>
          </ac:picMkLst>
        </pc:picChg>
        <pc:picChg chg="add mod">
          <ac:chgData name="Rob Smit" userId="97c0d011-0145-4950-a666-3a1c1fed9f7b" providerId="ADAL" clId="{F53CD093-7EFB-4374-8A4D-B96241B40A77}" dt="2022-10-25T09:24:33.445" v="749" actId="1076"/>
          <ac:picMkLst>
            <pc:docMk/>
            <pc:sldMk cId="3253902359" sldId="263"/>
            <ac:picMk id="13" creationId="{2E04E866-C8DC-4FDA-4FEA-813BF82A8BFE}"/>
          </ac:picMkLst>
        </pc:picChg>
        <pc:picChg chg="add mod">
          <ac:chgData name="Rob Smit" userId="97c0d011-0145-4950-a666-3a1c1fed9f7b" providerId="ADAL" clId="{F53CD093-7EFB-4374-8A4D-B96241B40A77}" dt="2022-10-25T09:24:51.040" v="752" actId="14100"/>
          <ac:picMkLst>
            <pc:docMk/>
            <pc:sldMk cId="3253902359" sldId="263"/>
            <ac:picMk id="15" creationId="{5B64291E-2F80-43C2-C5EC-20ABF174D560}"/>
          </ac:picMkLst>
        </pc:picChg>
      </pc:sldChg>
      <pc:sldChg chg="addSp modSp new mod modAnim">
        <pc:chgData name="Rob Smit" userId="97c0d011-0145-4950-a666-3a1c1fed9f7b" providerId="ADAL" clId="{F53CD093-7EFB-4374-8A4D-B96241B40A77}" dt="2022-11-16T08:30:37.681" v="2690"/>
        <pc:sldMkLst>
          <pc:docMk/>
          <pc:sldMk cId="1679991462" sldId="264"/>
        </pc:sldMkLst>
        <pc:spChg chg="mod">
          <ac:chgData name="Rob Smit" userId="97c0d011-0145-4950-a666-3a1c1fed9f7b" providerId="ADAL" clId="{F53CD093-7EFB-4374-8A4D-B96241B40A77}" dt="2022-10-25T09:26:15.591" v="767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F53CD093-7EFB-4374-8A4D-B96241B40A77}" dt="2022-10-25T09:41:21.273" v="1153" actId="20577"/>
          <ac:spMkLst>
            <pc:docMk/>
            <pc:sldMk cId="1679991462" sldId="264"/>
            <ac:spMk id="3" creationId="{25CA9619-BD2F-D394-62C1-4076B1D05E1E}"/>
          </ac:spMkLst>
        </pc:spChg>
        <pc:picChg chg="add mod modCrop">
          <ac:chgData name="Rob Smit" userId="97c0d011-0145-4950-a666-3a1c1fed9f7b" providerId="ADAL" clId="{F53CD093-7EFB-4374-8A4D-B96241B40A77}" dt="2022-10-25T09:41:26.974" v="1167" actId="1036"/>
          <ac:picMkLst>
            <pc:docMk/>
            <pc:sldMk cId="1679991462" sldId="264"/>
            <ac:picMk id="5" creationId="{EFB47418-8D5A-C587-36DF-FEAF221F2835}"/>
          </ac:picMkLst>
        </pc:picChg>
      </pc:sldChg>
      <pc:sldChg chg="addSp modSp new mod modAnim">
        <pc:chgData name="Rob Smit" userId="97c0d011-0145-4950-a666-3a1c1fed9f7b" providerId="ADAL" clId="{F53CD093-7EFB-4374-8A4D-B96241B40A77}" dt="2022-11-16T08:31:19.187" v="2695"/>
        <pc:sldMkLst>
          <pc:docMk/>
          <pc:sldMk cId="3694918519" sldId="265"/>
        </pc:sldMkLst>
        <pc:spChg chg="mod">
          <ac:chgData name="Rob Smit" userId="97c0d011-0145-4950-a666-3a1c1fed9f7b" providerId="ADAL" clId="{F53CD093-7EFB-4374-8A4D-B96241B40A77}" dt="2022-10-25T09:44:37.761" v="118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F53CD093-7EFB-4374-8A4D-B96241B40A77}" dt="2022-10-25T09:52:59.709" v="1343" actId="1076"/>
          <ac:spMkLst>
            <pc:docMk/>
            <pc:sldMk cId="3694918519" sldId="265"/>
            <ac:spMk id="3" creationId="{9425B3F4-F395-F38C-B36F-09504AC7992D}"/>
          </ac:spMkLst>
        </pc:spChg>
        <pc:spChg chg="add mod">
          <ac:chgData name="Rob Smit" userId="97c0d011-0145-4950-a666-3a1c1fed9f7b" providerId="ADAL" clId="{F53CD093-7EFB-4374-8A4D-B96241B40A77}" dt="2022-10-25T09:53:09.598" v="1344" actId="1076"/>
          <ac:spMkLst>
            <pc:docMk/>
            <pc:sldMk cId="3694918519" sldId="265"/>
            <ac:spMk id="4" creationId="{BC7C6A91-0CE9-7710-EBDB-56E6060A0695}"/>
          </ac:spMkLst>
        </pc:spChg>
        <pc:spChg chg="add mod">
          <ac:chgData name="Rob Smit" userId="97c0d011-0145-4950-a666-3a1c1fed9f7b" providerId="ADAL" clId="{F53CD093-7EFB-4374-8A4D-B96241B40A77}" dt="2022-10-25T09:48:05.734" v="1257" actId="20577"/>
          <ac:spMkLst>
            <pc:docMk/>
            <pc:sldMk cId="3694918519" sldId="265"/>
            <ac:spMk id="5" creationId="{EBC5F3BC-430F-EE19-F0EB-355972FBF202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11:12:19.350" v="1360" actId="20577"/>
        <pc:sldMkLst>
          <pc:docMk/>
          <pc:sldMk cId="2601660447" sldId="266"/>
        </pc:sldMkLst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2" creationId="{8437B471-58F1-9D1A-4D13-7842963CD9A8}"/>
          </ac:spMkLst>
        </pc:spChg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3" creationId="{64BC556E-0477-8820-ED3E-C133E0EBC105}"/>
          </ac:spMkLst>
        </pc:spChg>
        <pc:spChg chg="add mod ord">
          <ac:chgData name="Rob Smit" userId="97c0d011-0145-4950-a666-3a1c1fed9f7b" providerId="ADAL" clId="{F53CD093-7EFB-4374-8A4D-B96241B40A77}" dt="2022-10-25T11:12:16.840" v="1353" actId="20577"/>
          <ac:spMkLst>
            <pc:docMk/>
            <pc:sldMk cId="2601660447" sldId="266"/>
            <ac:spMk id="4" creationId="{38A0F706-C6C8-66EF-E4C1-6E514ED80681}"/>
          </ac:spMkLst>
        </pc:spChg>
        <pc:spChg chg="add mod ord">
          <ac:chgData name="Rob Smit" userId="97c0d011-0145-4950-a666-3a1c1fed9f7b" providerId="ADAL" clId="{F53CD093-7EFB-4374-8A4D-B96241B40A77}" dt="2022-10-25T11:12:19.350" v="1360" actId="20577"/>
          <ac:spMkLst>
            <pc:docMk/>
            <pc:sldMk cId="2601660447" sldId="266"/>
            <ac:spMk id="5" creationId="{B0175D04-D2BD-7E4A-F035-63F87A9047C8}"/>
          </ac:spMkLst>
        </pc:spChg>
      </pc:sldChg>
      <pc:sldChg chg="addSp delSp modSp new mod chgLayout">
        <pc:chgData name="Rob Smit" userId="97c0d011-0145-4950-a666-3a1c1fed9f7b" providerId="ADAL" clId="{F53CD093-7EFB-4374-8A4D-B96241B40A77}" dt="2022-10-25T11:34:55.839" v="1666" actId="20577"/>
        <pc:sldMkLst>
          <pc:docMk/>
          <pc:sldMk cId="3754606761" sldId="267"/>
        </pc:sldMkLst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2" creationId="{48F05B76-8B46-E015-6B4F-3E38D0330E6B}"/>
          </ac:spMkLst>
        </pc:spChg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3" creationId="{AF90A237-F950-6740-914D-25A25E99E7B9}"/>
          </ac:spMkLst>
        </pc:spChg>
        <pc:spChg chg="add mod ord">
          <ac:chgData name="Rob Smit" userId="97c0d011-0145-4950-a666-3a1c1fed9f7b" providerId="ADAL" clId="{F53CD093-7EFB-4374-8A4D-B96241B40A77}" dt="2022-10-25T11:23:09.458" v="1619" actId="20577"/>
          <ac:spMkLst>
            <pc:docMk/>
            <pc:sldMk cId="3754606761" sldId="267"/>
            <ac:spMk id="4" creationId="{A18C315C-1AAF-C5C2-88BD-F5F6F097BBFF}"/>
          </ac:spMkLst>
        </pc:spChg>
        <pc:spChg chg="add mod ord">
          <ac:chgData name="Rob Smit" userId="97c0d011-0145-4950-a666-3a1c1fed9f7b" providerId="ADAL" clId="{F53CD093-7EFB-4374-8A4D-B96241B40A77}" dt="2022-10-25T11:34:55.839" v="1666" actId="20577"/>
          <ac:spMkLst>
            <pc:docMk/>
            <pc:sldMk cId="3754606761" sldId="267"/>
            <ac:spMk id="5" creationId="{34BA010E-AED8-B534-2098-01927D67C12A}"/>
          </ac:spMkLst>
        </pc:spChg>
        <pc:picChg chg="add mod">
          <ac:chgData name="Rob Smit" userId="97c0d011-0145-4950-a666-3a1c1fed9f7b" providerId="ADAL" clId="{F53CD093-7EFB-4374-8A4D-B96241B40A77}" dt="2022-10-25T11:28:02.363" v="1625" actId="1076"/>
          <ac:picMkLst>
            <pc:docMk/>
            <pc:sldMk cId="3754606761" sldId="267"/>
            <ac:picMk id="7" creationId="{3F3038B1-23C6-6D79-35E8-ADE814AFCB13}"/>
          </ac:picMkLst>
        </pc:picChg>
      </pc:sldChg>
      <pc:sldChg chg="modSp new mod modAnim">
        <pc:chgData name="Rob Smit" userId="97c0d011-0145-4950-a666-3a1c1fed9f7b" providerId="ADAL" clId="{F53CD093-7EFB-4374-8A4D-B96241B40A77}" dt="2022-11-16T08:31:31.227" v="2696"/>
        <pc:sldMkLst>
          <pc:docMk/>
          <pc:sldMk cId="593599495" sldId="268"/>
        </pc:sldMkLst>
        <pc:spChg chg="mod">
          <ac:chgData name="Rob Smit" userId="97c0d011-0145-4950-a666-3a1c1fed9f7b" providerId="ADAL" clId="{F53CD093-7EFB-4374-8A4D-B96241B40A77}" dt="2022-10-25T11:12:44.908" v="1388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F53CD093-7EFB-4374-8A4D-B96241B40A77}" dt="2022-10-25T11:22:59.421" v="1611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addSp delSp modSp new mod modClrScheme modAnim chgLayout">
        <pc:chgData name="Rob Smit" userId="97c0d011-0145-4950-a666-3a1c1fed9f7b" providerId="ADAL" clId="{F53CD093-7EFB-4374-8A4D-B96241B40A77}" dt="2022-11-16T08:32:03.993" v="2698"/>
        <pc:sldMkLst>
          <pc:docMk/>
          <pc:sldMk cId="2175598029" sldId="269"/>
        </pc:sldMkLst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2" creationId="{8B1AA776-4EA6-BBEC-B20D-D2A9C9C828E8}"/>
          </ac:spMkLst>
        </pc:spChg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3" creationId="{72E2B601-9CED-0809-E38C-4ECE35BDC02B}"/>
          </ac:spMkLst>
        </pc:spChg>
        <pc:spChg chg="add mod ord">
          <ac:chgData name="Rob Smit" userId="97c0d011-0145-4950-a666-3a1c1fed9f7b" providerId="ADAL" clId="{F53CD093-7EFB-4374-8A4D-B96241B40A77}" dt="2022-10-26T07:55:17.183" v="1714" actId="20577"/>
          <ac:spMkLst>
            <pc:docMk/>
            <pc:sldMk cId="2175598029" sldId="269"/>
            <ac:spMk id="4" creationId="{B1EC1106-B7B6-2D35-4A6C-8A0E164C3A41}"/>
          </ac:spMkLst>
        </pc:spChg>
        <pc:spChg chg="add mod ord">
          <ac:chgData name="Rob Smit" userId="97c0d011-0145-4950-a666-3a1c1fed9f7b" providerId="ADAL" clId="{F53CD093-7EFB-4374-8A4D-B96241B40A77}" dt="2022-10-26T07:57:58.974" v="2081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new mod modAnim">
        <pc:chgData name="Rob Smit" userId="97c0d011-0145-4950-a666-3a1c1fed9f7b" providerId="ADAL" clId="{F53CD093-7EFB-4374-8A4D-B96241B40A77}" dt="2022-11-16T08:33:12.724" v="2700"/>
        <pc:sldMkLst>
          <pc:docMk/>
          <pc:sldMk cId="2157068232" sldId="270"/>
        </pc:sldMkLst>
        <pc:spChg chg="mod">
          <ac:chgData name="Rob Smit" userId="97c0d011-0145-4950-a666-3a1c1fed9f7b" providerId="ADAL" clId="{F53CD093-7EFB-4374-8A4D-B96241B40A77}" dt="2022-10-26T08:49:32.391" v="2528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F53CD093-7EFB-4374-8A4D-B96241B40A77}" dt="2022-11-16T08:24:48.141" v="2677" actId="20577"/>
          <ac:spMkLst>
            <pc:docMk/>
            <pc:sldMk cId="2157068232" sldId="270"/>
            <ac:spMk id="3" creationId="{A7243200-FC41-9A35-6A7A-CAB5A60DAE28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8:58:39.352" v="2539" actId="20577"/>
        <pc:sldMkLst>
          <pc:docMk/>
          <pc:sldMk cId="3142723849" sldId="271"/>
        </pc:sldMkLst>
        <pc:spChg chg="del mod ord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2" creationId="{3E790652-85BF-6ED8-4AEB-A0AE8046C745}"/>
          </ac:spMkLst>
        </pc:spChg>
        <pc:spChg chg="del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3" creationId="{C93D6874-D109-2E78-B32B-35B5A3A51444}"/>
          </ac:spMkLst>
        </pc:spChg>
        <pc:spChg chg="add del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4" creationId="{E14C88F5-452F-B505-FDE2-96720DD3C0C9}"/>
          </ac:spMkLst>
        </pc:spChg>
        <pc:spChg chg="add mod ord">
          <ac:chgData name="Rob Smit" userId="97c0d011-0145-4950-a666-3a1c1fed9f7b" providerId="ADAL" clId="{F53CD093-7EFB-4374-8A4D-B96241B40A77}" dt="2022-10-26T08:58:39.352" v="2539" actId="20577"/>
          <ac:spMkLst>
            <pc:docMk/>
            <pc:sldMk cId="3142723849" sldId="271"/>
            <ac:spMk id="5" creationId="{F18A5DFD-ED53-7066-01C1-B58642445029}"/>
          </ac:spMkLst>
        </pc:spChg>
        <pc:spChg chg="add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6" creationId="{D9E927DF-FCED-2875-FC5F-CB9FCD160E6F}"/>
          </ac:spMkLst>
        </pc:spChg>
      </pc:sldChg>
      <pc:sldChg chg="modSp add mod ord">
        <pc:chgData name="Rob Smit" userId="97c0d011-0145-4950-a666-3a1c1fed9f7b" providerId="ADAL" clId="{F53CD093-7EFB-4374-8A4D-B96241B40A77}" dt="2022-10-26T08:49:21.501" v="2515"/>
        <pc:sldMkLst>
          <pc:docMk/>
          <pc:sldMk cId="4093605708" sldId="272"/>
        </pc:sldMkLst>
        <pc:spChg chg="mod">
          <ac:chgData name="Rob Smit" userId="97c0d011-0145-4950-a666-3a1c1fed9f7b" providerId="ADAL" clId="{F53CD093-7EFB-4374-8A4D-B96241B40A77}" dt="2022-10-26T08:48:09.874" v="2506" actId="20577"/>
          <ac:spMkLst>
            <pc:docMk/>
            <pc:sldMk cId="4093605708" sldId="272"/>
            <ac:spMk id="4" creationId="{38A0F706-C6C8-66EF-E4C1-6E514ED80681}"/>
          </ac:spMkLst>
        </pc:spChg>
        <pc:spChg chg="mod">
          <ac:chgData name="Rob Smit" userId="97c0d011-0145-4950-a666-3a1c1fed9f7b" providerId="ADAL" clId="{F53CD093-7EFB-4374-8A4D-B96241B40A77}" dt="2022-10-26T08:48:12.590" v="2513" actId="20577"/>
          <ac:spMkLst>
            <pc:docMk/>
            <pc:sldMk cId="4093605708" sldId="272"/>
            <ac:spMk id="5" creationId="{B0175D04-D2BD-7E4A-F035-63F87A904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0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3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99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110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796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32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47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58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75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3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9526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9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855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59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326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09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898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07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557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20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879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779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883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136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634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749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312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504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452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955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8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204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1163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435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628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5387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409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110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6286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7532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6031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05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0608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02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02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875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322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3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27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9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0C0-A089-4A69-A073-52B746A6001B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377-2152-44C6-9ACF-623DB5C0FE65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BBD0-6A98-3CF8-16A7-129AC0A5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Database engineering with PHP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65088-2C9F-5C42-CF72-7E0721D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Databases &amp; PHP</a:t>
            </a:r>
          </a:p>
        </p:txBody>
      </p:sp>
    </p:spTree>
    <p:extLst>
      <p:ext uri="{BB962C8B-B14F-4D97-AF65-F5344CB8AC3E}">
        <p14:creationId xmlns:p14="http://schemas.microsoft.com/office/powerpoint/2010/main" val="36616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B7C4C-1E10-810A-01C2-17927572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Query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BA41BE-0FCD-9BC9-96D6-089E9A17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You can append parameters to queries</a:t>
            </a:r>
          </a:p>
          <a:p>
            <a:pPr lvl="1"/>
            <a:r>
              <a:rPr lang="en-GB" noProof="0" dirty="0"/>
              <a:t>By using a special markup in the query itself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After preparing you need to bind the parameters</a:t>
            </a:r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And indicate the datatype of the parameter</a:t>
            </a:r>
          </a:p>
          <a:p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A8CEAFC-E9F8-11BD-265F-1A5FCC61B468}"/>
              </a:ext>
            </a:extLst>
          </p:cNvPr>
          <p:cNvSpPr txBox="1"/>
          <p:nvPr/>
        </p:nvSpPr>
        <p:spPr>
          <a:xfrm>
            <a:off x="508000" y="2789382"/>
            <a:ext cx="920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$stmt = $dbHandler-&gt;prepare(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`artist` (`id`, `name`) 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:artistName);"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  );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9750B7D-A753-7C39-61BF-FC8ED0FEA04D}"/>
              </a:ext>
            </a:extLst>
          </p:cNvPr>
          <p:cNvSpPr txBox="1"/>
          <p:nvPr/>
        </p:nvSpPr>
        <p:spPr>
          <a:xfrm>
            <a:off x="508000" y="4214805"/>
            <a:ext cx="920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$artistName =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Village People"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$stmt-&gt;bindParam(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"artistName"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$artistName, PDO::PARAM_STR);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01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C5DDD9-8B7B-8D17-F82B-7C40D9A6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#1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08B2B-4AB4-F2C4-9A43-17E8485A8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718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993F-D9B3-B61C-B5C5-C60BCD6C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Collecting results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AE598-0129-B8AA-3885-F3B151FE5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…And conquer!</a:t>
            </a:r>
          </a:p>
        </p:txBody>
      </p:sp>
      <p:pic>
        <p:nvPicPr>
          <p:cNvPr id="5" name="Afbeelding 4" descr="Afbeelding met tekst, buiten&#10;&#10;Automatisch gegenereerde beschrijving">
            <a:extLst>
              <a:ext uri="{FF2B5EF4-FFF2-40B4-BE49-F238E27FC236}">
                <a16:creationId xmlns:a16="http://schemas.microsoft.com/office/drawing/2014/main" id="{C15AC3BE-6F2D-771F-D04A-991399E03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74" y="412894"/>
            <a:ext cx="4901045" cy="31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2BB31AE-E13F-0376-F0D0-F2480260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Collecting results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0189C7A-08A3-68C4-6E80-ECCA5943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type of query determines if you get a response with content</a:t>
            </a:r>
          </a:p>
          <a:p>
            <a:r>
              <a:rPr lang="en-GB" noProof="0" dirty="0"/>
              <a:t>Insert and update do not respond with content</a:t>
            </a:r>
          </a:p>
          <a:p>
            <a:pPr lvl="1"/>
            <a:r>
              <a:rPr lang="en-GB" noProof="0" dirty="0"/>
              <a:t>They only return the affected rows</a:t>
            </a:r>
          </a:p>
          <a:p>
            <a:pPr lvl="1"/>
            <a:endParaRPr lang="en-GB" noProof="0" dirty="0"/>
          </a:p>
          <a:p>
            <a:r>
              <a:rPr lang="en-GB" noProof="0" dirty="0"/>
              <a:t>Select responses with one, none or many rows of content</a:t>
            </a:r>
          </a:p>
          <a:p>
            <a:r>
              <a:rPr lang="en-GB" noProof="0" dirty="0"/>
              <a:t>You can use this content in PHP</a:t>
            </a:r>
          </a:p>
        </p:txBody>
      </p:sp>
    </p:spTree>
    <p:extLst>
      <p:ext uri="{BB962C8B-B14F-4D97-AF65-F5344CB8AC3E}">
        <p14:creationId xmlns:p14="http://schemas.microsoft.com/office/powerpoint/2010/main" val="7592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0DA2E-2658-E383-020D-36EE022B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Collecting 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4F8BAD-33AC-4E6C-8187-4EA66324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setup is the same as with an insert or update query</a:t>
            </a:r>
          </a:p>
          <a:p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Creating a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Defining a query</a:t>
            </a: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Preparing the query</a:t>
            </a:r>
          </a:p>
          <a:p>
            <a:pPr marL="800100" lvl="1" indent="-457200"/>
            <a:r>
              <a:rPr lang="en-GB" noProof="0" dirty="0"/>
              <a:t>Bind the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Executing the query</a:t>
            </a:r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r>
              <a:rPr lang="en-GB" noProof="0" dirty="0"/>
              <a:t>After the execution of the query we need to “fetch” the data</a:t>
            </a:r>
          </a:p>
        </p:txBody>
      </p:sp>
    </p:spTree>
    <p:extLst>
      <p:ext uri="{BB962C8B-B14F-4D97-AF65-F5344CB8AC3E}">
        <p14:creationId xmlns:p14="http://schemas.microsoft.com/office/powerpoint/2010/main" val="28682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BA597-AFDE-1CF4-0166-CA2BA1EE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Fetching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9B307-320A-0D6E-A5CD-0444494C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 set will be saved in the statement after execution</a:t>
            </a:r>
            <a:endParaRPr lang="en-GB" noProof="0" dirty="0"/>
          </a:p>
          <a:p>
            <a:r>
              <a:rPr lang="en-GB" noProof="0" dirty="0"/>
              <a:t>In order to actually get the data, we need to fetch th</a:t>
            </a:r>
            <a:r>
              <a:rPr lang="en-GB" dirty="0"/>
              <a:t>e data</a:t>
            </a:r>
          </a:p>
          <a:p>
            <a:r>
              <a:rPr lang="en-GB" noProof="0" dirty="0"/>
              <a:t>This is possible in three manners</a:t>
            </a:r>
          </a:p>
          <a:p>
            <a:pPr lvl="1"/>
            <a:r>
              <a:rPr lang="en-GB" noProof="0" dirty="0"/>
              <a:t>Fetch</a:t>
            </a:r>
          </a:p>
          <a:p>
            <a:pPr lvl="1"/>
            <a:r>
              <a:rPr lang="en-GB" noProof="0" dirty="0"/>
              <a:t>Fetch and bind</a:t>
            </a:r>
          </a:p>
          <a:p>
            <a:pPr lvl="1"/>
            <a:r>
              <a:rPr lang="en-GB" noProof="0" dirty="0"/>
              <a:t>Fetchall</a:t>
            </a:r>
          </a:p>
          <a:p>
            <a:pPr lvl="1"/>
            <a:endParaRPr lang="en-GB" noProof="0" dirty="0"/>
          </a:p>
          <a:p>
            <a:r>
              <a:rPr lang="en-GB" noProof="0" dirty="0"/>
              <a:t>Fetch will return one row at the time</a:t>
            </a:r>
          </a:p>
          <a:p>
            <a:r>
              <a:rPr lang="en-GB" noProof="0" dirty="0"/>
              <a:t>Fetchall will return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1176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24C05-75FD-27F8-F3B7-14660FDF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4B8A4F-E58E-EF2D-C698-89D5B75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One row at the time</a:t>
            </a:r>
          </a:p>
          <a:p>
            <a:pPr lvl="1"/>
            <a:r>
              <a:rPr lang="en-GB" noProof="0" dirty="0"/>
              <a:t>Until there are no results left</a:t>
            </a:r>
          </a:p>
          <a:p>
            <a:pPr lvl="1"/>
            <a:r>
              <a:rPr lang="en-GB" noProof="0" dirty="0"/>
              <a:t>Often done in combination with an associative array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Fetchall will return everything in one go</a:t>
            </a:r>
          </a:p>
          <a:p>
            <a:pPr marL="457200" lvl="1" indent="0">
              <a:buNone/>
            </a:pPr>
            <a:endParaRPr lang="en-GB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DF98DA-48D0-A7D2-A7C7-E24056664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13"/>
          <a:stretch/>
        </p:blipFill>
        <p:spPr>
          <a:xfrm>
            <a:off x="1637791" y="2897557"/>
            <a:ext cx="3543810" cy="2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BADE5-5F2A-3424-514E-F1BF807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Fetch and Bind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23F9CA-D6EA-33A8-6BBF-54894A55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Works like a normal fetch</a:t>
            </a:r>
          </a:p>
          <a:p>
            <a:r>
              <a:rPr lang="en-GB" noProof="0" dirty="0"/>
              <a:t>Places data in own custom variables instead of an associative array</a:t>
            </a:r>
          </a:p>
          <a:p>
            <a:pPr lvl="1"/>
            <a:r>
              <a:rPr lang="en-GB" noProof="0" dirty="0"/>
              <a:t>You can create these custom variables</a:t>
            </a:r>
          </a:p>
        </p:txBody>
      </p:sp>
    </p:spTree>
    <p:extLst>
      <p:ext uri="{BB962C8B-B14F-4D97-AF65-F5344CB8AC3E}">
        <p14:creationId xmlns:p14="http://schemas.microsoft.com/office/powerpoint/2010/main" val="16798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C59294-58D6-3B91-4288-0E55110F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750200-808A-9C95-CC01-6FA929B2F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957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8A5DFD-ED53-7066-01C1-B586424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9E927DF-FCED-2875-FC5F-CB9FCD16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272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1C7A6BC-0FF2-1B6F-A546-C0ED9A9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15153CB-C511-EAEB-4F02-B41F4C1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Connecting with a database</a:t>
            </a:r>
          </a:p>
          <a:p>
            <a:r>
              <a:rPr lang="en-GB" noProof="0" dirty="0"/>
              <a:t>Try-catch</a:t>
            </a:r>
          </a:p>
          <a:p>
            <a:r>
              <a:rPr lang="en-GB" dirty="0"/>
              <a:t>Executing commands</a:t>
            </a:r>
            <a:endParaRPr lang="en-GB" noProof="0" dirty="0"/>
          </a:p>
          <a:p>
            <a:pPr lvl="1"/>
            <a:r>
              <a:rPr lang="en-GB" noProof="0" dirty="0"/>
              <a:t>Insert</a:t>
            </a:r>
          </a:p>
          <a:p>
            <a:pPr lvl="1"/>
            <a:r>
              <a:rPr lang="en-GB" noProof="0" dirty="0"/>
              <a:t>Update</a:t>
            </a:r>
          </a:p>
          <a:p>
            <a:r>
              <a:rPr lang="en-GB" noProof="0" dirty="0"/>
              <a:t>Collecting results</a:t>
            </a:r>
          </a:p>
          <a:p>
            <a:pPr lvl="1"/>
            <a:r>
              <a:rPr lang="en-GB" noProof="0" dirty="0"/>
              <a:t>Select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37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949C51D-FB03-830B-7B7C-5AD3850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noProof="0" dirty="0"/>
              <a:t>Connecting with a database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BF96FB7-8906-C219-D18E-395B24F1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That special connection</a:t>
            </a:r>
          </a:p>
        </p:txBody>
      </p:sp>
      <p:pic>
        <p:nvPicPr>
          <p:cNvPr id="7" name="Afbeelding 6" descr="Afbeelding met tekst, tafel&#10;&#10;Automatisch gegenereerde beschrijving">
            <a:extLst>
              <a:ext uri="{FF2B5EF4-FFF2-40B4-BE49-F238E27FC236}">
                <a16:creationId xmlns:a16="http://schemas.microsoft.com/office/drawing/2014/main" id="{3F299E05-BA06-0DD5-1628-093DE47C6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31852" y="852415"/>
            <a:ext cx="3665826" cy="2283691"/>
          </a:xfrm>
          <a:prstGeom prst="rect">
            <a:avLst/>
          </a:prstGeom>
        </p:spPr>
      </p:pic>
      <p:pic>
        <p:nvPicPr>
          <p:cNvPr id="9" name="Afbeelding 8" descr="Afbeelding met tekst, tafel&#10;&#10;Automatisch gegenereerde beschrijving">
            <a:extLst>
              <a:ext uri="{FF2B5EF4-FFF2-40B4-BE49-F238E27FC236}">
                <a16:creationId xmlns:a16="http://schemas.microsoft.com/office/drawing/2014/main" id="{05D8B9D9-671B-5691-A006-3F25472F0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532197" y="840508"/>
            <a:ext cx="3665828" cy="22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35C6E2-FB4A-0D24-8727-A213C1E2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Technique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D75911-B66D-8F36-A3AF-A65BF199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PDO</a:t>
            </a:r>
          </a:p>
          <a:p>
            <a:pPr lvl="1"/>
            <a:r>
              <a:rPr lang="en-GB" noProof="0" dirty="0"/>
              <a:t>PHP Data Object</a:t>
            </a:r>
          </a:p>
          <a:p>
            <a:pPr lvl="1"/>
            <a:r>
              <a:rPr lang="en-GB" noProof="0" dirty="0"/>
              <a:t>Object Oriented</a:t>
            </a:r>
          </a:p>
          <a:p>
            <a:r>
              <a:rPr lang="en-GB" noProof="0" dirty="0"/>
              <a:t>A method to execute commands on a database</a:t>
            </a:r>
          </a:p>
          <a:p>
            <a:r>
              <a:rPr lang="en-GB" noProof="0" dirty="0"/>
              <a:t>A combination of PHP functions and SQL</a:t>
            </a:r>
          </a:p>
          <a:p>
            <a:r>
              <a:rPr lang="en-GB" dirty="0"/>
              <a:t>All techniques learned at the database section can be applied here!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3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970A4-F09F-9B5A-3A66-CDE02D90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</a:t>
            </a:r>
            <a:r>
              <a:rPr lang="en-GB" noProof="0" dirty="0"/>
              <a:t>e connection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CC1535-0934-A090-8A10-D3A8176D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 order to make a connection </a:t>
            </a:r>
            <a:r>
              <a:rPr lang="en-GB" dirty="0"/>
              <a:t>with a database you need four things</a:t>
            </a:r>
            <a:endParaRPr lang="en-GB" noProof="0" dirty="0"/>
          </a:p>
          <a:p>
            <a:pPr lvl="1"/>
            <a:r>
              <a:rPr lang="en-GB" noProof="0" dirty="0"/>
              <a:t>Location</a:t>
            </a:r>
          </a:p>
          <a:p>
            <a:pPr lvl="1"/>
            <a:r>
              <a:rPr lang="en-GB" noProof="0" dirty="0"/>
              <a:t>Database name</a:t>
            </a:r>
          </a:p>
          <a:p>
            <a:pPr lvl="1"/>
            <a:r>
              <a:rPr lang="en-GB" noProof="0" dirty="0"/>
              <a:t>Username</a:t>
            </a:r>
          </a:p>
          <a:p>
            <a:pPr lvl="1"/>
            <a:r>
              <a:rPr lang="en-GB" noProof="0" dirty="0"/>
              <a:t>Password</a:t>
            </a:r>
          </a:p>
          <a:p>
            <a:r>
              <a:rPr lang="en-GB" noProof="0" dirty="0"/>
              <a:t>The combination of a location and a database name creates a “connection string”</a:t>
            </a:r>
          </a:p>
          <a:p>
            <a:r>
              <a:rPr lang="en-GB" noProof="0" dirty="0"/>
              <a:t>Example:</a:t>
            </a:r>
          </a:p>
          <a:p>
            <a:pPr marL="0" indent="0">
              <a:buNone/>
            </a:pP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"mysql:host=mysql;dbname=pdo_test;charset=utf8"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08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3F3E8-7583-0271-3E8D-11362F6D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PDO connect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F2C083-98CA-D631-426E-359A14EF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By </a:t>
            </a:r>
            <a:r>
              <a:rPr lang="en-GB" noProof="0"/>
              <a:t>using the</a:t>
            </a:r>
            <a:r>
              <a:rPr lang="en-GB"/>
              <a:t> </a:t>
            </a:r>
            <a:r>
              <a:rPr lang="en-GB" dirty="0"/>
              <a:t>connection string, username and password, we can connect to the database</a:t>
            </a:r>
            <a:endParaRPr lang="en-GB" noProof="0" dirty="0"/>
          </a:p>
          <a:p>
            <a:r>
              <a:rPr lang="en-GB" noProof="0" dirty="0"/>
              <a:t>The “function”:</a:t>
            </a:r>
          </a:p>
          <a:p>
            <a:endParaRPr lang="en-GB" noProof="0" dirty="0"/>
          </a:p>
          <a:p>
            <a:r>
              <a:rPr lang="en-GB" noProof="0" dirty="0"/>
              <a:t>This function returns a “handler” which we are going to use</a:t>
            </a: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This can fail!</a:t>
            </a:r>
          </a:p>
          <a:p>
            <a:pPr lvl="1"/>
            <a:r>
              <a:rPr lang="en-GB" noProof="0" dirty="0"/>
              <a:t>Try-catch</a:t>
            </a:r>
          </a:p>
          <a:p>
            <a:pPr lvl="2"/>
            <a:r>
              <a:rPr lang="en-GB" noProof="0" dirty="0"/>
              <a:t>More info in the demo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73AC1DA-58A3-BAAD-69AE-771EA61583EB}"/>
              </a:ext>
            </a:extLst>
          </p:cNvPr>
          <p:cNvSpPr txBox="1"/>
          <p:nvPr/>
        </p:nvSpPr>
        <p:spPr>
          <a:xfrm>
            <a:off x="341668" y="3105834"/>
            <a:ext cx="98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PDO(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"mysql:host=mysql;dbname=dbe_demo;charset=utf8"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"qwerty"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71040B2-D965-F532-0B60-1079C6BBB23D}"/>
              </a:ext>
            </a:extLst>
          </p:cNvPr>
          <p:cNvSpPr txBox="1"/>
          <p:nvPr/>
        </p:nvSpPr>
        <p:spPr>
          <a:xfrm>
            <a:off x="341668" y="4217120"/>
            <a:ext cx="8997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$dbHandler =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PDO(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"mysql:host=mysql;dbname= dbe_demo;charset=utf8"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		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"qwerty"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92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A52BAF8-05F5-C5DC-6082-87AA6F75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Executing commands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563B79-2254-870F-B0BA-95F10F62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 command…</a:t>
            </a:r>
          </a:p>
        </p:txBody>
      </p:sp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8A9E215F-C8A6-3AB7-52FD-2FC0DBFF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79" y="604491"/>
            <a:ext cx="5749636" cy="28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EF08D7-6DDD-3862-D23D-BC41FA8B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Commands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8B716B8-09C6-1B41-2584-15D6CEAC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going to execute SQL commands from within PHP</a:t>
            </a:r>
            <a:endParaRPr lang="en-GB" noProof="0" dirty="0"/>
          </a:p>
          <a:p>
            <a:r>
              <a:rPr lang="en-GB" noProof="0" dirty="0"/>
              <a:t>Two types of commands:</a:t>
            </a:r>
          </a:p>
          <a:p>
            <a:pPr lvl="1"/>
            <a:r>
              <a:rPr lang="en-GB" b="1" noProof="0" dirty="0"/>
              <a:t>Without a result set as a response</a:t>
            </a:r>
          </a:p>
          <a:p>
            <a:pPr lvl="1"/>
            <a:r>
              <a:rPr lang="en-GB" noProof="0" dirty="0"/>
              <a:t>With a result set as a response</a:t>
            </a:r>
          </a:p>
          <a:p>
            <a:r>
              <a:rPr lang="en-GB" noProof="0" dirty="0"/>
              <a:t>Insert</a:t>
            </a:r>
          </a:p>
          <a:p>
            <a:r>
              <a:rPr lang="en-GB" noProof="0" dirty="0"/>
              <a:t>Update</a:t>
            </a:r>
          </a:p>
          <a:p>
            <a:endParaRPr lang="en-GB" noProof="0" dirty="0"/>
          </a:p>
          <a:p>
            <a:r>
              <a:rPr lang="en-GB" noProof="0" dirty="0"/>
              <a:t>We execute by using two special functions</a:t>
            </a:r>
          </a:p>
          <a:p>
            <a:pPr lvl="1"/>
            <a:r>
              <a:rPr lang="en-GB" noProof="0" dirty="0"/>
              <a:t>Prepare</a:t>
            </a:r>
          </a:p>
          <a:p>
            <a:pPr lvl="1"/>
            <a:r>
              <a:rPr lang="en-GB" noProof="0" dirty="0"/>
              <a:t>Execute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926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8832E-C6E4-56EC-868E-2E365428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Prepare and execute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375CF-2453-C54D-6BF4-A079A983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prepare function prepares a query to be executed</a:t>
            </a:r>
          </a:p>
          <a:p>
            <a:pPr lvl="1"/>
            <a:r>
              <a:rPr lang="en-GB" noProof="0" dirty="0"/>
              <a:t>Checks on mistakes</a:t>
            </a:r>
          </a:p>
          <a:p>
            <a:pPr lvl="1"/>
            <a:r>
              <a:rPr lang="en-GB" noProof="0" dirty="0"/>
              <a:t>Adds the possibility to add parameters</a:t>
            </a:r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This functions returns a “prepared statement”</a:t>
            </a:r>
          </a:p>
          <a:p>
            <a:pPr lvl="1"/>
            <a:r>
              <a:rPr lang="en-GB" noProof="0" dirty="0"/>
              <a:t>We can execute this prepared statement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All these functions can possible fail!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129AAFD-6333-AAAE-AD6F-CDEC450C5963}"/>
              </a:ext>
            </a:extLst>
          </p:cNvPr>
          <p:cNvSpPr txBox="1"/>
          <p:nvPr/>
        </p:nvSpPr>
        <p:spPr>
          <a:xfrm>
            <a:off x="838200" y="3087254"/>
            <a:ext cx="9282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$stmt = $dbHandler-&gt;prepare(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`artist` (`id`, `name`) </a:t>
            </a:r>
          </a:p>
          <a:p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								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'Vengaboys');"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EF2F7AD-0D70-793D-5C82-AA80958A01AF}"/>
              </a:ext>
            </a:extLst>
          </p:cNvPr>
          <p:cNvSpPr txBox="1"/>
          <p:nvPr/>
        </p:nvSpPr>
        <p:spPr>
          <a:xfrm>
            <a:off x="838200" y="4821382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$stmt-&gt;execute();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3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3B099999-0610-47DC-AFFB-10F1F5FEE6C1}"/>
    </a:ext>
  </a:extLst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Create a new document." ma:contentTypeScope="" ma:versionID="f6b43724fefa72e500bf07dc6d9db93c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f7e32c936ea9b093627c09037dfdeb1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1C131E-9AE7-47A0-8043-0D9706193A2B}">
  <ds:schemaRefs>
    <ds:schemaRef ds:uri="http://schemas.microsoft.com/office/2006/metadata/properties"/>
    <ds:schemaRef ds:uri="http://schemas.microsoft.com/office/infopath/2007/PartnerControls"/>
    <ds:schemaRef ds:uri="2cd9b337-aae3-4ac5-ba69-a0932c9ec233"/>
    <ds:schemaRef ds:uri="047440db-7a8a-4d24-96d0-181107cf252c"/>
  </ds:schemaRefs>
</ds:datastoreItem>
</file>

<file path=customXml/itemProps2.xml><?xml version="1.0" encoding="utf-8"?>
<ds:datastoreItem xmlns:ds="http://schemas.openxmlformats.org/officeDocument/2006/customXml" ds:itemID="{B180E60F-C4F4-4EB3-A355-309B874763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18FE8-BF29-40A6-A6FA-79F60880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1052</TotalTime>
  <Words>639</Words>
  <Application>Microsoft Office PowerPoint</Application>
  <PresentationFormat>Breedbeeld</PresentationFormat>
  <Paragraphs>132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Diatitels</vt:lpstr>
      </vt:variant>
      <vt:variant>
        <vt:i4>19</vt:i4>
      </vt:variant>
    </vt:vector>
  </HeadingPairs>
  <TitlesOfParts>
    <vt:vector size="33" baseType="lpstr">
      <vt:lpstr>Arial</vt:lpstr>
      <vt:lpstr>Calibri</vt:lpstr>
      <vt:lpstr>Cera PRO</vt:lpstr>
      <vt:lpstr>Consolas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Database engineering with PHP </vt:lpstr>
      <vt:lpstr>Content</vt:lpstr>
      <vt:lpstr>Connecting with a database</vt:lpstr>
      <vt:lpstr>Technique</vt:lpstr>
      <vt:lpstr>The connection string</vt:lpstr>
      <vt:lpstr>PDO connect</vt:lpstr>
      <vt:lpstr>Executing commands</vt:lpstr>
      <vt:lpstr>Commands</vt:lpstr>
      <vt:lpstr>Prepare and execute</vt:lpstr>
      <vt:lpstr>Query variables</vt:lpstr>
      <vt:lpstr>Demo #1</vt:lpstr>
      <vt:lpstr>Collecting results</vt:lpstr>
      <vt:lpstr>Collecting results</vt:lpstr>
      <vt:lpstr>Collecting results</vt:lpstr>
      <vt:lpstr>Fetching</vt:lpstr>
      <vt:lpstr>Fetch</vt:lpstr>
      <vt:lpstr>Fetch and Bind</vt:lpstr>
      <vt:lpstr>Demo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engineering met PHP</dc:title>
  <dc:creator>Rob Smit</dc:creator>
  <cp:lastModifiedBy>Rob Smit</cp:lastModifiedBy>
  <cp:revision>2</cp:revision>
  <dcterms:created xsi:type="dcterms:W3CDTF">2022-10-14T09:40:09Z</dcterms:created>
  <dcterms:modified xsi:type="dcterms:W3CDTF">2022-11-28T09:16:23Z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MediaServiceImageTags">
    <vt:lpwstr/>
  </property>
</Properties>
</file>