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12" r:id="rId5"/>
    <p:sldMasterId id="2147483672" r:id="rId6"/>
    <p:sldMasterId id="2147483703" r:id="rId7"/>
    <p:sldMasterId id="2147483724" r:id="rId8"/>
    <p:sldMasterId id="2147483684" r:id="rId9"/>
    <p:sldMasterId id="2147483708" r:id="rId10"/>
    <p:sldMasterId id="2147483729" r:id="rId11"/>
  </p:sldMasterIdLst>
  <p:notesMasterIdLst>
    <p:notesMasterId r:id="rId36"/>
  </p:notesMasterIdLst>
  <p:sldIdLst>
    <p:sldId id="257" r:id="rId12"/>
    <p:sldId id="322" r:id="rId13"/>
    <p:sldId id="320" r:id="rId14"/>
    <p:sldId id="321" r:id="rId15"/>
    <p:sldId id="323" r:id="rId16"/>
    <p:sldId id="290" r:id="rId17"/>
    <p:sldId id="291" r:id="rId18"/>
    <p:sldId id="305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4" r:id="rId29"/>
    <p:sldId id="335" r:id="rId30"/>
    <p:sldId id="333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Loves" initials="RL" lastIdx="1" clrIdx="0">
    <p:extLst>
      <p:ext uri="{19B8F6BF-5375-455C-9EA6-DF929625EA0E}">
        <p15:presenceInfo xmlns:p15="http://schemas.microsoft.com/office/powerpoint/2012/main" userId="49bf87bdac742f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E62328"/>
    <a:srgbClr val="009BAA"/>
    <a:srgbClr val="1E9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0CCA6-4F7C-420A-90C2-E54ED0D68A41}" v="70" dt="2022-11-26T17:38:21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8281" autoAdjust="0"/>
  </p:normalViewPr>
  <p:slideViewPr>
    <p:cSldViewPr snapToGrid="0">
      <p:cViewPr varScale="1">
        <p:scale>
          <a:sx n="59" d="100"/>
          <a:sy n="59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Berghout" userId="1cb4b0b5-16e1-4dc6-b38a-336911e8958f" providerId="ADAL" clId="{6953C8D6-AC3E-4A52-9DDE-241109D44552}"/>
    <pc:docChg chg="custSel modSld">
      <pc:chgData name="Jaqueline Berghout" userId="1cb4b0b5-16e1-4dc6-b38a-336911e8958f" providerId="ADAL" clId="{6953C8D6-AC3E-4A52-9DDE-241109D44552}" dt="2022-02-06T18:13:26.113" v="4" actId="478"/>
      <pc:docMkLst>
        <pc:docMk/>
      </pc:docMkLst>
      <pc:sldChg chg="addSp delSp modSp mod">
        <pc:chgData name="Jaqueline Berghout" userId="1cb4b0b5-16e1-4dc6-b38a-336911e8958f" providerId="ADAL" clId="{6953C8D6-AC3E-4A52-9DDE-241109D44552}" dt="2022-02-06T18:13:26.113" v="4" actId="478"/>
        <pc:sldMkLst>
          <pc:docMk/>
          <pc:sldMk cId="699946002" sldId="286"/>
        </pc:sldMkLst>
        <pc:picChg chg="add del mod">
          <ac:chgData name="Jaqueline Berghout" userId="1cb4b0b5-16e1-4dc6-b38a-336911e8958f" providerId="ADAL" clId="{6953C8D6-AC3E-4A52-9DDE-241109D44552}" dt="2022-02-06T18:13:26.113" v="4" actId="478"/>
          <ac:picMkLst>
            <pc:docMk/>
            <pc:sldMk cId="699946002" sldId="286"/>
            <ac:picMk id="5" creationId="{21BD1C7E-0483-4D1E-A4DB-40FE7E1B1D1D}"/>
          </ac:picMkLst>
        </pc:picChg>
      </pc:sldChg>
    </pc:docChg>
  </pc:docChgLst>
  <pc:docChgLst>
    <pc:chgData name="Jaqueline Berghout" userId="1cb4b0b5-16e1-4dc6-b38a-336911e8958f" providerId="ADAL" clId="{7365F864-A111-4243-B443-FA042F3B4A36}"/>
    <pc:docChg chg="custSel addSld delSld modSld delMainMaster">
      <pc:chgData name="Jaqueline Berghout" userId="1cb4b0b5-16e1-4dc6-b38a-336911e8958f" providerId="ADAL" clId="{7365F864-A111-4243-B443-FA042F3B4A36}" dt="2022-11-09T11:54:23.312" v="149" actId="478"/>
      <pc:docMkLst>
        <pc:docMk/>
      </pc:docMkLst>
      <pc:sldChg chg="addSp delSp modSp mod modClrScheme chgLayout">
        <pc:chgData name="Jaqueline Berghout" userId="1cb4b0b5-16e1-4dc6-b38a-336911e8958f" providerId="ADAL" clId="{7365F864-A111-4243-B443-FA042F3B4A36}" dt="2022-11-09T11:51:26.367" v="125" actId="478"/>
        <pc:sldMkLst>
          <pc:docMk/>
          <pc:sldMk cId="144309968" sldId="257"/>
        </pc:sldMkLst>
        <pc:spChg chg="mod">
          <ac:chgData name="Jaqueline Berghout" userId="1cb4b0b5-16e1-4dc6-b38a-336911e8958f" providerId="ADAL" clId="{7365F864-A111-4243-B443-FA042F3B4A36}" dt="2022-11-09T11:50:57.938" v="119" actId="20577"/>
          <ac:spMkLst>
            <pc:docMk/>
            <pc:sldMk cId="144309968" sldId="257"/>
            <ac:spMk id="2" creationId="{0590F729-07F6-4EF8-9719-ACFA8B407A95}"/>
          </ac:spMkLst>
        </pc:spChg>
        <pc:spChg chg="add del mod ord">
          <ac:chgData name="Jaqueline Berghout" userId="1cb4b0b5-16e1-4dc6-b38a-336911e8958f" providerId="ADAL" clId="{7365F864-A111-4243-B443-FA042F3B4A36}" dt="2022-11-09T11:51:15.213" v="122" actId="478"/>
          <ac:spMkLst>
            <pc:docMk/>
            <pc:sldMk cId="144309968" sldId="257"/>
            <ac:spMk id="3" creationId="{084FAE82-C044-D895-135F-2C8DBC22275B}"/>
          </ac:spMkLst>
        </pc:spChg>
        <pc:spChg chg="add del mod">
          <ac:chgData name="Jaqueline Berghout" userId="1cb4b0b5-16e1-4dc6-b38a-336911e8958f" providerId="ADAL" clId="{7365F864-A111-4243-B443-FA042F3B4A36}" dt="2022-11-09T11:51:22.616" v="123"/>
          <ac:spMkLst>
            <pc:docMk/>
            <pc:sldMk cId="144309968" sldId="257"/>
            <ac:spMk id="4" creationId="{7D6CDD80-2FD0-736D-DF5A-D4F947F465EC}"/>
          </ac:spMkLst>
        </pc:spChg>
        <pc:spChg chg="add del mod">
          <ac:chgData name="Jaqueline Berghout" userId="1cb4b0b5-16e1-4dc6-b38a-336911e8958f" providerId="ADAL" clId="{7365F864-A111-4243-B443-FA042F3B4A36}" dt="2022-11-09T11:51:26.367" v="125" actId="478"/>
          <ac:spMkLst>
            <pc:docMk/>
            <pc:sldMk cId="144309968" sldId="257"/>
            <ac:spMk id="5" creationId="{B0FBB425-6C70-6E65-1F47-57843C15720F}"/>
          </ac:spMkLst>
        </pc:spChg>
        <pc:spChg chg="mod ord">
          <ac:chgData name="Jaqueline Berghout" userId="1cb4b0b5-16e1-4dc6-b38a-336911e8958f" providerId="ADAL" clId="{7365F864-A111-4243-B443-FA042F3B4A36}" dt="2022-11-09T11:51:22.640" v="124" actId="27636"/>
          <ac:spMkLst>
            <pc:docMk/>
            <pc:sldMk cId="144309968" sldId="257"/>
            <ac:spMk id="10" creationId="{3B50342D-72B9-471D-8F9D-02924EACDF9D}"/>
          </ac:spMkLst>
        </pc:spChg>
      </pc:sldChg>
      <pc:sldChg chg="del">
        <pc:chgData name="Jaqueline Berghout" userId="1cb4b0b5-16e1-4dc6-b38a-336911e8958f" providerId="ADAL" clId="{7365F864-A111-4243-B443-FA042F3B4A36}" dt="2022-11-09T11:47:30.891" v="3" actId="47"/>
        <pc:sldMkLst>
          <pc:docMk/>
          <pc:sldMk cId="699946002" sldId="286"/>
        </pc:sldMkLst>
      </pc:sldChg>
      <pc:sldChg chg="del">
        <pc:chgData name="Jaqueline Berghout" userId="1cb4b0b5-16e1-4dc6-b38a-336911e8958f" providerId="ADAL" clId="{7365F864-A111-4243-B443-FA042F3B4A36}" dt="2022-11-09T11:51:31.055" v="126" actId="47"/>
        <pc:sldMkLst>
          <pc:docMk/>
          <pc:sldMk cId="2158449072" sldId="287"/>
        </pc:sldMkLst>
      </pc:sldChg>
      <pc:sldChg chg="del">
        <pc:chgData name="Jaqueline Berghout" userId="1cb4b0b5-16e1-4dc6-b38a-336911e8958f" providerId="ADAL" clId="{7365F864-A111-4243-B443-FA042F3B4A36}" dt="2022-11-09T11:43:50.730" v="1" actId="47"/>
        <pc:sldMkLst>
          <pc:docMk/>
          <pc:sldMk cId="4051949482" sldId="288"/>
        </pc:sldMkLst>
      </pc:sldChg>
      <pc:sldChg chg="del">
        <pc:chgData name="Jaqueline Berghout" userId="1cb4b0b5-16e1-4dc6-b38a-336911e8958f" providerId="ADAL" clId="{7365F864-A111-4243-B443-FA042F3B4A36}" dt="2022-11-09T11:43:51.496" v="2" actId="47"/>
        <pc:sldMkLst>
          <pc:docMk/>
          <pc:sldMk cId="460363073" sldId="289"/>
        </pc:sldMkLst>
      </pc:sldChg>
      <pc:sldChg chg="addSp delSp modSp mod modClrScheme chgLayout">
        <pc:chgData name="Jaqueline Berghout" userId="1cb4b0b5-16e1-4dc6-b38a-336911e8958f" providerId="ADAL" clId="{7365F864-A111-4243-B443-FA042F3B4A36}" dt="2022-11-09T11:52:39.640" v="140" actId="478"/>
        <pc:sldMkLst>
          <pc:docMk/>
          <pc:sldMk cId="3591912052" sldId="29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91912052" sldId="290"/>
            <ac:spMk id="2" creationId="{0C9FABAC-6E29-4912-851E-C3A43DDEECAF}"/>
          </ac:spMkLst>
        </pc:spChg>
        <pc:spChg chg="add del mod ord">
          <ac:chgData name="Jaqueline Berghout" userId="1cb4b0b5-16e1-4dc6-b38a-336911e8958f" providerId="ADAL" clId="{7365F864-A111-4243-B443-FA042F3B4A36}" dt="2022-11-09T11:52:39.640" v="140" actId="478"/>
          <ac:spMkLst>
            <pc:docMk/>
            <pc:sldMk cId="3591912052" sldId="290"/>
            <ac:spMk id="3" creationId="{ABA5E3C6-9491-53C8-7309-ADB0D84ADFC3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45.640" v="141" actId="478"/>
        <pc:sldMkLst>
          <pc:docMk/>
          <pc:sldMk cId="1913119901" sldId="29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3119901" sldId="291"/>
            <ac:spMk id="2" creationId="{CDEEDF9E-D2D1-494E-AB5E-C8CB8972B372}"/>
          </ac:spMkLst>
        </pc:spChg>
        <pc:spChg chg="add del mod ord">
          <ac:chgData name="Jaqueline Berghout" userId="1cb4b0b5-16e1-4dc6-b38a-336911e8958f" providerId="ADAL" clId="{7365F864-A111-4243-B443-FA042F3B4A36}" dt="2022-11-09T11:52:45.640" v="141" actId="478"/>
          <ac:spMkLst>
            <pc:docMk/>
            <pc:sldMk cId="1913119901" sldId="291"/>
            <ac:spMk id="3" creationId="{3BF78621-F46A-D67B-82C9-A52A925EDD19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53.187" v="142" actId="478"/>
        <pc:sldMkLst>
          <pc:docMk/>
          <pc:sldMk cId="2515074589" sldId="292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515074589" sldId="292"/>
            <ac:spMk id="2" creationId="{5FC0B98A-1D84-4CFA-95C0-D93C6279B3D4}"/>
          </ac:spMkLst>
        </pc:spChg>
        <pc:spChg chg="add del mod ord">
          <ac:chgData name="Jaqueline Berghout" userId="1cb4b0b5-16e1-4dc6-b38a-336911e8958f" providerId="ADAL" clId="{7365F864-A111-4243-B443-FA042F3B4A36}" dt="2022-11-09T11:52:53.187" v="142" actId="478"/>
          <ac:spMkLst>
            <pc:docMk/>
            <pc:sldMk cId="2515074589" sldId="292"/>
            <ac:spMk id="3" creationId="{115DBD55-80EB-253C-479B-D54165258A2F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58.054" v="143" actId="478"/>
        <pc:sldMkLst>
          <pc:docMk/>
          <pc:sldMk cId="1965492730" sldId="29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65492730" sldId="293"/>
            <ac:spMk id="2" creationId="{FD025444-85B3-48FB-A7C8-E4E0DBAB800F}"/>
          </ac:spMkLst>
        </pc:spChg>
        <pc:spChg chg="add del mod ord">
          <ac:chgData name="Jaqueline Berghout" userId="1cb4b0b5-16e1-4dc6-b38a-336911e8958f" providerId="ADAL" clId="{7365F864-A111-4243-B443-FA042F3B4A36}" dt="2022-11-09T11:52:58.054" v="143" actId="478"/>
          <ac:spMkLst>
            <pc:docMk/>
            <pc:sldMk cId="1965492730" sldId="293"/>
            <ac:spMk id="3" creationId="{11CD0CBB-B83F-34D1-31EF-D56424433123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05.464" v="145" actId="478"/>
        <pc:sldMkLst>
          <pc:docMk/>
          <pc:sldMk cId="1825212104" sldId="294"/>
        </pc:sldMkLst>
        <pc:spChg chg="add del mod ord">
          <ac:chgData name="Jaqueline Berghout" userId="1cb4b0b5-16e1-4dc6-b38a-336911e8958f" providerId="ADAL" clId="{7365F864-A111-4243-B443-FA042F3B4A36}" dt="2022-11-09T11:53:01.933" v="144" actId="478"/>
          <ac:spMkLst>
            <pc:docMk/>
            <pc:sldMk cId="1825212104" sldId="294"/>
            <ac:spMk id="2" creationId="{4DF5912E-6D02-9C19-0D76-6EE312249B03}"/>
          </ac:spMkLst>
        </pc:spChg>
        <pc:spChg chg="add del mod ord">
          <ac:chgData name="Jaqueline Berghout" userId="1cb4b0b5-16e1-4dc6-b38a-336911e8958f" providerId="ADAL" clId="{7365F864-A111-4243-B443-FA042F3B4A36}" dt="2022-11-09T11:53:05.464" v="145" actId="478"/>
          <ac:spMkLst>
            <pc:docMk/>
            <pc:sldMk cId="1825212104" sldId="294"/>
            <ac:spMk id="3" creationId="{50CBA108-4A39-14BC-BA3E-F2020C14CB0E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11.682" v="146" actId="478"/>
        <pc:sldMkLst>
          <pc:docMk/>
          <pc:sldMk cId="648596821" sldId="29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648596821" sldId="295"/>
            <ac:spMk id="2" creationId="{8C4664D4-D94E-43D9-B524-A62D94A81B0D}"/>
          </ac:spMkLst>
        </pc:spChg>
        <pc:spChg chg="add del mod ord">
          <ac:chgData name="Jaqueline Berghout" userId="1cb4b0b5-16e1-4dc6-b38a-336911e8958f" providerId="ADAL" clId="{7365F864-A111-4243-B443-FA042F3B4A36}" dt="2022-11-09T11:53:11.682" v="146" actId="478"/>
          <ac:spMkLst>
            <pc:docMk/>
            <pc:sldMk cId="648596821" sldId="295"/>
            <ac:spMk id="3" creationId="{FE754885-CF98-0E99-1859-BA1D7FE98F18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863367092" sldId="297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863367092" sldId="297"/>
            <ac:spMk id="2" creationId="{DE6D8CCB-AC5C-4326-92E2-EFDEF8A38B1D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863367092" sldId="297"/>
            <ac:spMk id="3" creationId="{5CDF6957-2933-4F0A-AA68-F2F1EE27BF8B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876576838" sldId="29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876576838" sldId="298"/>
            <ac:spMk id="2" creationId="{E4EDA19A-5427-41D3-AD02-20552190C7C3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876576838" sldId="298"/>
            <ac:spMk id="3" creationId="{5B733D8B-6938-4DAA-9C3C-FFC0418832ED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49.657" v="147" actId="478"/>
        <pc:sldMkLst>
          <pc:docMk/>
          <pc:sldMk cId="2584726076" sldId="299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584726076" sldId="299"/>
            <ac:spMk id="2" creationId="{B23B5AFE-1CBB-4C7E-B53F-1A0091F0BF30}"/>
          </ac:spMkLst>
        </pc:spChg>
        <pc:spChg chg="add del mod ord">
          <ac:chgData name="Jaqueline Berghout" userId="1cb4b0b5-16e1-4dc6-b38a-336911e8958f" providerId="ADAL" clId="{7365F864-A111-4243-B443-FA042F3B4A36}" dt="2022-11-09T11:53:49.657" v="147" actId="478"/>
          <ac:spMkLst>
            <pc:docMk/>
            <pc:sldMk cId="2584726076" sldId="299"/>
            <ac:spMk id="3" creationId="{6D20AB8C-5B41-E404-5390-4FFEAC0C1494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4:00.555" v="148" actId="1076"/>
        <pc:sldMkLst>
          <pc:docMk/>
          <pc:sldMk cId="3005226416" sldId="30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05226416" sldId="300"/>
            <ac:spMk id="2" creationId="{FBDDF67B-95A9-479C-B914-346FA7B6DE75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05226416" sldId="300"/>
            <ac:spMk id="4" creationId="{93E773E0-F6E7-4431-8A67-23A128572418}"/>
          </ac:spMkLst>
        </pc:spChg>
        <pc:picChg chg="mod">
          <ac:chgData name="Jaqueline Berghout" userId="1cb4b0b5-16e1-4dc6-b38a-336911e8958f" providerId="ADAL" clId="{7365F864-A111-4243-B443-FA042F3B4A36}" dt="2022-11-09T11:54:00.555" v="148" actId="1076"/>
          <ac:picMkLst>
            <pc:docMk/>
            <pc:sldMk cId="3005226416" sldId="300"/>
            <ac:picMk id="5" creationId="{093E8E87-0501-469A-801E-8AD628B4E646}"/>
          </ac:picMkLst>
        </pc:pic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933922449" sldId="30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933922449" sldId="301"/>
            <ac:spMk id="2" creationId="{20278318-46CA-48A5-A636-1AF784AA9127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933922449" sldId="301"/>
            <ac:spMk id="6" creationId="{68D40F49-9252-4561-8662-6A370E59B16B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230748055" sldId="30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230748055" sldId="303"/>
            <ac:spMk id="2" creationId="{69877B40-52A2-4FF4-89BD-BB2D49A92C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230748055" sldId="303"/>
            <ac:spMk id="4" creationId="{7692DE79-38CE-4392-B8EC-8F1DA2428DDE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4:23.312" v="149" actId="478"/>
        <pc:sldMkLst>
          <pc:docMk/>
          <pc:sldMk cId="4219897710" sldId="304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219897710" sldId="304"/>
            <ac:spMk id="2" creationId="{FB531131-5B8C-4F49-8876-3ED71AAF40B7}"/>
          </ac:spMkLst>
        </pc:spChg>
        <pc:spChg chg="add del mod ord">
          <ac:chgData name="Jaqueline Berghout" userId="1cb4b0b5-16e1-4dc6-b38a-336911e8958f" providerId="ADAL" clId="{7365F864-A111-4243-B443-FA042F3B4A36}" dt="2022-11-09T11:54:23.312" v="149" actId="478"/>
          <ac:spMkLst>
            <pc:docMk/>
            <pc:sldMk cId="4219897710" sldId="304"/>
            <ac:spMk id="3" creationId="{ADCCC643-3974-ACB4-B358-ACE62534A6E4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447676158" sldId="30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447676158" sldId="305"/>
            <ac:spMk id="2" creationId="{19C3A754-6EC1-4DDA-B41D-61B979CA08E1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447676158" sldId="305"/>
            <ac:spMk id="4" creationId="{89C68104-1BB7-445A-A924-FE9A640B915C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655149597" sldId="30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2" creationId="{F7237D33-7907-445D-8067-025FADC761B0}"/>
          </ac:spMkLst>
        </pc:spChg>
        <pc:spChg chg="del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3" creationId="{C03FD81A-9D6D-420D-B5EF-B9547023468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4" creationId="{DE510DB8-6681-E448-B745-32337198C79D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525108989" sldId="31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25108989" sldId="310"/>
            <ac:spMk id="2" creationId="{B89DF742-6DD5-4EBF-809C-B0036C29A8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25108989" sldId="310"/>
            <ac:spMk id="4" creationId="{2DEAEFDC-1EC0-4E1F-A518-806BC38DC980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019329577" sldId="31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19329577" sldId="311"/>
            <ac:spMk id="2" creationId="{B89DF742-6DD5-4EBF-809C-B0036C29A8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19329577" sldId="311"/>
            <ac:spMk id="4" creationId="{2DEAEFDC-1EC0-4E1F-A518-806BC38DC980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658168795" sldId="312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8168795" sldId="312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8168795" sldId="312"/>
            <ac:spMk id="4" creationId="{BEB94C94-699E-45E3-5563-21A0E8F47E97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4100637450" sldId="31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100637450" sldId="313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100637450" sldId="313"/>
            <ac:spMk id="4" creationId="{BDD07B64-80A9-1190-9E67-9FB45C142164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558888358" sldId="314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58888358" sldId="314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58888358" sldId="314"/>
            <ac:spMk id="4" creationId="{342ED241-B94E-226A-6035-040945CA130A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922292785" sldId="31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22292785" sldId="315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22292785" sldId="315"/>
            <ac:spMk id="4" creationId="{3529B774-F89A-945E-92DC-B978DB9A0332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585455973" sldId="316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5455973" sldId="316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5455973" sldId="316"/>
            <ac:spMk id="4" creationId="{203E633E-F9BD-6E22-FBFA-8496DC16C365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912087114" sldId="317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2087114" sldId="317"/>
            <ac:spMk id="2" creationId="{249873A0-82DA-451A-99F8-485B01EC6775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2087114" sldId="317"/>
            <ac:spMk id="3" creationId="{2F4CA707-52C4-5448-E0BA-B422011DF0A1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580285150" sldId="31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0285150" sldId="318"/>
            <ac:spMk id="2" creationId="{249873A0-82DA-451A-99F8-485B01EC6775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0285150" sldId="318"/>
            <ac:spMk id="3" creationId="{4FB40B51-5461-8858-5FA5-66FFEB22F869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414981312" sldId="319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414981312" sldId="319"/>
            <ac:spMk id="2" creationId="{A30CBF89-959E-4C48-BA68-90F2BE1028F1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414981312" sldId="319"/>
            <ac:spMk id="3" creationId="{A81B722B-5F24-4EB6-AF3F-4B593965D83D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22.431" v="138" actId="700"/>
        <pc:sldMkLst>
          <pc:docMk/>
          <pc:sldMk cId="372357312" sldId="320"/>
        </pc:sldMkLst>
        <pc:spChg chg="mod ord">
          <ac:chgData name="Jaqueline Berghout" userId="1cb4b0b5-16e1-4dc6-b38a-336911e8958f" providerId="ADAL" clId="{7365F864-A111-4243-B443-FA042F3B4A36}" dt="2022-11-09T11:52:22.431" v="138" actId="700"/>
          <ac:spMkLst>
            <pc:docMk/>
            <pc:sldMk cId="372357312" sldId="320"/>
            <ac:spMk id="2" creationId="{85BA6579-08C0-6FD8-9F59-1DE458844479}"/>
          </ac:spMkLst>
        </pc:spChg>
        <pc:spChg chg="mod ord">
          <ac:chgData name="Jaqueline Berghout" userId="1cb4b0b5-16e1-4dc6-b38a-336911e8958f" providerId="ADAL" clId="{7365F864-A111-4243-B443-FA042F3B4A36}" dt="2022-11-09T11:52:22.431" v="138" actId="700"/>
          <ac:spMkLst>
            <pc:docMk/>
            <pc:sldMk cId="372357312" sldId="320"/>
            <ac:spMk id="5" creationId="{9D48BE67-CC19-2DCA-28F2-246E5DCC1216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655105996" sldId="32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5105996" sldId="321"/>
            <ac:spMk id="2" creationId="{EBB11A5B-6C8F-2790-5AFF-665C68E60FFA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5105996" sldId="321"/>
            <ac:spMk id="6" creationId="{CBCB56F3-1154-6F29-366E-3A69CEDC668F}"/>
          </ac:spMkLst>
        </pc:spChg>
      </pc:sldChg>
      <pc:sldChg chg="addSp delSp modSp add mod modClrScheme chgLayout">
        <pc:chgData name="Jaqueline Berghout" userId="1cb4b0b5-16e1-4dc6-b38a-336911e8958f" providerId="ADAL" clId="{7365F864-A111-4243-B443-FA042F3B4A36}" dt="2022-11-09T11:52:13.947" v="137" actId="122"/>
        <pc:sldMkLst>
          <pc:docMk/>
          <pc:sldMk cId="4052061992" sldId="322"/>
        </pc:sldMkLst>
        <pc:spChg chg="mod ord">
          <ac:chgData name="Jaqueline Berghout" userId="1cb4b0b5-16e1-4dc6-b38a-336911e8958f" providerId="ADAL" clId="{7365F864-A111-4243-B443-FA042F3B4A36}" dt="2022-11-09T11:52:04.181" v="131" actId="700"/>
          <ac:spMkLst>
            <pc:docMk/>
            <pc:sldMk cId="4052061992" sldId="322"/>
            <ac:spMk id="2" creationId="{85BA6579-08C0-6FD8-9F59-1DE458844479}"/>
          </ac:spMkLst>
        </pc:spChg>
        <pc:spChg chg="add del mod">
          <ac:chgData name="Jaqueline Berghout" userId="1cb4b0b5-16e1-4dc6-b38a-336911e8958f" providerId="ADAL" clId="{7365F864-A111-4243-B443-FA042F3B4A36}" dt="2022-11-09T11:51:54.458" v="129"/>
          <ac:spMkLst>
            <pc:docMk/>
            <pc:sldMk cId="4052061992" sldId="322"/>
            <ac:spMk id="3" creationId="{654B6DDD-303C-AB13-A838-A8B35D62219D}"/>
          </ac:spMkLst>
        </pc:spChg>
        <pc:spChg chg="add del mod">
          <ac:chgData name="Jaqueline Berghout" userId="1cb4b0b5-16e1-4dc6-b38a-336911e8958f" providerId="ADAL" clId="{7365F864-A111-4243-B443-FA042F3B4A36}" dt="2022-11-09T11:51:54.458" v="129"/>
          <ac:spMkLst>
            <pc:docMk/>
            <pc:sldMk cId="4052061992" sldId="322"/>
            <ac:spMk id="4" creationId="{FA8DF2E1-89E5-1BEB-6FBC-4CCEC1A61562}"/>
          </ac:spMkLst>
        </pc:spChg>
        <pc:spChg chg="mod ord">
          <ac:chgData name="Jaqueline Berghout" userId="1cb4b0b5-16e1-4dc6-b38a-336911e8958f" providerId="ADAL" clId="{7365F864-A111-4243-B443-FA042F3B4A36}" dt="2022-11-09T11:52:13.947" v="137" actId="122"/>
          <ac:spMkLst>
            <pc:docMk/>
            <pc:sldMk cId="4052061992" sldId="322"/>
            <ac:spMk id="5" creationId="{9D48BE67-CC19-2DCA-28F2-246E5DCC1216}"/>
          </ac:spMkLst>
        </pc:spChg>
      </pc:sldChg>
      <pc:sldMasterChg chg="del delSldLayout">
        <pc:chgData name="Jaqueline Berghout" userId="1cb4b0b5-16e1-4dc6-b38a-336911e8958f" providerId="ADAL" clId="{7365F864-A111-4243-B443-FA042F3B4A36}" dt="2022-11-09T11:52:32.789" v="139" actId="700"/>
        <pc:sldMasterMkLst>
          <pc:docMk/>
          <pc:sldMasterMk cId="1789183714" sldId="2147483660"/>
        </pc:sldMasterMkLst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702353992" sldId="2147483661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2263169439" sldId="2147483662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997044057" sldId="2147483663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705005534" sldId="2147483664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95360265" sldId="2147483665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80822137" sldId="2147483666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671852380" sldId="2147483667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89849763" sldId="2147483668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877840682" sldId="2147483669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248227083" sldId="2147483670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3400020503" sldId="2147483671"/>
          </pc:sldLayoutMkLst>
        </pc:sldLayoutChg>
      </pc:sldMasterChg>
    </pc:docChg>
  </pc:docChgLst>
  <pc:docChgLst>
    <pc:chgData name="Jaqueline Berghout" userId="1cb4b0b5-16e1-4dc6-b38a-336911e8958f" providerId="ADAL" clId="{B3F6B1BE-526B-4535-8A9F-C983BEAC5E95}"/>
    <pc:docChg chg="undo custSel modSld">
      <pc:chgData name="Jaqueline Berghout" userId="1cb4b0b5-16e1-4dc6-b38a-336911e8958f" providerId="ADAL" clId="{B3F6B1BE-526B-4535-8A9F-C983BEAC5E95}" dt="2021-11-13T08:41:46.269" v="4" actId="20577"/>
      <pc:docMkLst>
        <pc:docMk/>
      </pc:docMkLst>
      <pc:sldChg chg="modSp mod">
        <pc:chgData name="Jaqueline Berghout" userId="1cb4b0b5-16e1-4dc6-b38a-336911e8958f" providerId="ADAL" clId="{B3F6B1BE-526B-4535-8A9F-C983BEAC5E95}" dt="2021-11-13T08:41:46.269" v="4" actId="20577"/>
        <pc:sldMkLst>
          <pc:docMk/>
          <pc:sldMk cId="144309968" sldId="257"/>
        </pc:sldMkLst>
        <pc:spChg chg="mod">
          <ac:chgData name="Jaqueline Berghout" userId="1cb4b0b5-16e1-4dc6-b38a-336911e8958f" providerId="ADAL" clId="{B3F6B1BE-526B-4535-8A9F-C983BEAC5E95}" dt="2021-11-13T08:41:46.269" v="4" actId="20577"/>
          <ac:spMkLst>
            <pc:docMk/>
            <pc:sldMk cId="144309968" sldId="257"/>
            <ac:spMk id="10" creationId="{3B50342D-72B9-471D-8F9D-02924EACDF9D}"/>
          </ac:spMkLst>
        </pc:spChg>
      </pc:sldChg>
    </pc:docChg>
  </pc:docChgLst>
  <pc:docChgLst>
    <pc:chgData name="Jaqueline Berghout" userId="1cb4b0b5-16e1-4dc6-b38a-336911e8958f" providerId="ADAL" clId="{D9C0CCA6-4F7C-420A-90C2-E54ED0D68A41}"/>
    <pc:docChg chg="undo custSel modSld">
      <pc:chgData name="Jaqueline Berghout" userId="1cb4b0b5-16e1-4dc6-b38a-336911e8958f" providerId="ADAL" clId="{D9C0CCA6-4F7C-420A-90C2-E54ED0D68A41}" dt="2022-11-26T17:38:29.934" v="150"/>
      <pc:docMkLst>
        <pc:docMk/>
      </pc:docMkLst>
      <pc:sldChg chg="modSp mod">
        <pc:chgData name="Jaqueline Berghout" userId="1cb4b0b5-16e1-4dc6-b38a-336911e8958f" providerId="ADAL" clId="{D9C0CCA6-4F7C-420A-90C2-E54ED0D68A41}" dt="2022-11-26T17:36:36.707" v="95"/>
        <pc:sldMkLst>
          <pc:docMk/>
          <pc:sldMk cId="3591912052" sldId="290"/>
        </pc:sldMkLst>
        <pc:spChg chg="mod">
          <ac:chgData name="Jaqueline Berghout" userId="1cb4b0b5-16e1-4dc6-b38a-336911e8958f" providerId="ADAL" clId="{D9C0CCA6-4F7C-420A-90C2-E54ED0D68A41}" dt="2022-11-26T17:36:13.432" v="92" actId="20577"/>
          <ac:spMkLst>
            <pc:docMk/>
            <pc:sldMk cId="3591912052" sldId="290"/>
            <ac:spMk id="2" creationId="{0C9FABAC-6E29-4912-851E-C3A43DDEECAF}"/>
          </ac:spMkLst>
        </pc:spChg>
        <pc:spChg chg="mod">
          <ac:chgData name="Jaqueline Berghout" userId="1cb4b0b5-16e1-4dc6-b38a-336911e8958f" providerId="ADAL" clId="{D9C0CCA6-4F7C-420A-90C2-E54ED0D68A41}" dt="2022-11-26T17:36:36.707" v="95"/>
          <ac:spMkLst>
            <pc:docMk/>
            <pc:sldMk cId="3591912052" sldId="290"/>
            <ac:spMk id="4" creationId="{243EF351-75EB-78EC-1DC2-1174AE4F2575}"/>
          </ac:spMkLst>
        </pc:spChg>
      </pc:sldChg>
      <pc:sldChg chg="modSp mod">
        <pc:chgData name="Jaqueline Berghout" userId="1cb4b0b5-16e1-4dc6-b38a-336911e8958f" providerId="ADAL" clId="{D9C0CCA6-4F7C-420A-90C2-E54ED0D68A41}" dt="2022-11-26T17:37:03.115" v="101" actId="6549"/>
        <pc:sldMkLst>
          <pc:docMk/>
          <pc:sldMk cId="1913119901" sldId="291"/>
        </pc:sldMkLst>
        <pc:spChg chg="mod">
          <ac:chgData name="Jaqueline Berghout" userId="1cb4b0b5-16e1-4dc6-b38a-336911e8958f" providerId="ADAL" clId="{D9C0CCA6-4F7C-420A-90C2-E54ED0D68A41}" dt="2022-11-26T17:37:03.115" v="101" actId="6549"/>
          <ac:spMkLst>
            <pc:docMk/>
            <pc:sldMk cId="1913119901" sldId="291"/>
            <ac:spMk id="2" creationId="{CDEEDF9E-D2D1-494E-AB5E-C8CB8972B372}"/>
          </ac:spMkLst>
        </pc:spChg>
        <pc:spChg chg="mod">
          <ac:chgData name="Jaqueline Berghout" userId="1cb4b0b5-16e1-4dc6-b38a-336911e8958f" providerId="ADAL" clId="{D9C0CCA6-4F7C-420A-90C2-E54ED0D68A41}" dt="2022-11-26T17:36:53.503" v="98"/>
          <ac:spMkLst>
            <pc:docMk/>
            <pc:sldMk cId="1913119901" sldId="291"/>
            <ac:spMk id="4" creationId="{09523138-275B-B48B-77F1-3044B44E3ACF}"/>
          </ac:spMkLst>
        </pc:spChg>
      </pc:sldChg>
      <pc:sldChg chg="modSp mod">
        <pc:chgData name="Jaqueline Berghout" userId="1cb4b0b5-16e1-4dc6-b38a-336911e8958f" providerId="ADAL" clId="{D9C0CCA6-4F7C-420A-90C2-E54ED0D68A41}" dt="2022-11-26T17:37:17.501" v="103"/>
        <pc:sldMkLst>
          <pc:docMk/>
          <pc:sldMk cId="1447676158" sldId="305"/>
        </pc:sldMkLst>
        <pc:spChg chg="mod">
          <ac:chgData name="Jaqueline Berghout" userId="1cb4b0b5-16e1-4dc6-b38a-336911e8958f" providerId="ADAL" clId="{D9C0CCA6-4F7C-420A-90C2-E54ED0D68A41}" dt="2022-11-26T17:37:17.501" v="103"/>
          <ac:spMkLst>
            <pc:docMk/>
            <pc:sldMk cId="1447676158" sldId="305"/>
            <ac:spMk id="2" creationId="{19C3A754-6EC1-4DDA-B41D-61B979CA08E1}"/>
          </ac:spMkLst>
        </pc:spChg>
        <pc:spChg chg="mod">
          <ac:chgData name="Jaqueline Berghout" userId="1cb4b0b5-16e1-4dc6-b38a-336911e8958f" providerId="ADAL" clId="{D9C0CCA6-4F7C-420A-90C2-E54ED0D68A41}" dt="2022-11-26T17:37:12.210" v="102"/>
          <ac:spMkLst>
            <pc:docMk/>
            <pc:sldMk cId="1447676158" sldId="305"/>
            <ac:spMk id="5" creationId="{F3AAD349-4C2C-F4F2-D90A-608DB6F698AF}"/>
          </ac:spMkLst>
        </pc:spChg>
      </pc:sldChg>
      <pc:sldChg chg="modSp mod">
        <pc:chgData name="Jaqueline Berghout" userId="1cb4b0b5-16e1-4dc6-b38a-336911e8958f" providerId="ADAL" clId="{D9C0CCA6-4F7C-420A-90C2-E54ED0D68A41}" dt="2022-11-26T17:34:43.669" v="67"/>
        <pc:sldMkLst>
          <pc:docMk/>
          <pc:sldMk cId="372357312" sldId="320"/>
        </pc:sldMkLst>
        <pc:spChg chg="mod">
          <ac:chgData name="Jaqueline Berghout" userId="1cb4b0b5-16e1-4dc6-b38a-336911e8958f" providerId="ADAL" clId="{D9C0CCA6-4F7C-420A-90C2-E54ED0D68A41}" dt="2022-11-26T17:34:02.581" v="10" actId="20577"/>
          <ac:spMkLst>
            <pc:docMk/>
            <pc:sldMk cId="372357312" sldId="320"/>
            <ac:spMk id="10" creationId="{3B1B804F-96F9-6D61-7D9A-A0419D27E81C}"/>
          </ac:spMkLst>
        </pc:spChg>
        <pc:graphicFrameChg chg="mod">
          <ac:chgData name="Jaqueline Berghout" userId="1cb4b0b5-16e1-4dc6-b38a-336911e8958f" providerId="ADAL" clId="{D9C0CCA6-4F7C-420A-90C2-E54ED0D68A41}" dt="2022-11-26T17:34:43.669" v="67"/>
          <ac:graphicFrameMkLst>
            <pc:docMk/>
            <pc:sldMk cId="372357312" sldId="320"/>
            <ac:graphicFrameMk id="13" creationId="{E4786449-D1EA-9D6A-ED3F-519BF7889D28}"/>
          </ac:graphicFrameMkLst>
        </pc:graphicFrameChg>
      </pc:sldChg>
      <pc:sldChg chg="modSp mod">
        <pc:chgData name="Jaqueline Berghout" userId="1cb4b0b5-16e1-4dc6-b38a-336911e8958f" providerId="ADAL" clId="{D9C0CCA6-4F7C-420A-90C2-E54ED0D68A41}" dt="2022-11-26T17:35:44.965" v="84" actId="20577"/>
        <pc:sldMkLst>
          <pc:docMk/>
          <pc:sldMk cId="2655105996" sldId="321"/>
        </pc:sldMkLst>
        <pc:spChg chg="mod">
          <ac:chgData name="Jaqueline Berghout" userId="1cb4b0b5-16e1-4dc6-b38a-336911e8958f" providerId="ADAL" clId="{D9C0CCA6-4F7C-420A-90C2-E54ED0D68A41}" dt="2022-11-26T17:34:50.431" v="74" actId="6549"/>
          <ac:spMkLst>
            <pc:docMk/>
            <pc:sldMk cId="2655105996" sldId="321"/>
            <ac:spMk id="2" creationId="{EBB11A5B-6C8F-2790-5AFF-665C68E60FFA}"/>
          </ac:spMkLst>
        </pc:spChg>
        <pc:graphicFrameChg chg="mod">
          <ac:chgData name="Jaqueline Berghout" userId="1cb4b0b5-16e1-4dc6-b38a-336911e8958f" providerId="ADAL" clId="{D9C0CCA6-4F7C-420A-90C2-E54ED0D68A41}" dt="2022-11-26T17:35:44.965" v="84" actId="20577"/>
          <ac:graphicFrameMkLst>
            <pc:docMk/>
            <pc:sldMk cId="2655105996" sldId="321"/>
            <ac:graphicFrameMk id="14" creationId="{035D22EA-6B8E-EB82-1716-D5EDB3634348}"/>
          </ac:graphicFrameMkLst>
        </pc:graphicFrameChg>
      </pc:sldChg>
      <pc:sldChg chg="delSp modSp mod modAnim">
        <pc:chgData name="Jaqueline Berghout" userId="1cb4b0b5-16e1-4dc6-b38a-336911e8958f" providerId="ADAL" clId="{D9C0CCA6-4F7C-420A-90C2-E54ED0D68A41}" dt="2022-11-26T17:36:09.945" v="89" actId="20577"/>
        <pc:sldMkLst>
          <pc:docMk/>
          <pc:sldMk cId="750878995" sldId="323"/>
        </pc:sldMkLst>
        <pc:spChg chg="mod">
          <ac:chgData name="Jaqueline Berghout" userId="1cb4b0b5-16e1-4dc6-b38a-336911e8958f" providerId="ADAL" clId="{D9C0CCA6-4F7C-420A-90C2-E54ED0D68A41}" dt="2022-11-26T17:36:09.945" v="89" actId="20577"/>
          <ac:spMkLst>
            <pc:docMk/>
            <pc:sldMk cId="750878995" sldId="323"/>
            <ac:spMk id="2" creationId="{EBB11A5B-6C8F-2790-5AFF-665C68E60FFA}"/>
          </ac:spMkLst>
        </pc:spChg>
        <pc:spChg chg="mod">
          <ac:chgData name="Jaqueline Berghout" userId="1cb4b0b5-16e1-4dc6-b38a-336911e8958f" providerId="ADAL" clId="{D9C0CCA6-4F7C-420A-90C2-E54ED0D68A41}" dt="2022-11-26T17:36:00.047" v="85"/>
          <ac:spMkLst>
            <pc:docMk/>
            <pc:sldMk cId="750878995" sldId="323"/>
            <ac:spMk id="8" creationId="{7930F0A2-6BD1-AD76-1CDC-C832DDBB184F}"/>
          </ac:spMkLst>
        </pc:spChg>
        <pc:picChg chg="del">
          <ac:chgData name="Jaqueline Berghout" userId="1cb4b0b5-16e1-4dc6-b38a-336911e8958f" providerId="ADAL" clId="{D9C0CCA6-4F7C-420A-90C2-E54ED0D68A41}" dt="2022-11-26T17:36:03.135" v="86" actId="478"/>
          <ac:picMkLst>
            <pc:docMk/>
            <pc:sldMk cId="750878995" sldId="323"/>
            <ac:picMk id="1026" creationId="{7BDB0EBA-C1E7-FA14-557E-F76DAA289832}"/>
          </ac:picMkLst>
        </pc:picChg>
      </pc:sldChg>
      <pc:sldChg chg="modSp mod">
        <pc:chgData name="Jaqueline Berghout" userId="1cb4b0b5-16e1-4dc6-b38a-336911e8958f" providerId="ADAL" clId="{D9C0CCA6-4F7C-420A-90C2-E54ED0D68A41}" dt="2022-11-26T17:37:42.591" v="104"/>
        <pc:sldMkLst>
          <pc:docMk/>
          <pc:sldMk cId="3595544164" sldId="327"/>
        </pc:sldMkLst>
        <pc:spChg chg="mod">
          <ac:chgData name="Jaqueline Berghout" userId="1cb4b0b5-16e1-4dc6-b38a-336911e8958f" providerId="ADAL" clId="{D9C0CCA6-4F7C-420A-90C2-E54ED0D68A41}" dt="2022-11-26T17:37:42.591" v="104"/>
          <ac:spMkLst>
            <pc:docMk/>
            <pc:sldMk cId="3595544164" sldId="327"/>
            <ac:spMk id="3" creationId="{9DCC106A-F85E-C671-4A41-6E056BE4A6A3}"/>
          </ac:spMkLst>
        </pc:spChg>
      </pc:sldChg>
      <pc:sldChg chg="modSp mod">
        <pc:chgData name="Jaqueline Berghout" userId="1cb4b0b5-16e1-4dc6-b38a-336911e8958f" providerId="ADAL" clId="{D9C0CCA6-4F7C-420A-90C2-E54ED0D68A41}" dt="2022-11-26T17:37:55.533" v="107" actId="1076"/>
        <pc:sldMkLst>
          <pc:docMk/>
          <pc:sldMk cId="2444989237" sldId="328"/>
        </pc:sldMkLst>
        <pc:spChg chg="mod">
          <ac:chgData name="Jaqueline Berghout" userId="1cb4b0b5-16e1-4dc6-b38a-336911e8958f" providerId="ADAL" clId="{D9C0CCA6-4F7C-420A-90C2-E54ED0D68A41}" dt="2022-11-26T17:37:55.533" v="107" actId="1076"/>
          <ac:spMkLst>
            <pc:docMk/>
            <pc:sldMk cId="2444989237" sldId="328"/>
            <ac:spMk id="3" creationId="{9DCC106A-F85E-C671-4A41-6E056BE4A6A3}"/>
          </ac:spMkLst>
        </pc:spChg>
      </pc:sldChg>
      <pc:sldChg chg="modSp mod">
        <pc:chgData name="Jaqueline Berghout" userId="1cb4b0b5-16e1-4dc6-b38a-336911e8958f" providerId="ADAL" clId="{D9C0CCA6-4F7C-420A-90C2-E54ED0D68A41}" dt="2022-11-26T17:38:01.395" v="120" actId="20577"/>
        <pc:sldMkLst>
          <pc:docMk/>
          <pc:sldMk cId="1458308266" sldId="329"/>
        </pc:sldMkLst>
        <pc:spChg chg="mod">
          <ac:chgData name="Jaqueline Berghout" userId="1cb4b0b5-16e1-4dc6-b38a-336911e8958f" providerId="ADAL" clId="{D9C0CCA6-4F7C-420A-90C2-E54ED0D68A41}" dt="2022-11-26T17:38:01.395" v="120" actId="20577"/>
          <ac:spMkLst>
            <pc:docMk/>
            <pc:sldMk cId="1458308266" sldId="329"/>
            <ac:spMk id="3" creationId="{9DCC106A-F85E-C671-4A41-6E056BE4A6A3}"/>
          </ac:spMkLst>
        </pc:spChg>
      </pc:sldChg>
      <pc:sldChg chg="modSp mod">
        <pc:chgData name="Jaqueline Berghout" userId="1cb4b0b5-16e1-4dc6-b38a-336911e8958f" providerId="ADAL" clId="{D9C0CCA6-4F7C-420A-90C2-E54ED0D68A41}" dt="2022-11-26T17:38:06.428" v="133" actId="20577"/>
        <pc:sldMkLst>
          <pc:docMk/>
          <pc:sldMk cId="1994974092" sldId="330"/>
        </pc:sldMkLst>
        <pc:spChg chg="mod">
          <ac:chgData name="Jaqueline Berghout" userId="1cb4b0b5-16e1-4dc6-b38a-336911e8958f" providerId="ADAL" clId="{D9C0CCA6-4F7C-420A-90C2-E54ED0D68A41}" dt="2022-11-26T17:38:06.428" v="133" actId="20577"/>
          <ac:spMkLst>
            <pc:docMk/>
            <pc:sldMk cId="1994974092" sldId="330"/>
            <ac:spMk id="3" creationId="{9DCC106A-F85E-C671-4A41-6E056BE4A6A3}"/>
          </ac:spMkLst>
        </pc:spChg>
      </pc:sldChg>
      <pc:sldChg chg="modSp mod">
        <pc:chgData name="Jaqueline Berghout" userId="1cb4b0b5-16e1-4dc6-b38a-336911e8958f" providerId="ADAL" clId="{D9C0CCA6-4F7C-420A-90C2-E54ED0D68A41}" dt="2022-11-26T17:38:21.608" v="149"/>
        <pc:sldMkLst>
          <pc:docMk/>
          <pc:sldMk cId="3486763087" sldId="331"/>
        </pc:sldMkLst>
        <pc:spChg chg="mod">
          <ac:chgData name="Jaqueline Berghout" userId="1cb4b0b5-16e1-4dc6-b38a-336911e8958f" providerId="ADAL" clId="{D9C0CCA6-4F7C-420A-90C2-E54ED0D68A41}" dt="2022-11-26T17:38:12.783" v="148" actId="6549"/>
          <ac:spMkLst>
            <pc:docMk/>
            <pc:sldMk cId="3486763087" sldId="331"/>
            <ac:spMk id="3" creationId="{9DCC106A-F85E-C671-4A41-6E056BE4A6A3}"/>
          </ac:spMkLst>
        </pc:spChg>
        <pc:spChg chg="mod">
          <ac:chgData name="Jaqueline Berghout" userId="1cb4b0b5-16e1-4dc6-b38a-336911e8958f" providerId="ADAL" clId="{D9C0CCA6-4F7C-420A-90C2-E54ED0D68A41}" dt="2022-11-26T17:38:21.608" v="149"/>
          <ac:spMkLst>
            <pc:docMk/>
            <pc:sldMk cId="3486763087" sldId="331"/>
            <ac:spMk id="11" creationId="{B1D5A4B9-5711-0F0B-17FA-E3B4FAB5465B}"/>
          </ac:spMkLst>
        </pc:spChg>
      </pc:sldChg>
      <pc:sldChg chg="modSp mod">
        <pc:chgData name="Jaqueline Berghout" userId="1cb4b0b5-16e1-4dc6-b38a-336911e8958f" providerId="ADAL" clId="{D9C0CCA6-4F7C-420A-90C2-E54ED0D68A41}" dt="2022-11-26T17:38:29.934" v="150"/>
        <pc:sldMkLst>
          <pc:docMk/>
          <pc:sldMk cId="625893380" sldId="332"/>
        </pc:sldMkLst>
        <pc:spChg chg="mod">
          <ac:chgData name="Jaqueline Berghout" userId="1cb4b0b5-16e1-4dc6-b38a-336911e8958f" providerId="ADAL" clId="{D9C0CCA6-4F7C-420A-90C2-E54ED0D68A41}" dt="2022-11-26T17:38:29.934" v="150"/>
          <ac:spMkLst>
            <pc:docMk/>
            <pc:sldMk cId="625893380" sldId="332"/>
            <ac:spMk id="15" creationId="{FB7E0CA6-36B9-B1BA-61A5-A8F4E810E9FF}"/>
          </ac:spMkLst>
        </pc:spChg>
      </pc:sldChg>
    </pc:docChg>
  </pc:docChgLst>
  <pc:docChgLst>
    <pc:chgData name="Jaqueline Berghout" userId="1cb4b0b5-16e1-4dc6-b38a-336911e8958f" providerId="ADAL" clId="{F51B482A-9723-402F-8EB5-A831D313CB54}"/>
    <pc:docChg chg="undo custSel addSld delSld modSld sldOrd">
      <pc:chgData name="Jaqueline Berghout" userId="1cb4b0b5-16e1-4dc6-b38a-336911e8958f" providerId="ADAL" clId="{F51B482A-9723-402F-8EB5-A831D313CB54}" dt="2021-11-12T16:29:49.801" v="1839" actId="1076"/>
      <pc:docMkLst>
        <pc:docMk/>
      </pc:docMkLst>
      <pc:sldChg chg="addSp modSp mod">
        <pc:chgData name="Jaqueline Berghout" userId="1cb4b0b5-16e1-4dc6-b38a-336911e8958f" providerId="ADAL" clId="{F51B482A-9723-402F-8EB5-A831D313CB54}" dt="2021-11-12T16:29:49.801" v="1839" actId="1076"/>
        <pc:sldMkLst>
          <pc:docMk/>
          <pc:sldMk cId="144309968" sldId="257"/>
        </pc:sldMkLst>
        <pc:spChg chg="add mod">
          <ac:chgData name="Jaqueline Berghout" userId="1cb4b0b5-16e1-4dc6-b38a-336911e8958f" providerId="ADAL" clId="{F51B482A-9723-402F-8EB5-A831D313CB54}" dt="2021-11-12T10:54:41.996" v="85" actId="1076"/>
          <ac:spMkLst>
            <pc:docMk/>
            <pc:sldMk cId="144309968" sldId="257"/>
            <ac:spMk id="2" creationId="{0590F729-07F6-4EF8-9719-ACFA8B407A95}"/>
          </ac:spMkLst>
        </pc:spChg>
        <pc:spChg chg="mod">
          <ac:chgData name="Jaqueline Berghout" userId="1cb4b0b5-16e1-4dc6-b38a-336911e8958f" providerId="ADAL" clId="{F51B482A-9723-402F-8EB5-A831D313CB54}" dt="2021-11-12T16:29:49.801" v="1839" actId="1076"/>
          <ac:spMkLst>
            <pc:docMk/>
            <pc:sldMk cId="144309968" sldId="257"/>
            <ac:spMk id="10" creationId="{3B50342D-72B9-471D-8F9D-02924EACDF9D}"/>
          </ac:spMkLst>
        </pc:spChg>
      </pc:sldChg>
      <pc:sldChg chg="addSp modSp mod modAnim">
        <pc:chgData name="Jaqueline Berghout" userId="1cb4b0b5-16e1-4dc6-b38a-336911e8958f" providerId="ADAL" clId="{F51B482A-9723-402F-8EB5-A831D313CB54}" dt="2021-11-12T11:52:18.114" v="805"/>
        <pc:sldMkLst>
          <pc:docMk/>
          <pc:sldMk cId="699946002" sldId="286"/>
        </pc:sldMkLst>
        <pc:spChg chg="mod">
          <ac:chgData name="Jaqueline Berghout" userId="1cb4b0b5-16e1-4dc6-b38a-336911e8958f" providerId="ADAL" clId="{F51B482A-9723-402F-8EB5-A831D313CB54}" dt="2021-11-12T10:57:10.814" v="126" actId="20577"/>
          <ac:spMkLst>
            <pc:docMk/>
            <pc:sldMk cId="699946002" sldId="286"/>
            <ac:spMk id="2" creationId="{6E2B81A7-C10B-4F99-9A73-EC2FBA2FC87A}"/>
          </ac:spMkLst>
        </pc:spChg>
        <pc:picChg chg="add mod">
          <ac:chgData name="Jaqueline Berghout" userId="1cb4b0b5-16e1-4dc6-b38a-336911e8958f" providerId="ADAL" clId="{F51B482A-9723-402F-8EB5-A831D313CB54}" dt="2021-11-12T11:05:51.296" v="128" actId="1076"/>
          <ac:picMkLst>
            <pc:docMk/>
            <pc:sldMk cId="699946002" sldId="286"/>
            <ac:picMk id="4" creationId="{8554F215-D245-42B9-AB53-30B8833DDD16}"/>
          </ac:picMkLst>
        </pc:picChg>
        <pc:picChg chg="add mod">
          <ac:chgData name="Jaqueline Berghout" userId="1cb4b0b5-16e1-4dc6-b38a-336911e8958f" providerId="ADAL" clId="{F51B482A-9723-402F-8EB5-A831D313CB54}" dt="2021-11-12T11:05:55.589" v="130" actId="1076"/>
          <ac:picMkLst>
            <pc:docMk/>
            <pc:sldMk cId="699946002" sldId="286"/>
            <ac:picMk id="7" creationId="{1F81DF08-3287-4810-BB61-969B53B29AD1}"/>
          </ac:picMkLst>
        </pc:picChg>
      </pc:sldChg>
      <pc:sldChg chg="addSp delSp modSp new del">
        <pc:chgData name="Jaqueline Berghout" userId="1cb4b0b5-16e1-4dc6-b38a-336911e8958f" providerId="ADAL" clId="{F51B482A-9723-402F-8EB5-A831D313CB54}" dt="2021-11-12T11:06:14.159" v="134" actId="680"/>
        <pc:sldMkLst>
          <pc:docMk/>
          <pc:sldMk cId="1182083156" sldId="287"/>
        </pc:sldMkLst>
        <pc:spChg chg="add del">
          <ac:chgData name="Jaqueline Berghout" userId="1cb4b0b5-16e1-4dc6-b38a-336911e8958f" providerId="ADAL" clId="{F51B482A-9723-402F-8EB5-A831D313CB54}" dt="2021-11-12T11:06:12.558" v="133"/>
          <ac:spMkLst>
            <pc:docMk/>
            <pc:sldMk cId="1182083156" sldId="287"/>
            <ac:spMk id="2" creationId="{A75B9B1B-F921-4426-A524-5D09FD2C7350}"/>
          </ac:spMkLst>
        </pc:spChg>
        <pc:spChg chg="add del mod">
          <ac:chgData name="Jaqueline Berghout" userId="1cb4b0b5-16e1-4dc6-b38a-336911e8958f" providerId="ADAL" clId="{F51B482A-9723-402F-8EB5-A831D313CB54}" dt="2021-11-12T11:06:12.558" v="133"/>
          <ac:spMkLst>
            <pc:docMk/>
            <pc:sldMk cId="1182083156" sldId="287"/>
            <ac:spMk id="4" creationId="{33F5C800-33E9-4671-8CAD-CFAD8273AFB4}"/>
          </ac:spMkLst>
        </pc:spChg>
      </pc:sldChg>
      <pc:sldChg chg="addSp delSp modSp new mod modClrScheme chgLayout">
        <pc:chgData name="Jaqueline Berghout" userId="1cb4b0b5-16e1-4dc6-b38a-336911e8958f" providerId="ADAL" clId="{F51B482A-9723-402F-8EB5-A831D313CB54}" dt="2021-11-12T16:15:11.197" v="1739" actId="20577"/>
        <pc:sldMkLst>
          <pc:docMk/>
          <pc:sldMk cId="2158449072" sldId="287"/>
        </pc:sldMkLst>
        <pc:spChg chg="mod">
          <ac:chgData name="Jaqueline Berghout" userId="1cb4b0b5-16e1-4dc6-b38a-336911e8958f" providerId="ADAL" clId="{F51B482A-9723-402F-8EB5-A831D313CB54}" dt="2021-11-12T11:39:43.328" v="333" actId="20577"/>
          <ac:spMkLst>
            <pc:docMk/>
            <pc:sldMk cId="2158449072" sldId="287"/>
            <ac:spMk id="2" creationId="{61AB5C2F-B1AE-4F55-9CD7-4D6989CD2486}"/>
          </ac:spMkLst>
        </pc:spChg>
        <pc:spChg chg="del">
          <ac:chgData name="Jaqueline Berghout" userId="1cb4b0b5-16e1-4dc6-b38a-336911e8958f" providerId="ADAL" clId="{F51B482A-9723-402F-8EB5-A831D313CB54}" dt="2021-11-12T11:36:07.289" v="156" actId="26606"/>
          <ac:spMkLst>
            <pc:docMk/>
            <pc:sldMk cId="2158449072" sldId="287"/>
            <ac:spMk id="3" creationId="{23463BBC-CAE2-46BD-AEA2-90CEC6CC7328}"/>
          </ac:spMkLst>
        </pc:spChg>
        <pc:spChg chg="add mod">
          <ac:chgData name="Jaqueline Berghout" userId="1cb4b0b5-16e1-4dc6-b38a-336911e8958f" providerId="ADAL" clId="{F51B482A-9723-402F-8EB5-A831D313CB54}" dt="2021-11-12T16:15:11.197" v="1739" actId="20577"/>
          <ac:spMkLst>
            <pc:docMk/>
            <pc:sldMk cId="2158449072" sldId="287"/>
            <ac:spMk id="4" creationId="{D3D3793F-CAE6-4DD0-975B-9FA97786B7E7}"/>
          </ac:spMkLst>
        </pc:spChg>
        <pc:spChg chg="add del mod">
          <ac:chgData name="Jaqueline Berghout" userId="1cb4b0b5-16e1-4dc6-b38a-336911e8958f" providerId="ADAL" clId="{F51B482A-9723-402F-8EB5-A831D313CB54}" dt="2021-11-12T11:39:32.900" v="322"/>
          <ac:spMkLst>
            <pc:docMk/>
            <pc:sldMk cId="2158449072" sldId="287"/>
            <ac:spMk id="5" creationId="{7A60F8AA-13AB-4D34-A45A-49EA19D20640}"/>
          </ac:spMkLst>
        </pc:spChg>
        <pc:spChg chg="add del mod">
          <ac:chgData name="Jaqueline Berghout" userId="1cb4b0b5-16e1-4dc6-b38a-336911e8958f" providerId="ADAL" clId="{F51B482A-9723-402F-8EB5-A831D313CB54}" dt="2021-11-12T11:40:00.261" v="335" actId="478"/>
          <ac:spMkLst>
            <pc:docMk/>
            <pc:sldMk cId="2158449072" sldId="287"/>
            <ac:spMk id="6" creationId="{49CE2037-F33E-4BBB-882A-8BCF5707EAFE}"/>
          </ac:spMkLst>
        </pc:spChg>
        <pc:spChg chg="add del mod">
          <ac:chgData name="Jaqueline Berghout" userId="1cb4b0b5-16e1-4dc6-b38a-336911e8958f" providerId="ADAL" clId="{F51B482A-9723-402F-8EB5-A831D313CB54}" dt="2021-11-12T11:40:08.735" v="336" actId="478"/>
          <ac:spMkLst>
            <pc:docMk/>
            <pc:sldMk cId="2158449072" sldId="287"/>
            <ac:spMk id="7" creationId="{02CDC051-D278-472E-B255-F819D56A02B4}"/>
          </ac:spMkLst>
        </pc:spChg>
        <pc:spChg chg="add del mod">
          <ac:chgData name="Jaqueline Berghout" userId="1cb4b0b5-16e1-4dc6-b38a-336911e8958f" providerId="ADAL" clId="{F51B482A-9723-402F-8EB5-A831D313CB54}" dt="2021-11-12T11:39:57.244" v="334"/>
          <ac:spMkLst>
            <pc:docMk/>
            <pc:sldMk cId="2158449072" sldId="287"/>
            <ac:spMk id="8" creationId="{39CDAD29-54E0-48B9-8A4A-F3B6F6B5D227}"/>
          </ac:spMkLst>
        </pc:spChg>
        <pc:spChg chg="add mod">
          <ac:chgData name="Jaqueline Berghout" userId="1cb4b0b5-16e1-4dc6-b38a-336911e8958f" providerId="ADAL" clId="{F51B482A-9723-402F-8EB5-A831D313CB54}" dt="2021-11-12T15:39:43.877" v="1448" actId="20577"/>
          <ac:spMkLst>
            <pc:docMk/>
            <pc:sldMk cId="2158449072" sldId="287"/>
            <ac:spMk id="9" creationId="{0E29CDDB-26F5-4EBE-AEA0-3D048D82D94B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5:40:44.393" v="1497" actId="14100"/>
        <pc:sldMkLst>
          <pc:docMk/>
          <pc:sldMk cId="4051949482" sldId="288"/>
        </pc:sldMkLst>
        <pc:spChg chg="mod">
          <ac:chgData name="Jaqueline Berghout" userId="1cb4b0b5-16e1-4dc6-b38a-336911e8958f" providerId="ADAL" clId="{F51B482A-9723-402F-8EB5-A831D313CB54}" dt="2021-11-12T11:43:27.292" v="636" actId="20577"/>
          <ac:spMkLst>
            <pc:docMk/>
            <pc:sldMk cId="4051949482" sldId="288"/>
            <ac:spMk id="2" creationId="{D152F1DA-87DA-4017-85C1-36406E084F96}"/>
          </ac:spMkLst>
        </pc:spChg>
        <pc:spChg chg="del">
          <ac:chgData name="Jaqueline Berghout" userId="1cb4b0b5-16e1-4dc6-b38a-336911e8958f" providerId="ADAL" clId="{F51B482A-9723-402F-8EB5-A831D313CB54}" dt="2021-11-12T12:39:21.989" v="1040" actId="478"/>
          <ac:spMkLst>
            <pc:docMk/>
            <pc:sldMk cId="4051949482" sldId="288"/>
            <ac:spMk id="3" creationId="{1EDEACF8-E7AD-48B5-9FD7-12C14ED89744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0" creationId="{AA1B1162-F5BA-493E-9563-CF4475C1B097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1" creationId="{2BD6C8B7-0D2F-44CB-A5ED-CFA8F816D555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2" creationId="{27C3BCE3-F2E3-467D-B7C4-7F2A72417947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3" creationId="{6093DE46-78C7-4B9B-8248-F17DC309DA98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4" creationId="{657D01F2-500E-457B-9C52-AC43771E722A}"/>
          </ac:spMkLst>
        </pc:spChg>
        <pc:spChg chg="add del mod">
          <ac:chgData name="Jaqueline Berghout" userId="1cb4b0b5-16e1-4dc6-b38a-336911e8958f" providerId="ADAL" clId="{F51B482A-9723-402F-8EB5-A831D313CB54}" dt="2021-11-12T13:19:06.811" v="1315" actId="478"/>
          <ac:spMkLst>
            <pc:docMk/>
            <pc:sldMk cId="4051949482" sldId="288"/>
            <ac:spMk id="45" creationId="{4E5EDE1A-C2E5-4357-97F4-7234C27057E2}"/>
          </ac:spMkLst>
        </pc:spChg>
        <pc:spChg chg="add del mod">
          <ac:chgData name="Jaqueline Berghout" userId="1cb4b0b5-16e1-4dc6-b38a-336911e8958f" providerId="ADAL" clId="{F51B482A-9723-402F-8EB5-A831D313CB54}" dt="2021-11-12T13:19:05.200" v="1314" actId="478"/>
          <ac:spMkLst>
            <pc:docMk/>
            <pc:sldMk cId="4051949482" sldId="288"/>
            <ac:spMk id="46" creationId="{642DA6AF-7086-4A1C-ADD3-D1FDD2B714F6}"/>
          </ac:spMkLst>
        </pc:spChg>
        <pc:spChg chg="add del mod">
          <ac:chgData name="Jaqueline Berghout" userId="1cb4b0b5-16e1-4dc6-b38a-336911e8958f" providerId="ADAL" clId="{F51B482A-9723-402F-8EB5-A831D313CB54}" dt="2021-11-12T13:16:02.419" v="1202"/>
          <ac:spMkLst>
            <pc:docMk/>
            <pc:sldMk cId="4051949482" sldId="288"/>
            <ac:spMk id="47" creationId="{E39E06F6-DB48-4DE7-AEDD-C050E4C59621}"/>
          </ac:spMkLst>
        </pc:spChg>
        <pc:spChg chg="add del mod">
          <ac:chgData name="Jaqueline Berghout" userId="1cb4b0b5-16e1-4dc6-b38a-336911e8958f" providerId="ADAL" clId="{F51B482A-9723-402F-8EB5-A831D313CB54}" dt="2021-11-12T13:16:02.418" v="1200" actId="478"/>
          <ac:spMkLst>
            <pc:docMk/>
            <pc:sldMk cId="4051949482" sldId="288"/>
            <ac:spMk id="48" creationId="{A65D545F-ACB8-4274-9E17-F35DF7645047}"/>
          </ac:spMkLst>
        </pc:spChg>
        <pc:spChg chg="add del mod">
          <ac:chgData name="Jaqueline Berghout" userId="1cb4b0b5-16e1-4dc6-b38a-336911e8958f" providerId="ADAL" clId="{F51B482A-9723-402F-8EB5-A831D313CB54}" dt="2021-11-12T13:16:03.515" v="1203" actId="478"/>
          <ac:spMkLst>
            <pc:docMk/>
            <pc:sldMk cId="4051949482" sldId="288"/>
            <ac:spMk id="49" creationId="{3732A211-3BB8-475F-BC02-79AD6FCF7B89}"/>
          </ac:spMkLst>
        </pc:spChg>
        <pc:spChg chg="add del mod">
          <ac:chgData name="Jaqueline Berghout" userId="1cb4b0b5-16e1-4dc6-b38a-336911e8958f" providerId="ADAL" clId="{F51B482A-9723-402F-8EB5-A831D313CB54}" dt="2021-11-12T13:16:10.522" v="1205" actId="478"/>
          <ac:spMkLst>
            <pc:docMk/>
            <pc:sldMk cId="4051949482" sldId="288"/>
            <ac:spMk id="50" creationId="{AE5EC5C2-F641-41FF-8E67-06D0310576DD}"/>
          </ac:spMkLst>
        </pc:spChg>
        <pc:spChg chg="add del mod">
          <ac:chgData name="Jaqueline Berghout" userId="1cb4b0b5-16e1-4dc6-b38a-336911e8958f" providerId="ADAL" clId="{F51B482A-9723-402F-8EB5-A831D313CB54}" dt="2021-11-12T13:16:17.663" v="1207" actId="478"/>
          <ac:spMkLst>
            <pc:docMk/>
            <pc:sldMk cId="4051949482" sldId="288"/>
            <ac:spMk id="51" creationId="{9308801F-0BD3-490C-8DF6-B0F18D67B6DC}"/>
          </ac:spMkLst>
        </pc:spChg>
        <pc:spChg chg="add del mod">
          <ac:chgData name="Jaqueline Berghout" userId="1cb4b0b5-16e1-4dc6-b38a-336911e8958f" providerId="ADAL" clId="{F51B482A-9723-402F-8EB5-A831D313CB54}" dt="2021-11-12T13:16:19.551" v="1208" actId="478"/>
          <ac:spMkLst>
            <pc:docMk/>
            <pc:sldMk cId="4051949482" sldId="288"/>
            <ac:spMk id="52" creationId="{3984415A-EE3F-4FFF-BCD5-38307CB959DD}"/>
          </ac:spMkLst>
        </pc:spChg>
        <pc:spChg chg="add del mod">
          <ac:chgData name="Jaqueline Berghout" userId="1cb4b0b5-16e1-4dc6-b38a-336911e8958f" providerId="ADAL" clId="{F51B482A-9723-402F-8EB5-A831D313CB54}" dt="2021-11-12T13:16:22.084" v="1210" actId="478"/>
          <ac:spMkLst>
            <pc:docMk/>
            <pc:sldMk cId="4051949482" sldId="288"/>
            <ac:spMk id="53" creationId="{AA2031D1-2523-4E25-8A3B-F1997846B326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4" creationId="{1575A4D2-461F-44A8-80B7-4249784D3D93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5" creationId="{2156C425-1E3A-4E76-BE85-E97889F29C46}"/>
          </ac:spMkLst>
        </pc:spChg>
        <pc:spChg chg="add mod">
          <ac:chgData name="Jaqueline Berghout" userId="1cb4b0b5-16e1-4dc6-b38a-336911e8958f" providerId="ADAL" clId="{F51B482A-9723-402F-8EB5-A831D313CB54}" dt="2021-11-12T15:40:29.141" v="1493" actId="1076"/>
          <ac:spMkLst>
            <pc:docMk/>
            <pc:sldMk cId="4051949482" sldId="288"/>
            <ac:spMk id="56" creationId="{A75616B0-66FD-451F-811D-7B65A657AF44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7" creationId="{7E45EBCD-57DA-496E-80B1-05388C771CE2}"/>
          </ac:spMkLst>
        </pc:spChg>
        <pc:spChg chg="add del mod">
          <ac:chgData name="Jaqueline Berghout" userId="1cb4b0b5-16e1-4dc6-b38a-336911e8958f" providerId="ADAL" clId="{F51B482A-9723-402F-8EB5-A831D313CB54}" dt="2021-11-12T13:18:38.550" v="1305" actId="478"/>
          <ac:spMkLst>
            <pc:docMk/>
            <pc:sldMk cId="4051949482" sldId="288"/>
            <ac:spMk id="58" creationId="{56F390AD-4798-463E-9733-88E3BAEF6616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9" creationId="{A28B4680-0D66-43B9-B297-2A63A4F21DD4}"/>
          </ac:spMkLst>
        </pc:spChg>
        <pc:spChg chg="add mod">
          <ac:chgData name="Jaqueline Berghout" userId="1cb4b0b5-16e1-4dc6-b38a-336911e8958f" providerId="ADAL" clId="{F51B482A-9723-402F-8EB5-A831D313CB54}" dt="2021-11-12T15:40:44.393" v="1497" actId="14100"/>
          <ac:spMkLst>
            <pc:docMk/>
            <pc:sldMk cId="4051949482" sldId="288"/>
            <ac:spMk id="60" creationId="{67422C56-F816-43C3-A85A-B692FEB4A785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62" creationId="{70764112-9024-4B9B-A32A-8A572FC69D59}"/>
          </ac:spMkLst>
        </pc:spChg>
        <pc:grpChg chg="add del mod">
          <ac:chgData name="Jaqueline Berghout" userId="1cb4b0b5-16e1-4dc6-b38a-336911e8958f" providerId="ADAL" clId="{F51B482A-9723-402F-8EB5-A831D313CB54}" dt="2021-11-12T13:14:18.295" v="1060"/>
          <ac:grpSpMkLst>
            <pc:docMk/>
            <pc:sldMk cId="4051949482" sldId="288"/>
            <ac:grpSpMk id="4" creationId="{7CDC65A5-735D-4795-B435-A81D4950133F}"/>
          </ac:grpSpMkLst>
        </pc:grpChg>
        <pc:grpChg chg="mod">
          <ac:chgData name="Jaqueline Berghout" userId="1cb4b0b5-16e1-4dc6-b38a-336911e8958f" providerId="ADAL" clId="{F51B482A-9723-402F-8EB5-A831D313CB54}" dt="2021-11-12T13:14:17.296" v="1059"/>
          <ac:grpSpMkLst>
            <pc:docMk/>
            <pc:sldMk cId="4051949482" sldId="288"/>
            <ac:grpSpMk id="5" creationId="{647F9B87-F0CF-416F-ABC7-12EF6A8EDBD1}"/>
          </ac:grpSpMkLst>
        </pc:grpChg>
        <pc:grpChg chg="add mod">
          <ac:chgData name="Jaqueline Berghout" userId="1cb4b0b5-16e1-4dc6-b38a-336911e8958f" providerId="ADAL" clId="{F51B482A-9723-402F-8EB5-A831D313CB54}" dt="2021-11-12T13:19:40.255" v="1321" actId="164"/>
          <ac:grpSpMkLst>
            <pc:docMk/>
            <pc:sldMk cId="4051949482" sldId="288"/>
            <ac:grpSpMk id="22" creationId="{17C9C731-03CF-427F-98F7-BD33C9AA38B7}"/>
          </ac:grpSpMkLst>
        </pc:grpChg>
        <pc:grpChg chg="mod">
          <ac:chgData name="Jaqueline Berghout" userId="1cb4b0b5-16e1-4dc6-b38a-336911e8958f" providerId="ADAL" clId="{F51B482A-9723-402F-8EB5-A831D313CB54}" dt="2021-11-12T13:19:32.479" v="1320" actId="164"/>
          <ac:grpSpMkLst>
            <pc:docMk/>
            <pc:sldMk cId="4051949482" sldId="288"/>
            <ac:grpSpMk id="23" creationId="{81D917C5-6754-49B4-8D65-399913D38811}"/>
          </ac:grpSpMkLst>
        </pc:grpChg>
        <pc:grpChg chg="add mod">
          <ac:chgData name="Jaqueline Berghout" userId="1cb4b0b5-16e1-4dc6-b38a-336911e8958f" providerId="ADAL" clId="{F51B482A-9723-402F-8EB5-A831D313CB54}" dt="2021-11-12T13:19:32.479" v="1320" actId="164"/>
          <ac:grpSpMkLst>
            <pc:docMk/>
            <pc:sldMk cId="4051949482" sldId="288"/>
            <ac:grpSpMk id="63" creationId="{D96C7ABE-ED71-4C41-8511-7B280268F860}"/>
          </ac:grpSpMkLst>
        </pc:grpChg>
        <pc:grpChg chg="add mod">
          <ac:chgData name="Jaqueline Berghout" userId="1cb4b0b5-16e1-4dc6-b38a-336911e8958f" providerId="ADAL" clId="{F51B482A-9723-402F-8EB5-A831D313CB54}" dt="2021-11-12T13:19:45.660" v="1322" actId="1076"/>
          <ac:grpSpMkLst>
            <pc:docMk/>
            <pc:sldMk cId="4051949482" sldId="288"/>
            <ac:grpSpMk id="64" creationId="{47E617B3-91BE-4E7E-8F0D-EC42E89DA4FC}"/>
          </ac:grpSpMkLst>
        </pc:grpChg>
        <pc:picChg chg="add del mod">
          <ac:chgData name="Jaqueline Berghout" userId="1cb4b0b5-16e1-4dc6-b38a-336911e8958f" providerId="ADAL" clId="{F51B482A-9723-402F-8EB5-A831D313CB54}" dt="2021-11-12T13:17:03.454" v="1241" actId="478"/>
          <ac:picMkLst>
            <pc:docMk/>
            <pc:sldMk cId="4051949482" sldId="288"/>
            <ac:picMk id="61" creationId="{9A42F494-99D2-4667-9B0B-AABC7934DA61}"/>
          </ac:picMkLst>
        </pc:pic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6" creationId="{07B735D1-F472-4334-B1D8-631B756641B8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7" creationId="{DE1A9E0D-4BC0-499C-A40F-E43D225ECB2E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8" creationId="{B9968A61-1550-42A5-A3CE-489C5D113FA3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9" creationId="{A89F02F5-1916-4855-82CC-A542BB60962B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0" creationId="{3D7B8E8F-FAF1-4A38-8E37-FD2749ACB240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1" creationId="{BD816DF2-D929-42D4-B262-0E6B881BB232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2" creationId="{2FA5C2E5-A16E-499F-A2E5-A0022D778B85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3" creationId="{B8205A64-4AB7-407B-8864-8A50110E1990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4" creationId="{62F5F856-3CB1-4EB8-A058-08E386709C66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5" creationId="{8F7099BD-EDA1-4DDF-A2FF-2B0AF95F4CDA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6" creationId="{76ED04F0-3E1B-4713-B4EC-2DFCEAAFD9C2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7" creationId="{2EAC316C-C869-4099-BDF0-F7702175BACF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8" creationId="{8CF7450E-785D-405D-BC8D-C276F8FA2458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9" creationId="{0970E1A1-7317-4211-A9E3-7DD9B4ACB265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20" creationId="{AFA9D655-5728-403C-B743-8AC071427C57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21" creationId="{223AEFD7-FE71-438C-B635-864EAEEF0CAB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4" creationId="{19A183A6-71C7-432A-A8DF-365BA4709239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5" creationId="{7E1DBA85-D317-4013-9F7E-3EDF92AF5DC4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6" creationId="{9CBBF0E7-245D-4BE8-A921-93E3DF23E54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7" creationId="{5ADF5FAB-3817-4DCC-A42A-283AD9BC3589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8" creationId="{D0D406C1-C5BB-40CF-B4D3-28A135904BF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9" creationId="{6BAE14D9-23DB-4441-8051-FDDB8E4E3D2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0" creationId="{11B24727-4A39-4D10-A206-0AE462E27310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1" creationId="{06ED7D35-AF0B-4FF2-872C-66BB046555D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2" creationId="{0C4F855C-5E8A-4D0A-BA0E-206966396C17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3" creationId="{DEBE016B-A84E-412D-A0F7-F8AB31E29D23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4" creationId="{18FFB294-6500-4A93-8D5C-F2CDE702CD68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5" creationId="{D512A4A8-92CC-4752-826F-7D59978B84AF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6" creationId="{2A9DC1C2-E960-4B5A-9964-C2C8A4AE4AD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7" creationId="{B9C9CBE4-FCA0-47A1-9AD9-D3BFBF705F1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8" creationId="{8804BE81-C072-49CF-9A03-CD8DC9DCF72A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9" creationId="{7E75CF28-FE1F-45B4-B154-6D0D102F1C61}"/>
          </ac:cxnSpMkLst>
        </pc:cxnChg>
      </pc:sldChg>
      <pc:sldChg chg="addSp delSp modSp new mod">
        <pc:chgData name="Jaqueline Berghout" userId="1cb4b0b5-16e1-4dc6-b38a-336911e8958f" providerId="ADAL" clId="{F51B482A-9723-402F-8EB5-A831D313CB54}" dt="2021-11-12T11:48:54.834" v="790" actId="1076"/>
        <pc:sldMkLst>
          <pc:docMk/>
          <pc:sldMk cId="460363073" sldId="289"/>
        </pc:sldMkLst>
        <pc:spChg chg="mod">
          <ac:chgData name="Jaqueline Berghout" userId="1cb4b0b5-16e1-4dc6-b38a-336911e8958f" providerId="ADAL" clId="{F51B482A-9723-402F-8EB5-A831D313CB54}" dt="2021-11-12T11:44:07.033" v="658" actId="20577"/>
          <ac:spMkLst>
            <pc:docMk/>
            <pc:sldMk cId="460363073" sldId="289"/>
            <ac:spMk id="2" creationId="{023CF9FF-23F1-42C9-BF8D-50558CD6D5B2}"/>
          </ac:spMkLst>
        </pc:spChg>
        <pc:spChg chg="del mod">
          <ac:chgData name="Jaqueline Berghout" userId="1cb4b0b5-16e1-4dc6-b38a-336911e8958f" providerId="ADAL" clId="{F51B482A-9723-402F-8EB5-A831D313CB54}" dt="2021-11-12T11:47:19.563" v="662" actId="478"/>
          <ac:spMkLst>
            <pc:docMk/>
            <pc:sldMk cId="460363073" sldId="289"/>
            <ac:spMk id="3" creationId="{2E9EBA8F-22BD-4E97-98D2-FA60F9B8091C}"/>
          </ac:spMkLst>
        </pc:spChg>
        <pc:spChg chg="add mod">
          <ac:chgData name="Jaqueline Berghout" userId="1cb4b0b5-16e1-4dc6-b38a-336911e8958f" providerId="ADAL" clId="{F51B482A-9723-402F-8EB5-A831D313CB54}" dt="2021-11-12T11:48:54.834" v="790" actId="1076"/>
          <ac:spMkLst>
            <pc:docMk/>
            <pc:sldMk cId="460363073" sldId="289"/>
            <ac:spMk id="4" creationId="{C6F64157-C349-4015-9CB8-C1F056314451}"/>
          </ac:spMkLst>
        </pc:spChg>
        <pc:picChg chg="add mod">
          <ac:chgData name="Jaqueline Berghout" userId="1cb4b0b5-16e1-4dc6-b38a-336911e8958f" providerId="ADAL" clId="{F51B482A-9723-402F-8EB5-A831D313CB54}" dt="2021-11-12T11:46:04.850" v="661" actId="1076"/>
          <ac:picMkLst>
            <pc:docMk/>
            <pc:sldMk cId="460363073" sldId="289"/>
            <ac:picMk id="1026" creationId="{FDB77E93-FE93-4741-9C0E-2BC6ACEF7036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30:14.316" v="1384" actId="1076"/>
        <pc:sldMkLst>
          <pc:docMk/>
          <pc:sldMk cId="3591912052" sldId="290"/>
        </pc:sldMkLst>
        <pc:spChg chg="mod">
          <ac:chgData name="Jaqueline Berghout" userId="1cb4b0b5-16e1-4dc6-b38a-336911e8958f" providerId="ADAL" clId="{F51B482A-9723-402F-8EB5-A831D313CB54}" dt="2021-11-12T15:29:56.982" v="1379" actId="20577"/>
          <ac:spMkLst>
            <pc:docMk/>
            <pc:sldMk cId="3591912052" sldId="290"/>
            <ac:spMk id="2" creationId="{0C9FABAC-6E29-4912-851E-C3A43DDEECAF}"/>
          </ac:spMkLst>
        </pc:spChg>
        <pc:spChg chg="del">
          <ac:chgData name="Jaqueline Berghout" userId="1cb4b0b5-16e1-4dc6-b38a-336911e8958f" providerId="ADAL" clId="{F51B482A-9723-402F-8EB5-A831D313CB54}" dt="2021-11-12T11:50:52.228" v="797" actId="478"/>
          <ac:spMkLst>
            <pc:docMk/>
            <pc:sldMk cId="3591912052" sldId="290"/>
            <ac:spMk id="3" creationId="{823A32BE-2EEC-4F0B-A6DD-714637FC9536}"/>
          </ac:spMkLst>
        </pc:spChg>
        <pc:picChg chg="add del mod">
          <ac:chgData name="Jaqueline Berghout" userId="1cb4b0b5-16e1-4dc6-b38a-336911e8958f" providerId="ADAL" clId="{F51B482A-9723-402F-8EB5-A831D313CB54}" dt="2021-11-12T11:49:19.555" v="794" actId="478"/>
          <ac:picMkLst>
            <pc:docMk/>
            <pc:sldMk cId="3591912052" sldId="290"/>
            <ac:picMk id="4" creationId="{4D5EE225-5B6B-4EF1-98BE-38523B93568A}"/>
          </ac:picMkLst>
        </pc:picChg>
        <pc:picChg chg="add del mod">
          <ac:chgData name="Jaqueline Berghout" userId="1cb4b0b5-16e1-4dc6-b38a-336911e8958f" providerId="ADAL" clId="{F51B482A-9723-402F-8EB5-A831D313CB54}" dt="2021-11-12T15:30:09.569" v="1382" actId="478"/>
          <ac:picMkLst>
            <pc:docMk/>
            <pc:sldMk cId="3591912052" sldId="290"/>
            <ac:picMk id="5" creationId="{F13A168F-4B4D-486A-AC97-E0840B2FE3B5}"/>
          </ac:picMkLst>
        </pc:picChg>
        <pc:picChg chg="add mod">
          <ac:chgData name="Jaqueline Berghout" userId="1cb4b0b5-16e1-4dc6-b38a-336911e8958f" providerId="ADAL" clId="{F51B482A-9723-402F-8EB5-A831D313CB54}" dt="2021-11-12T15:30:14.316" v="1384" actId="1076"/>
          <ac:picMkLst>
            <pc:docMk/>
            <pc:sldMk cId="3591912052" sldId="290"/>
            <ac:picMk id="2050" creationId="{517F9E21-CC9E-4357-BC02-8E44F78496D3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32:47.105" v="1392" actId="1076"/>
        <pc:sldMkLst>
          <pc:docMk/>
          <pc:sldMk cId="1913119901" sldId="291"/>
        </pc:sldMkLst>
        <pc:spChg chg="mod">
          <ac:chgData name="Jaqueline Berghout" userId="1cb4b0b5-16e1-4dc6-b38a-336911e8958f" providerId="ADAL" clId="{F51B482A-9723-402F-8EB5-A831D313CB54}" dt="2021-11-12T11:51:36.538" v="800"/>
          <ac:spMkLst>
            <pc:docMk/>
            <pc:sldMk cId="1913119901" sldId="291"/>
            <ac:spMk id="2" creationId="{CDEEDF9E-D2D1-494E-AB5E-C8CB8972B372}"/>
          </ac:spMkLst>
        </pc:spChg>
        <pc:spChg chg="del">
          <ac:chgData name="Jaqueline Berghout" userId="1cb4b0b5-16e1-4dc6-b38a-336911e8958f" providerId="ADAL" clId="{F51B482A-9723-402F-8EB5-A831D313CB54}" dt="2021-11-12T11:51:41.791" v="801" actId="478"/>
          <ac:spMkLst>
            <pc:docMk/>
            <pc:sldMk cId="1913119901" sldId="291"/>
            <ac:spMk id="3" creationId="{E2BC2897-81E0-4A9D-977E-EC93387F0ADD}"/>
          </ac:spMkLst>
        </pc:spChg>
        <pc:spChg chg="add mod">
          <ac:chgData name="Jaqueline Berghout" userId="1cb4b0b5-16e1-4dc6-b38a-336911e8958f" providerId="ADAL" clId="{F51B482A-9723-402F-8EB5-A831D313CB54}" dt="2021-11-12T15:32:41.265" v="1391" actId="1076"/>
          <ac:spMkLst>
            <pc:docMk/>
            <pc:sldMk cId="1913119901" sldId="291"/>
            <ac:spMk id="7" creationId="{B84FBB9B-DDE9-4CA4-9A72-C64D80B3FAA8}"/>
          </ac:spMkLst>
        </pc:spChg>
        <pc:picChg chg="add del mod">
          <ac:chgData name="Jaqueline Berghout" userId="1cb4b0b5-16e1-4dc6-b38a-336911e8958f" providerId="ADAL" clId="{F51B482A-9723-402F-8EB5-A831D313CB54}" dt="2021-11-12T15:32:12.473" v="1385" actId="478"/>
          <ac:picMkLst>
            <pc:docMk/>
            <pc:sldMk cId="1913119901" sldId="291"/>
            <ac:picMk id="4" creationId="{1014F623-789C-4979-9164-361FB5F82B17}"/>
          </ac:picMkLst>
        </pc:picChg>
        <pc:picChg chg="add mod">
          <ac:chgData name="Jaqueline Berghout" userId="1cb4b0b5-16e1-4dc6-b38a-336911e8958f" providerId="ADAL" clId="{F51B482A-9723-402F-8EB5-A831D313CB54}" dt="2021-11-12T15:32:47.105" v="1392" actId="1076"/>
          <ac:picMkLst>
            <pc:docMk/>
            <pc:sldMk cId="1913119901" sldId="291"/>
            <ac:picMk id="3074" creationId="{0A27C522-9646-4404-AEFF-B15819ADD1F1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1:54:31.872" v="818" actId="255"/>
        <pc:sldMkLst>
          <pc:docMk/>
          <pc:sldMk cId="2515074589" sldId="292"/>
        </pc:sldMkLst>
        <pc:spChg chg="mod">
          <ac:chgData name="Jaqueline Berghout" userId="1cb4b0b5-16e1-4dc6-b38a-336911e8958f" providerId="ADAL" clId="{F51B482A-9723-402F-8EB5-A831D313CB54}" dt="2021-11-12T11:53:42.004" v="808"/>
          <ac:spMkLst>
            <pc:docMk/>
            <pc:sldMk cId="2515074589" sldId="292"/>
            <ac:spMk id="2" creationId="{5FC0B98A-1D84-4CFA-95C0-D93C6279B3D4}"/>
          </ac:spMkLst>
        </pc:spChg>
        <pc:spChg chg="del mod">
          <ac:chgData name="Jaqueline Berghout" userId="1cb4b0b5-16e1-4dc6-b38a-336911e8958f" providerId="ADAL" clId="{F51B482A-9723-402F-8EB5-A831D313CB54}" dt="2021-11-12T11:53:56.635" v="811" actId="478"/>
          <ac:spMkLst>
            <pc:docMk/>
            <pc:sldMk cId="2515074589" sldId="292"/>
            <ac:spMk id="3" creationId="{8EEA186E-56C0-4EAA-8119-7B5D01DD29F0}"/>
          </ac:spMkLst>
        </pc:spChg>
        <pc:spChg chg="add mod">
          <ac:chgData name="Jaqueline Berghout" userId="1cb4b0b5-16e1-4dc6-b38a-336911e8958f" providerId="ADAL" clId="{F51B482A-9723-402F-8EB5-A831D313CB54}" dt="2021-11-12T11:54:31.872" v="818" actId="255"/>
          <ac:spMkLst>
            <pc:docMk/>
            <pc:sldMk cId="2515074589" sldId="292"/>
            <ac:spMk id="5" creationId="{483CB888-4F8F-4426-AD42-FDE209F77DA0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23:21.313" v="850" actId="20577"/>
        <pc:sldMkLst>
          <pc:docMk/>
          <pc:sldMk cId="1965492730" sldId="293"/>
        </pc:sldMkLst>
        <pc:spChg chg="mod">
          <ac:chgData name="Jaqueline Berghout" userId="1cb4b0b5-16e1-4dc6-b38a-336911e8958f" providerId="ADAL" clId="{F51B482A-9723-402F-8EB5-A831D313CB54}" dt="2021-11-12T11:55:02.597" v="820"/>
          <ac:spMkLst>
            <pc:docMk/>
            <pc:sldMk cId="1965492730" sldId="293"/>
            <ac:spMk id="2" creationId="{FD025444-85B3-48FB-A7C8-E4E0DBAB800F}"/>
          </ac:spMkLst>
        </pc:spChg>
        <pc:spChg chg="del">
          <ac:chgData name="Jaqueline Berghout" userId="1cb4b0b5-16e1-4dc6-b38a-336911e8958f" providerId="ADAL" clId="{F51B482A-9723-402F-8EB5-A831D313CB54}" dt="2021-11-12T11:55:16.522" v="821" actId="478"/>
          <ac:spMkLst>
            <pc:docMk/>
            <pc:sldMk cId="1965492730" sldId="293"/>
            <ac:spMk id="3" creationId="{A07DED98-F75C-427F-B4D4-817CD0E48957}"/>
          </ac:spMkLst>
        </pc:spChg>
        <pc:spChg chg="add del mod">
          <ac:chgData name="Jaqueline Berghout" userId="1cb4b0b5-16e1-4dc6-b38a-336911e8958f" providerId="ADAL" clId="{F51B482A-9723-402F-8EB5-A831D313CB54}" dt="2021-11-12T11:55:57.206" v="836"/>
          <ac:spMkLst>
            <pc:docMk/>
            <pc:sldMk cId="1965492730" sldId="293"/>
            <ac:spMk id="4" creationId="{839A19CB-8C3A-4FAD-B608-75E65F10F62E}"/>
          </ac:spMkLst>
        </pc:spChg>
        <pc:spChg chg="add mod">
          <ac:chgData name="Jaqueline Berghout" userId="1cb4b0b5-16e1-4dc6-b38a-336911e8958f" providerId="ADAL" clId="{F51B482A-9723-402F-8EB5-A831D313CB54}" dt="2021-11-12T12:23:21.313" v="850" actId="20577"/>
          <ac:spMkLst>
            <pc:docMk/>
            <pc:sldMk cId="1965492730" sldId="293"/>
            <ac:spMk id="5" creationId="{E504FAD3-48C9-4F03-8028-83D463FFCF38}"/>
          </ac:spMkLst>
        </pc:spChg>
      </pc:sldChg>
      <pc:sldChg chg="addSp delSp modSp new mod modAnim">
        <pc:chgData name="Jaqueline Berghout" userId="1cb4b0b5-16e1-4dc6-b38a-336911e8958f" providerId="ADAL" clId="{F51B482A-9723-402F-8EB5-A831D313CB54}" dt="2021-11-12T12:15:21.410" v="847"/>
        <pc:sldMkLst>
          <pc:docMk/>
          <pc:sldMk cId="1825212104" sldId="294"/>
        </pc:sldMkLst>
        <pc:spChg chg="del">
          <ac:chgData name="Jaqueline Berghout" userId="1cb4b0b5-16e1-4dc6-b38a-336911e8958f" providerId="ADAL" clId="{F51B482A-9723-402F-8EB5-A831D313CB54}" dt="2021-11-12T12:14:35.095" v="839" actId="478"/>
          <ac:spMkLst>
            <pc:docMk/>
            <pc:sldMk cId="1825212104" sldId="294"/>
            <ac:spMk id="2" creationId="{62CC14EF-5069-4D8E-A22A-862C1826E527}"/>
          </ac:spMkLst>
        </pc:spChg>
        <pc:spChg chg="del">
          <ac:chgData name="Jaqueline Berghout" userId="1cb4b0b5-16e1-4dc6-b38a-336911e8958f" providerId="ADAL" clId="{F51B482A-9723-402F-8EB5-A831D313CB54}" dt="2021-11-12T12:14:36.390" v="840" actId="478"/>
          <ac:spMkLst>
            <pc:docMk/>
            <pc:sldMk cId="1825212104" sldId="294"/>
            <ac:spMk id="3" creationId="{F3974BB6-F710-4281-9B72-F592328DCCC6}"/>
          </ac:spMkLst>
        </pc:spChg>
        <pc:spChg chg="add mod">
          <ac:chgData name="Jaqueline Berghout" userId="1cb4b0b5-16e1-4dc6-b38a-336911e8958f" providerId="ADAL" clId="{F51B482A-9723-402F-8EB5-A831D313CB54}" dt="2021-11-12T12:15:05.628" v="846" actId="13822"/>
          <ac:spMkLst>
            <pc:docMk/>
            <pc:sldMk cId="1825212104" sldId="294"/>
            <ac:spMk id="5" creationId="{14305488-BF35-40EF-B6D8-82E43CD3F6FB}"/>
          </ac:spMkLst>
        </pc:spChg>
        <pc:picChg chg="add mod">
          <ac:chgData name="Jaqueline Berghout" userId="1cb4b0b5-16e1-4dc6-b38a-336911e8958f" providerId="ADAL" clId="{F51B482A-9723-402F-8EB5-A831D313CB54}" dt="2021-11-12T12:14:48.432" v="841" actId="1076"/>
          <ac:picMkLst>
            <pc:docMk/>
            <pc:sldMk cId="1825212104" sldId="294"/>
            <ac:picMk id="4" creationId="{13566DB2-FA06-4A6E-981B-484E70C73EAE}"/>
          </ac:picMkLst>
        </pc:picChg>
      </pc:sldChg>
      <pc:sldChg chg="addSp delSp modSp new mod ord">
        <pc:chgData name="Jaqueline Berghout" userId="1cb4b0b5-16e1-4dc6-b38a-336911e8958f" providerId="ADAL" clId="{F51B482A-9723-402F-8EB5-A831D313CB54}" dt="2021-11-12T12:25:05.530" v="891"/>
        <pc:sldMkLst>
          <pc:docMk/>
          <pc:sldMk cId="648596821" sldId="295"/>
        </pc:sldMkLst>
        <pc:spChg chg="mod">
          <ac:chgData name="Jaqueline Berghout" userId="1cb4b0b5-16e1-4dc6-b38a-336911e8958f" providerId="ADAL" clId="{F51B482A-9723-402F-8EB5-A831D313CB54}" dt="2021-11-12T12:24:54.085" v="889" actId="20577"/>
          <ac:spMkLst>
            <pc:docMk/>
            <pc:sldMk cId="648596821" sldId="295"/>
            <ac:spMk id="2" creationId="{8C4664D4-D94E-43D9-B524-A62D94A81B0D}"/>
          </ac:spMkLst>
        </pc:spChg>
        <pc:spChg chg="del">
          <ac:chgData name="Jaqueline Berghout" userId="1cb4b0b5-16e1-4dc6-b38a-336911e8958f" providerId="ADAL" clId="{F51B482A-9723-402F-8EB5-A831D313CB54}" dt="2021-11-12T12:24:25.472" v="852" actId="478"/>
          <ac:spMkLst>
            <pc:docMk/>
            <pc:sldMk cId="648596821" sldId="295"/>
            <ac:spMk id="3" creationId="{61FF5C9F-7BCB-4593-BE2D-6AF9A153A7E3}"/>
          </ac:spMkLst>
        </pc:spChg>
        <pc:picChg chg="add mod">
          <ac:chgData name="Jaqueline Berghout" userId="1cb4b0b5-16e1-4dc6-b38a-336911e8958f" providerId="ADAL" clId="{F51B482A-9723-402F-8EB5-A831D313CB54}" dt="2021-11-12T12:24:31.045" v="854" actId="1076"/>
          <ac:picMkLst>
            <pc:docMk/>
            <pc:sldMk cId="648596821" sldId="295"/>
            <ac:picMk id="4" creationId="{E8C40E4F-ABFA-4539-A84D-00E9982980D5}"/>
          </ac:picMkLst>
        </pc:picChg>
      </pc:sldChg>
      <pc:sldChg chg="new del">
        <pc:chgData name="Jaqueline Berghout" userId="1cb4b0b5-16e1-4dc6-b38a-336911e8958f" providerId="ADAL" clId="{F51B482A-9723-402F-8EB5-A831D313CB54}" dt="2021-11-12T12:30:04.926" v="922" actId="47"/>
        <pc:sldMkLst>
          <pc:docMk/>
          <pc:sldMk cId="659026594" sldId="296"/>
        </pc:sldMkLst>
      </pc:sldChg>
      <pc:sldChg chg="new del">
        <pc:chgData name="Jaqueline Berghout" userId="1cb4b0b5-16e1-4dc6-b38a-336911e8958f" providerId="ADAL" clId="{F51B482A-9723-402F-8EB5-A831D313CB54}" dt="2021-11-12T12:29:25.468" v="917" actId="47"/>
        <pc:sldMkLst>
          <pc:docMk/>
          <pc:sldMk cId="2097600654" sldId="296"/>
        </pc:sldMkLst>
      </pc:sldChg>
      <pc:sldChg chg="addSp delSp modSp new del mod delAnim modAnim">
        <pc:chgData name="Jaqueline Berghout" userId="1cb4b0b5-16e1-4dc6-b38a-336911e8958f" providerId="ADAL" clId="{F51B482A-9723-402F-8EB5-A831D313CB54}" dt="2021-11-12T12:29:14.482" v="915" actId="47"/>
        <pc:sldMkLst>
          <pc:docMk/>
          <pc:sldMk cId="3811806090" sldId="296"/>
        </pc:sldMkLst>
        <pc:spChg chg="mod">
          <ac:chgData name="Jaqueline Berghout" userId="1cb4b0b5-16e1-4dc6-b38a-336911e8958f" providerId="ADAL" clId="{F51B482A-9723-402F-8EB5-A831D313CB54}" dt="2021-11-12T12:27:46.201" v="894"/>
          <ac:spMkLst>
            <pc:docMk/>
            <pc:sldMk cId="3811806090" sldId="296"/>
            <ac:spMk id="2" creationId="{0D9CEF55-266D-4C56-A56C-0065BAFA52CA}"/>
          </ac:spMkLst>
        </pc:spChg>
        <pc:spChg chg="del">
          <ac:chgData name="Jaqueline Berghout" userId="1cb4b0b5-16e1-4dc6-b38a-336911e8958f" providerId="ADAL" clId="{F51B482A-9723-402F-8EB5-A831D313CB54}" dt="2021-11-12T12:27:53.700" v="895" actId="478"/>
          <ac:spMkLst>
            <pc:docMk/>
            <pc:sldMk cId="3811806090" sldId="296"/>
            <ac:spMk id="3" creationId="{5288FFBB-BC19-4746-B3DF-B84A1D8FA835}"/>
          </ac:spMkLst>
        </pc:spChg>
        <pc:spChg chg="add del mod">
          <ac:chgData name="Jaqueline Berghout" userId="1cb4b0b5-16e1-4dc6-b38a-336911e8958f" providerId="ADAL" clId="{F51B482A-9723-402F-8EB5-A831D313CB54}" dt="2021-11-12T12:28:15.520" v="900" actId="478"/>
          <ac:spMkLst>
            <pc:docMk/>
            <pc:sldMk cId="3811806090" sldId="296"/>
            <ac:spMk id="4" creationId="{21FBE5DD-1DDA-4CBB-A9BF-054EA45FE91E}"/>
          </ac:spMkLst>
        </pc:spChg>
        <pc:spChg chg="add del mod">
          <ac:chgData name="Jaqueline Berghout" userId="1cb4b0b5-16e1-4dc6-b38a-336911e8958f" providerId="ADAL" clId="{F51B482A-9723-402F-8EB5-A831D313CB54}" dt="2021-11-12T12:28:23.225" v="902"/>
          <ac:spMkLst>
            <pc:docMk/>
            <pc:sldMk cId="3811806090" sldId="296"/>
            <ac:spMk id="5" creationId="{B14BB2FC-388E-4E54-B002-B7588FC08DCD}"/>
          </ac:spMkLst>
        </pc:spChg>
        <pc:spChg chg="add del mod">
          <ac:chgData name="Jaqueline Berghout" userId="1cb4b0b5-16e1-4dc6-b38a-336911e8958f" providerId="ADAL" clId="{F51B482A-9723-402F-8EB5-A831D313CB54}" dt="2021-11-12T12:28:54.473" v="910"/>
          <ac:spMkLst>
            <pc:docMk/>
            <pc:sldMk cId="3811806090" sldId="296"/>
            <ac:spMk id="6" creationId="{127B5333-D6DC-49E7-87CC-1BC6AA93764E}"/>
          </ac:spMkLst>
        </pc:spChg>
        <pc:spChg chg="add mod">
          <ac:chgData name="Jaqueline Berghout" userId="1cb4b0b5-16e1-4dc6-b38a-336911e8958f" providerId="ADAL" clId="{F51B482A-9723-402F-8EB5-A831D313CB54}" dt="2021-11-12T12:29:07.182" v="914"/>
          <ac:spMkLst>
            <pc:docMk/>
            <pc:sldMk cId="3811806090" sldId="296"/>
            <ac:spMk id="7" creationId="{61674837-F115-495C-8455-856A566496E4}"/>
          </ac:spMkLst>
        </pc:spChg>
        <pc:spChg chg="add del mod">
          <ac:chgData name="Jaqueline Berghout" userId="1cb4b0b5-16e1-4dc6-b38a-336911e8958f" providerId="ADAL" clId="{F51B482A-9723-402F-8EB5-A831D313CB54}" dt="2021-11-12T12:29:01.902" v="913"/>
          <ac:spMkLst>
            <pc:docMk/>
            <pc:sldMk cId="3811806090" sldId="296"/>
            <ac:spMk id="8" creationId="{C361276D-80DF-453F-82D6-BD4E427990C4}"/>
          </ac:spMkLst>
        </pc:spChg>
      </pc:sldChg>
      <pc:sldChg chg="addSp modSp new mod modAnim modNotesTx">
        <pc:chgData name="Jaqueline Berghout" userId="1cb4b0b5-16e1-4dc6-b38a-336911e8958f" providerId="ADAL" clId="{F51B482A-9723-402F-8EB5-A831D313CB54}" dt="2021-11-12T16:25:28.429" v="1807" actId="15"/>
        <pc:sldMkLst>
          <pc:docMk/>
          <pc:sldMk cId="1863367092" sldId="297"/>
        </pc:sldMkLst>
        <pc:spChg chg="mod">
          <ac:chgData name="Jaqueline Berghout" userId="1cb4b0b5-16e1-4dc6-b38a-336911e8958f" providerId="ADAL" clId="{F51B482A-9723-402F-8EB5-A831D313CB54}" dt="2021-11-12T12:30:10.988" v="923"/>
          <ac:spMkLst>
            <pc:docMk/>
            <pc:sldMk cId="1863367092" sldId="297"/>
            <ac:spMk id="2" creationId="{DE6D8CCB-AC5C-4326-92E2-EFDEF8A38B1D}"/>
          </ac:spMkLst>
        </pc:spChg>
        <pc:spChg chg="mod">
          <ac:chgData name="Jaqueline Berghout" userId="1cb4b0b5-16e1-4dc6-b38a-336911e8958f" providerId="ADAL" clId="{F51B482A-9723-402F-8EB5-A831D313CB54}" dt="2021-11-12T16:25:28.429" v="1807" actId="15"/>
          <ac:spMkLst>
            <pc:docMk/>
            <pc:sldMk cId="1863367092" sldId="297"/>
            <ac:spMk id="3" creationId="{5CDF6957-2933-4F0A-AA68-F2F1EE27BF8B}"/>
          </ac:spMkLst>
        </pc:spChg>
        <pc:picChg chg="add mod">
          <ac:chgData name="Jaqueline Berghout" userId="1cb4b0b5-16e1-4dc6-b38a-336911e8958f" providerId="ADAL" clId="{F51B482A-9723-402F-8EB5-A831D313CB54}" dt="2021-11-12T16:24:18.944" v="1798" actId="1076"/>
          <ac:picMkLst>
            <pc:docMk/>
            <pc:sldMk cId="1863367092" sldId="297"/>
            <ac:picMk id="4" creationId="{5C2BCB42-932F-4AF3-A98A-5554013BB8F9}"/>
          </ac:picMkLst>
        </pc:picChg>
      </pc:sldChg>
      <pc:sldChg chg="modSp new mod">
        <pc:chgData name="Jaqueline Berghout" userId="1cb4b0b5-16e1-4dc6-b38a-336911e8958f" providerId="ADAL" clId="{F51B482A-9723-402F-8EB5-A831D313CB54}" dt="2021-11-12T15:46:07.856" v="1670" actId="20577"/>
        <pc:sldMkLst>
          <pc:docMk/>
          <pc:sldMk cId="876576838" sldId="298"/>
        </pc:sldMkLst>
        <pc:spChg chg="mod">
          <ac:chgData name="Jaqueline Berghout" userId="1cb4b0b5-16e1-4dc6-b38a-336911e8958f" providerId="ADAL" clId="{F51B482A-9723-402F-8EB5-A831D313CB54}" dt="2021-11-12T12:31:17.781" v="930"/>
          <ac:spMkLst>
            <pc:docMk/>
            <pc:sldMk cId="876576838" sldId="298"/>
            <ac:spMk id="2" creationId="{E4EDA19A-5427-41D3-AD02-20552190C7C3}"/>
          </ac:spMkLst>
        </pc:spChg>
        <pc:spChg chg="mod">
          <ac:chgData name="Jaqueline Berghout" userId="1cb4b0b5-16e1-4dc6-b38a-336911e8958f" providerId="ADAL" clId="{F51B482A-9723-402F-8EB5-A831D313CB54}" dt="2021-11-12T15:46:07.856" v="1670" actId="20577"/>
          <ac:spMkLst>
            <pc:docMk/>
            <pc:sldMk cId="876576838" sldId="298"/>
            <ac:spMk id="3" creationId="{5B733D8B-6938-4DAA-9C3C-FFC0418832ED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6:23:15.675" v="1766" actId="1076"/>
        <pc:sldMkLst>
          <pc:docMk/>
          <pc:sldMk cId="2584726076" sldId="299"/>
        </pc:sldMkLst>
        <pc:spChg chg="mod">
          <ac:chgData name="Jaqueline Berghout" userId="1cb4b0b5-16e1-4dc6-b38a-336911e8958f" providerId="ADAL" clId="{F51B482A-9723-402F-8EB5-A831D313CB54}" dt="2021-11-12T12:32:46.036" v="956"/>
          <ac:spMkLst>
            <pc:docMk/>
            <pc:sldMk cId="2584726076" sldId="299"/>
            <ac:spMk id="2" creationId="{B23B5AFE-1CBB-4C7E-B53F-1A0091F0BF30}"/>
          </ac:spMkLst>
        </pc:spChg>
        <pc:spChg chg="del">
          <ac:chgData name="Jaqueline Berghout" userId="1cb4b0b5-16e1-4dc6-b38a-336911e8958f" providerId="ADAL" clId="{F51B482A-9723-402F-8EB5-A831D313CB54}" dt="2021-11-12T12:32:56.157" v="958" actId="478"/>
          <ac:spMkLst>
            <pc:docMk/>
            <pc:sldMk cId="2584726076" sldId="299"/>
            <ac:spMk id="3" creationId="{25DDEA54-7FC5-4D4D-B5E3-4E6CA84B2CC7}"/>
          </ac:spMkLst>
        </pc:spChg>
        <pc:spChg chg="add del mod">
          <ac:chgData name="Jaqueline Berghout" userId="1cb4b0b5-16e1-4dc6-b38a-336911e8958f" providerId="ADAL" clId="{F51B482A-9723-402F-8EB5-A831D313CB54}" dt="2021-11-12T16:22:58.140" v="1758" actId="478"/>
          <ac:spMkLst>
            <pc:docMk/>
            <pc:sldMk cId="2584726076" sldId="299"/>
            <ac:spMk id="8" creationId="{763D67D5-A727-47D1-B609-EADC3CB12380}"/>
          </ac:spMkLst>
        </pc:spChg>
        <pc:spChg chg="add del mod">
          <ac:chgData name="Jaqueline Berghout" userId="1cb4b0b5-16e1-4dc6-b38a-336911e8958f" providerId="ADAL" clId="{F51B482A-9723-402F-8EB5-A831D313CB54}" dt="2021-11-12T16:23:01.391" v="1761" actId="478"/>
          <ac:spMkLst>
            <pc:docMk/>
            <pc:sldMk cId="2584726076" sldId="299"/>
            <ac:spMk id="10" creationId="{55C58F40-926E-49DC-A378-9DF4C192B148}"/>
          </ac:spMkLst>
        </pc:spChg>
        <pc:spChg chg="add del mod">
          <ac:chgData name="Jaqueline Berghout" userId="1cb4b0b5-16e1-4dc6-b38a-336911e8958f" providerId="ADAL" clId="{F51B482A-9723-402F-8EB5-A831D313CB54}" dt="2021-11-12T16:23:00.460" v="1760" actId="478"/>
          <ac:spMkLst>
            <pc:docMk/>
            <pc:sldMk cId="2584726076" sldId="299"/>
            <ac:spMk id="12" creationId="{82AACFCA-6966-4772-8EB0-412A7060113C}"/>
          </ac:spMkLst>
        </pc:spChg>
        <pc:picChg chg="add del mod">
          <ac:chgData name="Jaqueline Berghout" userId="1cb4b0b5-16e1-4dc6-b38a-336911e8958f" providerId="ADAL" clId="{F51B482A-9723-402F-8EB5-A831D313CB54}" dt="2021-11-12T16:22:55.498" v="1755" actId="478"/>
          <ac:picMkLst>
            <pc:docMk/>
            <pc:sldMk cId="2584726076" sldId="299"/>
            <ac:picMk id="4" creationId="{4E9B5C7D-8C00-40C2-8130-A04BEC397339}"/>
          </ac:picMkLst>
        </pc:picChg>
        <pc:picChg chg="add del mod">
          <ac:chgData name="Jaqueline Berghout" userId="1cb4b0b5-16e1-4dc6-b38a-336911e8958f" providerId="ADAL" clId="{F51B482A-9723-402F-8EB5-A831D313CB54}" dt="2021-11-12T16:22:55.990" v="1756" actId="478"/>
          <ac:picMkLst>
            <pc:docMk/>
            <pc:sldMk cId="2584726076" sldId="299"/>
            <ac:picMk id="5" creationId="{3F0AC8BA-8C42-49F3-9E04-4A2DB77E0F13}"/>
          </ac:picMkLst>
        </pc:picChg>
        <pc:picChg chg="add del mod">
          <ac:chgData name="Jaqueline Berghout" userId="1cb4b0b5-16e1-4dc6-b38a-336911e8958f" providerId="ADAL" clId="{F51B482A-9723-402F-8EB5-A831D313CB54}" dt="2021-11-12T16:22:56.489" v="1757" actId="478"/>
          <ac:picMkLst>
            <pc:docMk/>
            <pc:sldMk cId="2584726076" sldId="299"/>
            <ac:picMk id="6" creationId="{51011AA5-457A-477F-8C84-AC5D0D055886}"/>
          </ac:picMkLst>
        </pc:picChg>
        <pc:picChg chg="add mod">
          <ac:chgData name="Jaqueline Berghout" userId="1cb4b0b5-16e1-4dc6-b38a-336911e8958f" providerId="ADAL" clId="{F51B482A-9723-402F-8EB5-A831D313CB54}" dt="2021-11-12T16:23:15.675" v="1766" actId="1076"/>
          <ac:picMkLst>
            <pc:docMk/>
            <pc:sldMk cId="2584726076" sldId="299"/>
            <ac:picMk id="4098" creationId="{56FB09FB-FC81-4FBB-A44D-00987A37EA2E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2:34:45.336" v="1000" actId="20577"/>
        <pc:sldMkLst>
          <pc:docMk/>
          <pc:sldMk cId="3005226416" sldId="300"/>
        </pc:sldMkLst>
        <pc:spChg chg="mod">
          <ac:chgData name="Jaqueline Berghout" userId="1cb4b0b5-16e1-4dc6-b38a-336911e8958f" providerId="ADAL" clId="{F51B482A-9723-402F-8EB5-A831D313CB54}" dt="2021-11-12T12:34:28.643" v="995"/>
          <ac:spMkLst>
            <pc:docMk/>
            <pc:sldMk cId="3005226416" sldId="300"/>
            <ac:spMk id="2" creationId="{FBDDF67B-95A9-479C-B914-346FA7B6DE75}"/>
          </ac:spMkLst>
        </pc:spChg>
        <pc:spChg chg="del">
          <ac:chgData name="Jaqueline Berghout" userId="1cb4b0b5-16e1-4dc6-b38a-336911e8958f" providerId="ADAL" clId="{F51B482A-9723-402F-8EB5-A831D313CB54}" dt="2021-11-12T12:34:35.112" v="996" actId="478"/>
          <ac:spMkLst>
            <pc:docMk/>
            <pc:sldMk cId="3005226416" sldId="300"/>
            <ac:spMk id="3" creationId="{BCB3AA16-5B3A-49F6-8DAC-0C8D129635B8}"/>
          </ac:spMkLst>
        </pc:spChg>
        <pc:spChg chg="add mod">
          <ac:chgData name="Jaqueline Berghout" userId="1cb4b0b5-16e1-4dc6-b38a-336911e8958f" providerId="ADAL" clId="{F51B482A-9723-402F-8EB5-A831D313CB54}" dt="2021-11-12T12:34:45.336" v="1000" actId="20577"/>
          <ac:spMkLst>
            <pc:docMk/>
            <pc:sldMk cId="3005226416" sldId="300"/>
            <ac:spMk id="4" creationId="{93E773E0-F6E7-4431-8A67-23A128572418}"/>
          </ac:spMkLst>
        </pc:spChg>
        <pc:picChg chg="add mod">
          <ac:chgData name="Jaqueline Berghout" userId="1cb4b0b5-16e1-4dc6-b38a-336911e8958f" providerId="ADAL" clId="{F51B482A-9723-402F-8EB5-A831D313CB54}" dt="2021-11-12T12:34:43.470" v="999" actId="1076"/>
          <ac:picMkLst>
            <pc:docMk/>
            <pc:sldMk cId="3005226416" sldId="300"/>
            <ac:picMk id="5" creationId="{093E8E87-0501-469A-801E-8AD628B4E646}"/>
          </ac:picMkLst>
        </pc:picChg>
      </pc:sldChg>
      <pc:sldChg chg="addSp delSp modSp new mod modAnim">
        <pc:chgData name="Jaqueline Berghout" userId="1cb4b0b5-16e1-4dc6-b38a-336911e8958f" providerId="ADAL" clId="{F51B482A-9723-402F-8EB5-A831D313CB54}" dt="2021-11-12T15:54:51.533" v="1732" actId="1076"/>
        <pc:sldMkLst>
          <pc:docMk/>
          <pc:sldMk cId="2933922449" sldId="301"/>
        </pc:sldMkLst>
        <pc:spChg chg="mod">
          <ac:chgData name="Jaqueline Berghout" userId="1cb4b0b5-16e1-4dc6-b38a-336911e8958f" providerId="ADAL" clId="{F51B482A-9723-402F-8EB5-A831D313CB54}" dt="2021-11-12T12:35:16.928" v="1002"/>
          <ac:spMkLst>
            <pc:docMk/>
            <pc:sldMk cId="2933922449" sldId="301"/>
            <ac:spMk id="2" creationId="{20278318-46CA-48A5-A636-1AF784AA9127}"/>
          </ac:spMkLst>
        </pc:spChg>
        <pc:spChg chg="del">
          <ac:chgData name="Jaqueline Berghout" userId="1cb4b0b5-16e1-4dc6-b38a-336911e8958f" providerId="ADAL" clId="{F51B482A-9723-402F-8EB5-A831D313CB54}" dt="2021-11-12T12:35:23.188" v="1003" actId="478"/>
          <ac:spMkLst>
            <pc:docMk/>
            <pc:sldMk cId="2933922449" sldId="301"/>
            <ac:spMk id="3" creationId="{9B21C1B5-7188-4FE1-A7F8-F28DA606CA9B}"/>
          </ac:spMkLst>
        </pc:spChg>
        <pc:spChg chg="add del">
          <ac:chgData name="Jaqueline Berghout" userId="1cb4b0b5-16e1-4dc6-b38a-336911e8958f" providerId="ADAL" clId="{F51B482A-9723-402F-8EB5-A831D313CB54}" dt="2021-11-12T12:35:24.338" v="1005" actId="22"/>
          <ac:spMkLst>
            <pc:docMk/>
            <pc:sldMk cId="2933922449" sldId="301"/>
            <ac:spMk id="5" creationId="{0F3C1CB8-9B55-459C-8203-406DCD68B151}"/>
          </ac:spMkLst>
        </pc:spChg>
        <pc:spChg chg="add mod">
          <ac:chgData name="Jaqueline Berghout" userId="1cb4b0b5-16e1-4dc6-b38a-336911e8958f" providerId="ADAL" clId="{F51B482A-9723-402F-8EB5-A831D313CB54}" dt="2021-11-12T12:35:29.988" v="1006"/>
          <ac:spMkLst>
            <pc:docMk/>
            <pc:sldMk cId="2933922449" sldId="301"/>
            <ac:spMk id="6" creationId="{68D40F49-9252-4561-8662-6A370E59B16B}"/>
          </ac:spMkLst>
        </pc:spChg>
        <pc:picChg chg="add mod">
          <ac:chgData name="Jaqueline Berghout" userId="1cb4b0b5-16e1-4dc6-b38a-336911e8958f" providerId="ADAL" clId="{F51B482A-9723-402F-8EB5-A831D313CB54}" dt="2021-11-12T14:04:32.589" v="1362" actId="1076"/>
          <ac:picMkLst>
            <pc:docMk/>
            <pc:sldMk cId="2933922449" sldId="301"/>
            <ac:picMk id="7" creationId="{373F1F90-A0C0-4144-BE24-D85822F259A2}"/>
          </ac:picMkLst>
        </pc:picChg>
        <pc:picChg chg="add mod">
          <ac:chgData name="Jaqueline Berghout" userId="1cb4b0b5-16e1-4dc6-b38a-336911e8958f" providerId="ADAL" clId="{F51B482A-9723-402F-8EB5-A831D313CB54}" dt="2021-11-12T15:54:51.533" v="1732" actId="1076"/>
          <ac:picMkLst>
            <pc:docMk/>
            <pc:sldMk cId="2933922449" sldId="301"/>
            <ac:picMk id="8" creationId="{66263351-DF13-467B-8BBD-A591A31004C0}"/>
          </ac:picMkLst>
        </pc:picChg>
        <pc:picChg chg="add mod">
          <ac:chgData name="Jaqueline Berghout" userId="1cb4b0b5-16e1-4dc6-b38a-336911e8958f" providerId="ADAL" clId="{F51B482A-9723-402F-8EB5-A831D313CB54}" dt="2021-11-12T14:05:09.520" v="1366" actId="1076"/>
          <ac:picMkLst>
            <pc:docMk/>
            <pc:sldMk cId="2933922449" sldId="301"/>
            <ac:picMk id="9" creationId="{3C59CA85-2CC2-46CF-89CB-4AE490DE9305}"/>
          </ac:picMkLst>
        </pc:picChg>
      </pc:sldChg>
      <pc:sldChg chg="addSp delSp modSp new mod modAnim">
        <pc:chgData name="Jaqueline Berghout" userId="1cb4b0b5-16e1-4dc6-b38a-336911e8958f" providerId="ADAL" clId="{F51B482A-9723-402F-8EB5-A831D313CB54}" dt="2021-11-12T16:28:06.293" v="1814"/>
        <pc:sldMkLst>
          <pc:docMk/>
          <pc:sldMk cId="2846802085" sldId="302"/>
        </pc:sldMkLst>
        <pc:spChg chg="mod">
          <ac:chgData name="Jaqueline Berghout" userId="1cb4b0b5-16e1-4dc6-b38a-336911e8958f" providerId="ADAL" clId="{F51B482A-9723-402F-8EB5-A831D313CB54}" dt="2021-11-12T12:36:59.358" v="1010"/>
          <ac:spMkLst>
            <pc:docMk/>
            <pc:sldMk cId="2846802085" sldId="302"/>
            <ac:spMk id="2" creationId="{249873A0-82DA-451A-99F8-485B01EC6775}"/>
          </ac:spMkLst>
        </pc:spChg>
        <pc:spChg chg="del">
          <ac:chgData name="Jaqueline Berghout" userId="1cb4b0b5-16e1-4dc6-b38a-336911e8958f" providerId="ADAL" clId="{F51B482A-9723-402F-8EB5-A831D313CB54}" dt="2021-11-12T12:37:06.380" v="1011" actId="478"/>
          <ac:spMkLst>
            <pc:docMk/>
            <pc:sldMk cId="2846802085" sldId="302"/>
            <ac:spMk id="3" creationId="{84CA37B7-EED1-4C57-81D5-D43856FBEEC3}"/>
          </ac:spMkLst>
        </pc:spChg>
        <pc:spChg chg="add del">
          <ac:chgData name="Jaqueline Berghout" userId="1cb4b0b5-16e1-4dc6-b38a-336911e8958f" providerId="ADAL" clId="{F51B482A-9723-402F-8EB5-A831D313CB54}" dt="2021-11-12T16:27:04.041" v="1809" actId="11529"/>
          <ac:spMkLst>
            <pc:docMk/>
            <pc:sldMk cId="2846802085" sldId="302"/>
            <ac:spMk id="5" creationId="{1B07D7B2-915D-4CF0-A266-4BCBED423959}"/>
          </ac:spMkLst>
        </pc:spChg>
        <pc:spChg chg="add mod">
          <ac:chgData name="Jaqueline Berghout" userId="1cb4b0b5-16e1-4dc6-b38a-336911e8958f" providerId="ADAL" clId="{F51B482A-9723-402F-8EB5-A831D313CB54}" dt="2021-11-12T16:27:50.937" v="1813" actId="208"/>
          <ac:spMkLst>
            <pc:docMk/>
            <pc:sldMk cId="2846802085" sldId="302"/>
            <ac:spMk id="6" creationId="{E8C059F7-0DA8-47D6-A010-F3D3B7F91884}"/>
          </ac:spMkLst>
        </pc:spChg>
        <pc:picChg chg="add mod">
          <ac:chgData name="Jaqueline Berghout" userId="1cb4b0b5-16e1-4dc6-b38a-336911e8958f" providerId="ADAL" clId="{F51B482A-9723-402F-8EB5-A831D313CB54}" dt="2021-11-12T12:37:16.278" v="1015" actId="1076"/>
          <ac:picMkLst>
            <pc:docMk/>
            <pc:sldMk cId="2846802085" sldId="302"/>
            <ac:picMk id="4" creationId="{D9B6E149-6AC9-4688-808A-9176999FAE71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2:37:48.469" v="1020" actId="1076"/>
        <pc:sldMkLst>
          <pc:docMk/>
          <pc:sldMk cId="2230748055" sldId="303"/>
        </pc:sldMkLst>
        <pc:spChg chg="mod">
          <ac:chgData name="Jaqueline Berghout" userId="1cb4b0b5-16e1-4dc6-b38a-336911e8958f" providerId="ADAL" clId="{F51B482A-9723-402F-8EB5-A831D313CB54}" dt="2021-11-12T12:37:39.635" v="1017"/>
          <ac:spMkLst>
            <pc:docMk/>
            <pc:sldMk cId="2230748055" sldId="303"/>
            <ac:spMk id="2" creationId="{69877B40-52A2-4FF4-89BD-BB2D49A92C72}"/>
          </ac:spMkLst>
        </pc:spChg>
        <pc:spChg chg="del">
          <ac:chgData name="Jaqueline Berghout" userId="1cb4b0b5-16e1-4dc6-b38a-336911e8958f" providerId="ADAL" clId="{F51B482A-9723-402F-8EB5-A831D313CB54}" dt="2021-11-12T12:37:45.634" v="1018" actId="478"/>
          <ac:spMkLst>
            <pc:docMk/>
            <pc:sldMk cId="2230748055" sldId="303"/>
            <ac:spMk id="3" creationId="{BB156FBB-04BE-41F7-851A-9EBA82B87A2E}"/>
          </ac:spMkLst>
        </pc:spChg>
        <pc:spChg chg="add mod">
          <ac:chgData name="Jaqueline Berghout" userId="1cb4b0b5-16e1-4dc6-b38a-336911e8958f" providerId="ADAL" clId="{F51B482A-9723-402F-8EB5-A831D313CB54}" dt="2021-11-12T12:37:48.469" v="1020" actId="1076"/>
          <ac:spMkLst>
            <pc:docMk/>
            <pc:sldMk cId="2230748055" sldId="303"/>
            <ac:spMk id="4" creationId="{7692DE79-38CE-4392-B8EC-8F1DA2428DDE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38:16.494" v="1025"/>
        <pc:sldMkLst>
          <pc:docMk/>
          <pc:sldMk cId="4219897710" sldId="304"/>
        </pc:sldMkLst>
        <pc:spChg chg="mod">
          <ac:chgData name="Jaqueline Berghout" userId="1cb4b0b5-16e1-4dc6-b38a-336911e8958f" providerId="ADAL" clId="{F51B482A-9723-402F-8EB5-A831D313CB54}" dt="2021-11-12T12:38:16.494" v="1025"/>
          <ac:spMkLst>
            <pc:docMk/>
            <pc:sldMk cId="4219897710" sldId="304"/>
            <ac:spMk id="2" creationId="{FB531131-5B8C-4F49-8876-3ED71AAF40B7}"/>
          </ac:spMkLst>
        </pc:spChg>
        <pc:spChg chg="del">
          <ac:chgData name="Jaqueline Berghout" userId="1cb4b0b5-16e1-4dc6-b38a-336911e8958f" providerId="ADAL" clId="{F51B482A-9723-402F-8EB5-A831D313CB54}" dt="2021-11-12T12:38:07.912" v="1023" actId="478"/>
          <ac:spMkLst>
            <pc:docMk/>
            <pc:sldMk cId="4219897710" sldId="304"/>
            <ac:spMk id="3" creationId="{781A9A3C-478F-4C55-A97C-5E5DDEE31F4A}"/>
          </ac:spMkLst>
        </pc:spChg>
        <pc:picChg chg="add mod">
          <ac:chgData name="Jaqueline Berghout" userId="1cb4b0b5-16e1-4dc6-b38a-336911e8958f" providerId="ADAL" clId="{F51B482A-9723-402F-8EB5-A831D313CB54}" dt="2021-11-12T12:38:11.189" v="1024" actId="1076"/>
          <ac:picMkLst>
            <pc:docMk/>
            <pc:sldMk cId="4219897710" sldId="304"/>
            <ac:picMk id="4" creationId="{7C76E40D-2B84-4116-992A-B4BC714EE2AF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55:06.204" v="1736" actId="20577"/>
        <pc:sldMkLst>
          <pc:docMk/>
          <pc:sldMk cId="1447676158" sldId="305"/>
        </pc:sldMkLst>
        <pc:spChg chg="mod">
          <ac:chgData name="Jaqueline Berghout" userId="1cb4b0b5-16e1-4dc6-b38a-336911e8958f" providerId="ADAL" clId="{F51B482A-9723-402F-8EB5-A831D313CB54}" dt="2021-11-12T12:38:41.991" v="1036" actId="20577"/>
          <ac:spMkLst>
            <pc:docMk/>
            <pc:sldMk cId="1447676158" sldId="305"/>
            <ac:spMk id="2" creationId="{19C3A754-6EC1-4DDA-B41D-61B979CA08E1}"/>
          </ac:spMkLst>
        </pc:spChg>
        <pc:spChg chg="del">
          <ac:chgData name="Jaqueline Berghout" userId="1cb4b0b5-16e1-4dc6-b38a-336911e8958f" providerId="ADAL" clId="{F51B482A-9723-402F-8EB5-A831D313CB54}" dt="2021-11-12T12:39:06.214" v="1037" actId="478"/>
          <ac:spMkLst>
            <pc:docMk/>
            <pc:sldMk cId="1447676158" sldId="305"/>
            <ac:spMk id="3" creationId="{F250354F-C459-4345-860F-FAE1259948B9}"/>
          </ac:spMkLst>
        </pc:spChg>
        <pc:spChg chg="add mod">
          <ac:chgData name="Jaqueline Berghout" userId="1cb4b0b5-16e1-4dc6-b38a-336911e8958f" providerId="ADAL" clId="{F51B482A-9723-402F-8EB5-A831D313CB54}" dt="2021-11-12T15:55:06.204" v="1736" actId="20577"/>
          <ac:spMkLst>
            <pc:docMk/>
            <pc:sldMk cId="1447676158" sldId="305"/>
            <ac:spMk id="4" creationId="{89C68104-1BB7-445A-A924-FE9A640B915C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41:14.855" v="1045" actId="1076"/>
        <pc:sldMkLst>
          <pc:docMk/>
          <pc:sldMk cId="1668201894" sldId="306"/>
        </pc:sldMkLst>
        <pc:spChg chg="mod">
          <ac:chgData name="Jaqueline Berghout" userId="1cb4b0b5-16e1-4dc6-b38a-336911e8958f" providerId="ADAL" clId="{F51B482A-9723-402F-8EB5-A831D313CB54}" dt="2021-11-12T12:41:04.826" v="1042"/>
          <ac:spMkLst>
            <pc:docMk/>
            <pc:sldMk cId="1668201894" sldId="306"/>
            <ac:spMk id="2" creationId="{E16FB28F-2168-4A01-A1BA-55E7A8855C1D}"/>
          </ac:spMkLst>
        </pc:spChg>
        <pc:spChg chg="del">
          <ac:chgData name="Jaqueline Berghout" userId="1cb4b0b5-16e1-4dc6-b38a-336911e8958f" providerId="ADAL" clId="{F51B482A-9723-402F-8EB5-A831D313CB54}" dt="2021-11-12T12:41:11.607" v="1043" actId="478"/>
          <ac:spMkLst>
            <pc:docMk/>
            <pc:sldMk cId="1668201894" sldId="306"/>
            <ac:spMk id="3" creationId="{A69C5071-8407-4181-8ADE-99CFC5A59465}"/>
          </ac:spMkLst>
        </pc:spChg>
        <pc:picChg chg="add mod">
          <ac:chgData name="Jaqueline Berghout" userId="1cb4b0b5-16e1-4dc6-b38a-336911e8958f" providerId="ADAL" clId="{F51B482A-9723-402F-8EB5-A831D313CB54}" dt="2021-11-12T12:41:14.855" v="1045" actId="1076"/>
          <ac:picMkLst>
            <pc:docMk/>
            <pc:sldMk cId="1668201894" sldId="306"/>
            <ac:picMk id="4" creationId="{D6423B89-FBE7-46BB-B4D7-BF84B1CE01F8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3:11:21.338" v="1058" actId="1076"/>
        <pc:sldMkLst>
          <pc:docMk/>
          <pc:sldMk cId="2440158000" sldId="307"/>
        </pc:sldMkLst>
        <pc:spChg chg="mod">
          <ac:chgData name="Jaqueline Berghout" userId="1cb4b0b5-16e1-4dc6-b38a-336911e8958f" providerId="ADAL" clId="{F51B482A-9723-402F-8EB5-A831D313CB54}" dt="2021-11-12T13:10:38.475" v="1050"/>
          <ac:spMkLst>
            <pc:docMk/>
            <pc:sldMk cId="2440158000" sldId="307"/>
            <ac:spMk id="2" creationId="{43CF2106-8989-4F85-9A8A-686F3829FAA3}"/>
          </ac:spMkLst>
        </pc:spChg>
        <pc:spChg chg="del">
          <ac:chgData name="Jaqueline Berghout" userId="1cb4b0b5-16e1-4dc6-b38a-336911e8958f" providerId="ADAL" clId="{F51B482A-9723-402F-8EB5-A831D313CB54}" dt="2021-11-12T13:10:57.329" v="1051" actId="478"/>
          <ac:spMkLst>
            <pc:docMk/>
            <pc:sldMk cId="2440158000" sldId="307"/>
            <ac:spMk id="3" creationId="{6FAD3943-C012-489F-8355-BAB4E32E7499}"/>
          </ac:spMkLst>
        </pc:spChg>
        <pc:spChg chg="add del mod">
          <ac:chgData name="Jaqueline Berghout" userId="1cb4b0b5-16e1-4dc6-b38a-336911e8958f" providerId="ADAL" clId="{F51B482A-9723-402F-8EB5-A831D313CB54}" dt="2021-11-12T13:11:01.930" v="1055"/>
          <ac:spMkLst>
            <pc:docMk/>
            <pc:sldMk cId="2440158000" sldId="307"/>
            <ac:spMk id="4" creationId="{B061B661-120C-490E-9746-02AAD0F02190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6" creationId="{06628C82-F421-4313-AAB6-1F98DE03E78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7" creationId="{68C29C38-AC21-4B39-9110-5EF7033C661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8" creationId="{5E574F21-DBC6-459D-9339-D93503DE54C9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9" creationId="{6460C9E9-3CB6-4B12-8720-690FBB6858B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0" creationId="{A3E65BC7-7688-43C6-B8DE-F8533AD58AE0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1" creationId="{CA70C472-C1F3-4581-B897-363C1679E726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2" creationId="{E10F4D3F-0570-4BC7-9FD9-CA75E315597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4" creationId="{FD0D0CEC-5A56-46D0-AD69-E1F893FC604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5" creationId="{A5D10CAF-557E-48A0-BD6F-814A5A6E13A9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6" creationId="{A697D906-1B2A-4AB5-A650-9F0E6CE8B2E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7" creationId="{7BC028B4-308A-4302-A308-8BAE0AE3EEA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8" creationId="{4FAC63DC-2C98-4954-B936-7B497353EE0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9" creationId="{A4209B47-05EF-40DE-8A86-5C2EB775AE7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0" creationId="{C0540B6F-57D7-4C9B-840A-BB18F38AA857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1" creationId="{752CD894-CACF-4E70-80B2-41377E6648EB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2" creationId="{1EA9E320-D9FA-4F7E-B4CF-FDF7EFD72B0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4" creationId="{E9C38D61-36BF-4E18-9A6E-DFE9117E982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5" creationId="{9DC34D1C-AA8E-4D3F-B9D8-AF877E6CA3F2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6" creationId="{0F619416-3029-4A40-803D-D534B8A69B6C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7" creationId="{2411BCAE-5A49-40AB-AF7E-F2B5888218D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8" creationId="{C3170420-85E1-4B56-BC7C-21426198C130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0" creationId="{AE7AAE6D-804D-4572-A1AC-DEA1B8DDA24A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1" creationId="{43D5FC6B-B3F0-4FF7-BC4C-488C50D17424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2" creationId="{7BFD3855-296E-4B1B-9C76-ECA638E5EEA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3" creationId="{7C71DBD9-FC56-48D3-A71F-60C56459E59E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4" creationId="{D8FF576E-C9C4-4D05-B8B4-F116F441A8C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5" creationId="{F4B812F5-024F-4E14-9CD4-88B4318B4A4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6" creationId="{BC2D53E1-40BA-4139-B0FF-E7EF387D2BC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8" creationId="{6C730491-BCC3-474D-AA45-CC7F02A30C1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9" creationId="{82BBD3A8-7BB0-4846-8472-D5F119D2536D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0" creationId="{F437503E-4659-4556-ACB4-237D25A0A80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1" creationId="{F7BDB417-702E-41D9-B869-72ED7BB61157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2" creationId="{4F859799-30AD-4821-A25E-98CA5B87F0C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3" creationId="{3D1B99E9-4646-4600-A503-76E55343B7F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4" creationId="{803BF9FE-539E-41ED-8E6D-FA3A42B056B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5" creationId="{9B6D5184-3ACE-4F92-8D9B-598CA64980D3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6" creationId="{D54F6A86-FED8-4921-8B14-25A160ED07E5}"/>
          </ac:spMkLst>
        </pc:spChg>
        <pc:grpChg chg="add del mod">
          <ac:chgData name="Jaqueline Berghout" userId="1cb4b0b5-16e1-4dc6-b38a-336911e8958f" providerId="ADAL" clId="{F51B482A-9723-402F-8EB5-A831D313CB54}" dt="2021-11-12T13:11:01.930" v="1055"/>
          <ac:grpSpMkLst>
            <pc:docMk/>
            <pc:sldMk cId="2440158000" sldId="307"/>
            <ac:grpSpMk id="5" creationId="{B90220B0-F2E6-4C21-A96C-886C22018DA8}"/>
          </ac:grpSpMkLst>
        </pc:grpChg>
        <pc:grpChg chg="add del mod">
          <ac:chgData name="Jaqueline Berghout" userId="1cb4b0b5-16e1-4dc6-b38a-336911e8958f" providerId="ADAL" clId="{F51B482A-9723-402F-8EB5-A831D313CB54}" dt="2021-11-12T13:11:01.930" v="1055"/>
          <ac:grpSpMkLst>
            <pc:docMk/>
            <pc:sldMk cId="2440158000" sldId="307"/>
            <ac:grpSpMk id="13" creationId="{92FA32CC-A181-4A40-8556-3DFD129B4D0F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23" creationId="{FF02DF41-EE55-424E-9E92-A17E7B2CDDAE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29" creationId="{2D1F3D23-53C9-4FE4-95C1-C066176BC7FC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37" creationId="{43E41D3B-29BA-49EA-8EF8-D0BE89E2688A}"/>
          </ac:grpSpMkLst>
        </pc:grpChg>
      </pc:sldChg>
      <pc:sldChg chg="modSp new mod">
        <pc:chgData name="Jaqueline Berghout" userId="1cb4b0b5-16e1-4dc6-b38a-336911e8958f" providerId="ADAL" clId="{F51B482A-9723-402F-8EB5-A831D313CB54}" dt="2021-11-12T13:24:57.715" v="1355" actId="20577"/>
        <pc:sldMkLst>
          <pc:docMk/>
          <pc:sldMk cId="1655149597" sldId="308"/>
        </pc:sldMkLst>
        <pc:spChg chg="mod">
          <ac:chgData name="Jaqueline Berghout" userId="1cb4b0b5-16e1-4dc6-b38a-336911e8958f" providerId="ADAL" clId="{F51B482A-9723-402F-8EB5-A831D313CB54}" dt="2021-11-12T13:24:57.715" v="1355" actId="20577"/>
          <ac:spMkLst>
            <pc:docMk/>
            <pc:sldMk cId="1655149597" sldId="308"/>
            <ac:spMk id="2" creationId="{F7237D33-7907-445D-8067-025FADC761B0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3:58:17.329" v="1356" actId="1076"/>
        <pc:sldMkLst>
          <pc:docMk/>
          <pc:sldMk cId="1163652483" sldId="309"/>
        </pc:sldMkLst>
        <pc:spChg chg="mod">
          <ac:chgData name="Jaqueline Berghout" userId="1cb4b0b5-16e1-4dc6-b38a-336911e8958f" providerId="ADAL" clId="{F51B482A-9723-402F-8EB5-A831D313CB54}" dt="2021-11-12T13:24:43.660" v="1334" actId="20577"/>
          <ac:spMkLst>
            <pc:docMk/>
            <pc:sldMk cId="1163652483" sldId="309"/>
            <ac:spMk id="2" creationId="{B0FD8C91-0B2E-43BE-9645-1EC6937D781D}"/>
          </ac:spMkLst>
        </pc:spChg>
        <pc:spChg chg="del">
          <ac:chgData name="Jaqueline Berghout" userId="1cb4b0b5-16e1-4dc6-b38a-336911e8958f" providerId="ADAL" clId="{F51B482A-9723-402F-8EB5-A831D313CB54}" dt="2021-11-12T13:24:46.601" v="1335" actId="478"/>
          <ac:spMkLst>
            <pc:docMk/>
            <pc:sldMk cId="1163652483" sldId="309"/>
            <ac:spMk id="3" creationId="{C9884635-7937-4157-8C05-BBB474240A7C}"/>
          </ac:spMkLst>
        </pc:spChg>
        <pc:picChg chg="add mod">
          <ac:chgData name="Jaqueline Berghout" userId="1cb4b0b5-16e1-4dc6-b38a-336911e8958f" providerId="ADAL" clId="{F51B482A-9723-402F-8EB5-A831D313CB54}" dt="2021-11-12T13:58:17.329" v="1356" actId="1076"/>
          <ac:picMkLst>
            <pc:docMk/>
            <pc:sldMk cId="1163652483" sldId="309"/>
            <ac:picMk id="5" creationId="{D63A4102-5588-4E1E-A520-B19D58033AF6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53:48.452" v="1722" actId="20577"/>
        <pc:sldMkLst>
          <pc:docMk/>
          <pc:sldMk cId="1525108989" sldId="310"/>
        </pc:sldMkLst>
        <pc:spChg chg="mod">
          <ac:chgData name="Jaqueline Berghout" userId="1cb4b0b5-16e1-4dc6-b38a-336911e8958f" providerId="ADAL" clId="{F51B482A-9723-402F-8EB5-A831D313CB54}" dt="2021-11-12T15:52:13.508" v="1672"/>
          <ac:spMkLst>
            <pc:docMk/>
            <pc:sldMk cId="1525108989" sldId="310"/>
            <ac:spMk id="2" creationId="{B89DF742-6DD5-4EBF-809C-B0036C29A872}"/>
          </ac:spMkLst>
        </pc:spChg>
        <pc:spChg chg="del">
          <ac:chgData name="Jaqueline Berghout" userId="1cb4b0b5-16e1-4dc6-b38a-336911e8958f" providerId="ADAL" clId="{F51B482A-9723-402F-8EB5-A831D313CB54}" dt="2021-11-12T15:52:23.182" v="1673" actId="478"/>
          <ac:spMkLst>
            <pc:docMk/>
            <pc:sldMk cId="1525108989" sldId="310"/>
            <ac:spMk id="3" creationId="{8FDA5EBD-EEDD-48DF-A3C8-86202BABBA60}"/>
          </ac:spMkLst>
        </pc:spChg>
        <pc:spChg chg="add mod">
          <ac:chgData name="Jaqueline Berghout" userId="1cb4b0b5-16e1-4dc6-b38a-336911e8958f" providerId="ADAL" clId="{F51B482A-9723-402F-8EB5-A831D313CB54}" dt="2021-11-12T15:53:48.452" v="1722" actId="20577"/>
          <ac:spMkLst>
            <pc:docMk/>
            <pc:sldMk cId="1525108989" sldId="310"/>
            <ac:spMk id="4" creationId="{2DEAEFDC-1EC0-4E1F-A518-806BC38DC980}"/>
          </ac:spMkLst>
        </pc:spChg>
      </pc:sldChg>
      <pc:sldChg chg="modSp add mod">
        <pc:chgData name="Jaqueline Berghout" userId="1cb4b0b5-16e1-4dc6-b38a-336911e8958f" providerId="ADAL" clId="{F51B482A-9723-402F-8EB5-A831D313CB54}" dt="2021-11-12T15:54:13.218" v="1731" actId="115"/>
        <pc:sldMkLst>
          <pc:docMk/>
          <pc:sldMk cId="3019329577" sldId="311"/>
        </pc:sldMkLst>
        <pc:spChg chg="mod">
          <ac:chgData name="Jaqueline Berghout" userId="1cb4b0b5-16e1-4dc6-b38a-336911e8958f" providerId="ADAL" clId="{F51B482A-9723-402F-8EB5-A831D313CB54}" dt="2021-11-12T15:54:13.218" v="1731" actId="115"/>
          <ac:spMkLst>
            <pc:docMk/>
            <pc:sldMk cId="3019329577" sldId="311"/>
            <ac:spMk id="4" creationId="{2DEAEFDC-1EC0-4E1F-A518-806BC38DC980}"/>
          </ac:spMkLst>
        </pc:spChg>
      </pc:sldChg>
    </pc:docChg>
  </pc:docChgLst>
  <pc:docChgLst>
    <pc:chgData name="Jaqueline Berghout" userId="1cb4b0b5-16e1-4dc6-b38a-336911e8958f" providerId="ADAL" clId="{D969A93D-3690-4672-812B-34A8285A84E7}"/>
    <pc:docChg chg="undo custSel addSld delSld modSld">
      <pc:chgData name="Jaqueline Berghout" userId="1cb4b0b5-16e1-4dc6-b38a-336911e8958f" providerId="ADAL" clId="{D969A93D-3690-4672-812B-34A8285A84E7}" dt="2021-11-16T19:57:02.139" v="732"/>
      <pc:docMkLst>
        <pc:docMk/>
      </pc:docMkLst>
      <pc:sldChg chg="modSp mod">
        <pc:chgData name="Jaqueline Berghout" userId="1cb4b0b5-16e1-4dc6-b38a-336911e8958f" providerId="ADAL" clId="{D969A93D-3690-4672-812B-34A8285A84E7}" dt="2021-11-15T14:08:18.817" v="3" actId="6549"/>
        <pc:sldMkLst>
          <pc:docMk/>
          <pc:sldMk cId="144309968" sldId="257"/>
        </pc:sldMkLst>
        <pc:spChg chg="mod">
          <ac:chgData name="Jaqueline Berghout" userId="1cb4b0b5-16e1-4dc6-b38a-336911e8958f" providerId="ADAL" clId="{D969A93D-3690-4672-812B-34A8285A84E7}" dt="2021-11-15T14:08:18.817" v="3" actId="6549"/>
          <ac:spMkLst>
            <pc:docMk/>
            <pc:sldMk cId="144309968" sldId="257"/>
            <ac:spMk id="10" creationId="{3B50342D-72B9-471D-8F9D-02924EACDF9D}"/>
          </ac:spMkLst>
        </pc:spChg>
      </pc:sldChg>
      <pc:sldChg chg="addSp delSp mod">
        <pc:chgData name="Jaqueline Berghout" userId="1cb4b0b5-16e1-4dc6-b38a-336911e8958f" providerId="ADAL" clId="{D969A93D-3690-4672-812B-34A8285A84E7}" dt="2021-11-15T14:30:06.827" v="7" actId="22"/>
        <pc:sldMkLst>
          <pc:docMk/>
          <pc:sldMk cId="4051949482" sldId="288"/>
        </pc:sldMkLst>
        <pc:spChg chg="add del">
          <ac:chgData name="Jaqueline Berghout" userId="1cb4b0b5-16e1-4dc6-b38a-336911e8958f" providerId="ADAL" clId="{D969A93D-3690-4672-812B-34A8285A84E7}" dt="2021-11-15T14:08:29.696" v="5" actId="22"/>
          <ac:spMkLst>
            <pc:docMk/>
            <pc:sldMk cId="4051949482" sldId="288"/>
            <ac:spMk id="45" creationId="{1233BEED-2E83-4327-88C6-27D2B377B56B}"/>
          </ac:spMkLst>
        </pc:spChg>
        <pc:spChg chg="add del">
          <ac:chgData name="Jaqueline Berghout" userId="1cb4b0b5-16e1-4dc6-b38a-336911e8958f" providerId="ADAL" clId="{D969A93D-3690-4672-812B-34A8285A84E7}" dt="2021-11-15T14:30:06.827" v="7" actId="22"/>
          <ac:spMkLst>
            <pc:docMk/>
            <pc:sldMk cId="4051949482" sldId="288"/>
            <ac:spMk id="46" creationId="{AB17D19D-C290-4168-A134-F73C01BE164C}"/>
          </ac:spMkLst>
        </pc:spChg>
      </pc:sldChg>
      <pc:sldChg chg="modSp mod">
        <pc:chgData name="Jaqueline Berghout" userId="1cb4b0b5-16e1-4dc6-b38a-336911e8958f" providerId="ADAL" clId="{D969A93D-3690-4672-812B-34A8285A84E7}" dt="2021-11-15T14:41:12.414" v="249" actId="20577"/>
        <pc:sldMkLst>
          <pc:docMk/>
          <pc:sldMk cId="460363073" sldId="289"/>
        </pc:sldMkLst>
        <pc:spChg chg="mod">
          <ac:chgData name="Jaqueline Berghout" userId="1cb4b0b5-16e1-4dc6-b38a-336911e8958f" providerId="ADAL" clId="{D969A93D-3690-4672-812B-34A8285A84E7}" dt="2021-11-15T14:41:12.414" v="249" actId="20577"/>
          <ac:spMkLst>
            <pc:docMk/>
            <pc:sldMk cId="460363073" sldId="289"/>
            <ac:spMk id="4" creationId="{C6F64157-C349-4015-9CB8-C1F056314451}"/>
          </ac:spMkLst>
        </pc:spChg>
      </pc:sldChg>
      <pc:sldChg chg="addSp delSp modSp add del mod">
        <pc:chgData name="Jaqueline Berghout" userId="1cb4b0b5-16e1-4dc6-b38a-336911e8958f" providerId="ADAL" clId="{D969A93D-3690-4672-812B-34A8285A84E7}" dt="2021-11-16T19:57:02.139" v="732"/>
        <pc:sldMkLst>
          <pc:docMk/>
          <pc:sldMk cId="648596821" sldId="295"/>
        </pc:sldMkLst>
        <pc:picChg chg="del">
          <ac:chgData name="Jaqueline Berghout" userId="1cb4b0b5-16e1-4dc6-b38a-336911e8958f" providerId="ADAL" clId="{D969A93D-3690-4672-812B-34A8285A84E7}" dt="2021-11-16T19:57:01.238" v="731" actId="478"/>
          <ac:picMkLst>
            <pc:docMk/>
            <pc:sldMk cId="648596821" sldId="295"/>
            <ac:picMk id="4" creationId="{E8C40E4F-ABFA-4539-A84D-00E9982980D5}"/>
          </ac:picMkLst>
        </pc:picChg>
        <pc:picChg chg="add mod">
          <ac:chgData name="Jaqueline Berghout" userId="1cb4b0b5-16e1-4dc6-b38a-336911e8958f" providerId="ADAL" clId="{D969A93D-3690-4672-812B-34A8285A84E7}" dt="2021-11-16T19:57:02.139" v="732"/>
          <ac:picMkLst>
            <pc:docMk/>
            <pc:sldMk cId="648596821" sldId="295"/>
            <ac:picMk id="5" creationId="{F2903F9F-7CFD-40D3-80A0-31316CFAEB61}"/>
          </ac:picMkLst>
        </pc:picChg>
      </pc:sldChg>
      <pc:sldChg chg="addSp delSp modSp mod">
        <pc:chgData name="Jaqueline Berghout" userId="1cb4b0b5-16e1-4dc6-b38a-336911e8958f" providerId="ADAL" clId="{D969A93D-3690-4672-812B-34A8285A84E7}" dt="2021-11-16T19:56:57.688" v="729"/>
        <pc:sldMkLst>
          <pc:docMk/>
          <pc:sldMk cId="1863367092" sldId="297"/>
        </pc:sldMkLst>
        <pc:spChg chg="mod">
          <ac:chgData name="Jaqueline Berghout" userId="1cb4b0b5-16e1-4dc6-b38a-336911e8958f" providerId="ADAL" clId="{D969A93D-3690-4672-812B-34A8285A84E7}" dt="2021-11-15T14:36:42.392" v="107" actId="20577"/>
          <ac:spMkLst>
            <pc:docMk/>
            <pc:sldMk cId="1863367092" sldId="297"/>
            <ac:spMk id="3" creationId="{5CDF6957-2933-4F0A-AA68-F2F1EE27BF8B}"/>
          </ac:spMkLst>
        </pc:spChg>
        <pc:picChg chg="add del mod">
          <ac:chgData name="Jaqueline Berghout" userId="1cb4b0b5-16e1-4dc6-b38a-336911e8958f" providerId="ADAL" clId="{D969A93D-3690-4672-812B-34A8285A84E7}" dt="2021-11-16T19:56:57.688" v="729"/>
          <ac:picMkLst>
            <pc:docMk/>
            <pc:sldMk cId="1863367092" sldId="297"/>
            <ac:picMk id="5" creationId="{5960C1C2-3CC4-4958-8D09-A7E8A01EFFF7}"/>
          </ac:picMkLst>
        </pc:picChg>
      </pc:sldChg>
      <pc:sldChg chg="modSp mod">
        <pc:chgData name="Jaqueline Berghout" userId="1cb4b0b5-16e1-4dc6-b38a-336911e8958f" providerId="ADAL" clId="{D969A93D-3690-4672-812B-34A8285A84E7}" dt="2021-11-16T07:24:34.441" v="698" actId="6549"/>
        <pc:sldMkLst>
          <pc:docMk/>
          <pc:sldMk cId="876576838" sldId="298"/>
        </pc:sldMkLst>
        <pc:spChg chg="mod">
          <ac:chgData name="Jaqueline Berghout" userId="1cb4b0b5-16e1-4dc6-b38a-336911e8958f" providerId="ADAL" clId="{D969A93D-3690-4672-812B-34A8285A84E7}" dt="2021-11-16T07:24:34.441" v="698" actId="6549"/>
          <ac:spMkLst>
            <pc:docMk/>
            <pc:sldMk cId="876576838" sldId="298"/>
            <ac:spMk id="2" creationId="{E4EDA19A-5427-41D3-AD02-20552190C7C3}"/>
          </ac:spMkLst>
        </pc:spChg>
        <pc:spChg chg="mod">
          <ac:chgData name="Jaqueline Berghout" userId="1cb4b0b5-16e1-4dc6-b38a-336911e8958f" providerId="ADAL" clId="{D969A93D-3690-4672-812B-34A8285A84E7}" dt="2021-11-15T16:54:24.479" v="284" actId="6549"/>
          <ac:spMkLst>
            <pc:docMk/>
            <pc:sldMk cId="876576838" sldId="298"/>
            <ac:spMk id="3" creationId="{5B733D8B-6938-4DAA-9C3C-FFC0418832ED}"/>
          </ac:spMkLst>
        </pc:spChg>
      </pc:sldChg>
      <pc:sldChg chg="modSp mod">
        <pc:chgData name="Jaqueline Berghout" userId="1cb4b0b5-16e1-4dc6-b38a-336911e8958f" providerId="ADAL" clId="{D969A93D-3690-4672-812B-34A8285A84E7}" dt="2021-11-16T07:24:48.636" v="726" actId="20577"/>
        <pc:sldMkLst>
          <pc:docMk/>
          <pc:sldMk cId="2584726076" sldId="299"/>
        </pc:sldMkLst>
        <pc:spChg chg="mod">
          <ac:chgData name="Jaqueline Berghout" userId="1cb4b0b5-16e1-4dc6-b38a-336911e8958f" providerId="ADAL" clId="{D969A93D-3690-4672-812B-34A8285A84E7}" dt="2021-11-16T07:24:48.636" v="726" actId="20577"/>
          <ac:spMkLst>
            <pc:docMk/>
            <pc:sldMk cId="2584726076" sldId="299"/>
            <ac:spMk id="2" creationId="{B23B5AFE-1CBB-4C7E-B53F-1A0091F0BF30}"/>
          </ac:spMkLst>
        </pc:spChg>
      </pc:sldChg>
      <pc:sldChg chg="del">
        <pc:chgData name="Jaqueline Berghout" userId="1cb4b0b5-16e1-4dc6-b38a-336911e8958f" providerId="ADAL" clId="{D969A93D-3690-4672-812B-34A8285A84E7}" dt="2021-11-15T14:39:28.688" v="150" actId="47"/>
        <pc:sldMkLst>
          <pc:docMk/>
          <pc:sldMk cId="2846802085" sldId="302"/>
        </pc:sldMkLst>
      </pc:sldChg>
      <pc:sldChg chg="modSp mod">
        <pc:chgData name="Jaqueline Berghout" userId="1cb4b0b5-16e1-4dc6-b38a-336911e8958f" providerId="ADAL" clId="{D969A93D-3690-4672-812B-34A8285A84E7}" dt="2021-11-15T14:40:22.414" v="178" actId="20577"/>
        <pc:sldMkLst>
          <pc:docMk/>
          <pc:sldMk cId="1447676158" sldId="305"/>
        </pc:sldMkLst>
        <pc:spChg chg="mod">
          <ac:chgData name="Jaqueline Berghout" userId="1cb4b0b5-16e1-4dc6-b38a-336911e8958f" providerId="ADAL" clId="{D969A93D-3690-4672-812B-34A8285A84E7}" dt="2021-11-15T14:40:22.414" v="178" actId="20577"/>
          <ac:spMkLst>
            <pc:docMk/>
            <pc:sldMk cId="1447676158" sldId="305"/>
            <ac:spMk id="4" creationId="{89C68104-1BB7-445A-A924-FE9A640B915C}"/>
          </ac:spMkLst>
        </pc:spChg>
      </pc:sldChg>
      <pc:sldChg chg="del">
        <pc:chgData name="Jaqueline Berghout" userId="1cb4b0b5-16e1-4dc6-b38a-336911e8958f" providerId="ADAL" clId="{D969A93D-3690-4672-812B-34A8285A84E7}" dt="2021-11-15T14:39:16.167" v="148" actId="47"/>
        <pc:sldMkLst>
          <pc:docMk/>
          <pc:sldMk cId="1668201894" sldId="306"/>
        </pc:sldMkLst>
      </pc:sldChg>
      <pc:sldChg chg="del">
        <pc:chgData name="Jaqueline Berghout" userId="1cb4b0b5-16e1-4dc6-b38a-336911e8958f" providerId="ADAL" clId="{D969A93D-3690-4672-812B-34A8285A84E7}" dt="2021-11-15T14:39:21.420" v="149" actId="47"/>
        <pc:sldMkLst>
          <pc:docMk/>
          <pc:sldMk cId="2440158000" sldId="307"/>
        </pc:sldMkLst>
      </pc:sldChg>
      <pc:sldChg chg="del">
        <pc:chgData name="Jaqueline Berghout" userId="1cb4b0b5-16e1-4dc6-b38a-336911e8958f" providerId="ADAL" clId="{D969A93D-3690-4672-812B-34A8285A84E7}" dt="2021-11-15T16:56:20.559" v="297" actId="47"/>
        <pc:sldMkLst>
          <pc:docMk/>
          <pc:sldMk cId="1163652483" sldId="309"/>
        </pc:sldMkLst>
      </pc:sldChg>
      <pc:sldChg chg="modSp add mod">
        <pc:chgData name="Jaqueline Berghout" userId="1cb4b0b5-16e1-4dc6-b38a-336911e8958f" providerId="ADAL" clId="{D969A93D-3690-4672-812B-34A8285A84E7}" dt="2021-11-15T16:54:49.780" v="292" actId="20577"/>
        <pc:sldMkLst>
          <pc:docMk/>
          <pc:sldMk cId="2658168795" sldId="312"/>
        </pc:sldMkLst>
        <pc:spChg chg="mod">
          <ac:chgData name="Jaqueline Berghout" userId="1cb4b0b5-16e1-4dc6-b38a-336911e8958f" providerId="ADAL" clId="{D969A93D-3690-4672-812B-34A8285A84E7}" dt="2021-11-15T16:54:49.780" v="292" actId="20577"/>
          <ac:spMkLst>
            <pc:docMk/>
            <pc:sldMk cId="2658168795" sldId="312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4:57.177" v="293"/>
        <pc:sldMkLst>
          <pc:docMk/>
          <pc:sldMk cId="4100637450" sldId="313"/>
        </pc:sldMkLst>
        <pc:spChg chg="mod">
          <ac:chgData name="Jaqueline Berghout" userId="1cb4b0b5-16e1-4dc6-b38a-336911e8958f" providerId="ADAL" clId="{D969A93D-3690-4672-812B-34A8285A84E7}" dt="2021-11-15T16:54:57.177" v="293"/>
          <ac:spMkLst>
            <pc:docMk/>
            <pc:sldMk cId="4100637450" sldId="313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00.749" v="294"/>
        <pc:sldMkLst>
          <pc:docMk/>
          <pc:sldMk cId="1558888358" sldId="314"/>
        </pc:sldMkLst>
        <pc:spChg chg="mod">
          <ac:chgData name="Jaqueline Berghout" userId="1cb4b0b5-16e1-4dc6-b38a-336911e8958f" providerId="ADAL" clId="{D969A93D-3690-4672-812B-34A8285A84E7}" dt="2021-11-15T16:55:00.749" v="294"/>
          <ac:spMkLst>
            <pc:docMk/>
            <pc:sldMk cId="1558888358" sldId="314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06.236" v="295"/>
        <pc:sldMkLst>
          <pc:docMk/>
          <pc:sldMk cId="1922292785" sldId="315"/>
        </pc:sldMkLst>
        <pc:spChg chg="mod">
          <ac:chgData name="Jaqueline Berghout" userId="1cb4b0b5-16e1-4dc6-b38a-336911e8958f" providerId="ADAL" clId="{D969A93D-3690-4672-812B-34A8285A84E7}" dt="2021-11-15T16:55:06.236" v="295"/>
          <ac:spMkLst>
            <pc:docMk/>
            <pc:sldMk cId="1922292785" sldId="315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12.303" v="296"/>
        <pc:sldMkLst>
          <pc:docMk/>
          <pc:sldMk cId="3585455973" sldId="316"/>
        </pc:sldMkLst>
        <pc:spChg chg="mod">
          <ac:chgData name="Jaqueline Berghout" userId="1cb4b0b5-16e1-4dc6-b38a-336911e8958f" providerId="ADAL" clId="{D969A93D-3690-4672-812B-34A8285A84E7}" dt="2021-11-15T16:55:12.303" v="296"/>
          <ac:spMkLst>
            <pc:docMk/>
            <pc:sldMk cId="3585455973" sldId="316"/>
            <ac:spMk id="2" creationId="{E16FB28F-2168-4A01-A1BA-55E7A8855C1D}"/>
          </ac:spMkLst>
        </pc:spChg>
      </pc:sldChg>
      <pc:sldChg chg="add">
        <pc:chgData name="Jaqueline Berghout" userId="1cb4b0b5-16e1-4dc6-b38a-336911e8958f" providerId="ADAL" clId="{D969A93D-3690-4672-812B-34A8285A84E7}" dt="2021-11-15T14:39:07.638" v="147"/>
        <pc:sldMkLst>
          <pc:docMk/>
          <pc:sldMk cId="1912087114" sldId="317"/>
        </pc:sldMkLst>
      </pc:sldChg>
      <pc:sldChg chg="add">
        <pc:chgData name="Jaqueline Berghout" userId="1cb4b0b5-16e1-4dc6-b38a-336911e8958f" providerId="ADAL" clId="{D969A93D-3690-4672-812B-34A8285A84E7}" dt="2021-11-15T14:39:07.638" v="147"/>
        <pc:sldMkLst>
          <pc:docMk/>
          <pc:sldMk cId="3580285150" sldId="318"/>
        </pc:sldMkLst>
      </pc:sldChg>
      <pc:sldChg chg="modSp new mod">
        <pc:chgData name="Jaqueline Berghout" userId="1cb4b0b5-16e1-4dc6-b38a-336911e8958f" providerId="ADAL" clId="{D969A93D-3690-4672-812B-34A8285A84E7}" dt="2021-11-15T17:03:38.200" v="678" actId="20577"/>
        <pc:sldMkLst>
          <pc:docMk/>
          <pc:sldMk cId="2414981312" sldId="319"/>
        </pc:sldMkLst>
        <pc:spChg chg="mod">
          <ac:chgData name="Jaqueline Berghout" userId="1cb4b0b5-16e1-4dc6-b38a-336911e8958f" providerId="ADAL" clId="{D969A93D-3690-4672-812B-34A8285A84E7}" dt="2021-11-15T17:00:27.227" v="299"/>
          <ac:spMkLst>
            <pc:docMk/>
            <pc:sldMk cId="2414981312" sldId="319"/>
            <ac:spMk id="2" creationId="{A30CBF89-959E-4C48-BA68-90F2BE1028F1}"/>
          </ac:spMkLst>
        </pc:spChg>
        <pc:spChg chg="mod">
          <ac:chgData name="Jaqueline Berghout" userId="1cb4b0b5-16e1-4dc6-b38a-336911e8958f" providerId="ADAL" clId="{D969A93D-3690-4672-812B-34A8285A84E7}" dt="2021-11-15T17:03:38.200" v="678" actId="20577"/>
          <ac:spMkLst>
            <pc:docMk/>
            <pc:sldMk cId="2414981312" sldId="319"/>
            <ac:spMk id="3" creationId="{A81B722B-5F24-4EB6-AF3F-4B593965D83D}"/>
          </ac:spMkLst>
        </pc:spChg>
      </pc:sldChg>
    </pc:docChg>
  </pc:docChgLst>
  <pc:docChgLst>
    <pc:chgData name="Jaqueline Berghout" userId="1cb4b0b5-16e1-4dc6-b38a-336911e8958f" providerId="ADAL" clId="{DAAD58AC-2B3D-4FC1-A2FE-C282B793E586}"/>
    <pc:docChg chg="modSld">
      <pc:chgData name="Jaqueline Berghout" userId="1cb4b0b5-16e1-4dc6-b38a-336911e8958f" providerId="ADAL" clId="{DAAD58AC-2B3D-4FC1-A2FE-C282B793E586}" dt="2022-10-29T11:28:59.343" v="1" actId="1076"/>
      <pc:docMkLst>
        <pc:docMk/>
      </pc:docMkLst>
      <pc:sldChg chg="modSp mod">
        <pc:chgData name="Jaqueline Berghout" userId="1cb4b0b5-16e1-4dc6-b38a-336911e8958f" providerId="ADAL" clId="{DAAD58AC-2B3D-4FC1-A2FE-C282B793E586}" dt="2022-10-29T11:28:59.343" v="1" actId="1076"/>
        <pc:sldMkLst>
          <pc:docMk/>
          <pc:sldMk cId="2933922449" sldId="301"/>
        </pc:sldMkLst>
        <pc:picChg chg="mod">
          <ac:chgData name="Jaqueline Berghout" userId="1cb4b0b5-16e1-4dc6-b38a-336911e8958f" providerId="ADAL" clId="{DAAD58AC-2B3D-4FC1-A2FE-C282B793E586}" dt="2022-10-29T11:28:59.343" v="1" actId="1076"/>
          <ac:picMkLst>
            <pc:docMk/>
            <pc:sldMk cId="2933922449" sldId="301"/>
            <ac:picMk id="8" creationId="{66263351-DF13-467B-8BBD-A591A31004C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59FF5-2827-457B-A723-02DB9AFBB2C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8EFCC-D44D-4123-B0E1-6BC62C91C07A}">
      <dgm:prSet/>
      <dgm:spPr/>
      <dgm:t>
        <a:bodyPr/>
        <a:lstStyle/>
        <a:p>
          <a:r>
            <a:rPr lang="nl-NL" dirty="0"/>
            <a:t>OPTION 1:</a:t>
          </a:r>
          <a:endParaRPr lang="en-US" dirty="0"/>
        </a:p>
      </dgm:t>
    </dgm:pt>
    <dgm:pt modelId="{2D428F85-3228-41B2-9612-71F6A29A3130}" type="parTrans" cxnId="{51C5D3D9-EFA6-4DF9-B0E4-AB30FBB4D719}">
      <dgm:prSet/>
      <dgm:spPr/>
      <dgm:t>
        <a:bodyPr/>
        <a:lstStyle/>
        <a:p>
          <a:endParaRPr lang="en-US"/>
        </a:p>
      </dgm:t>
    </dgm:pt>
    <dgm:pt modelId="{6F623780-A1D6-488C-A394-CE7ACDF6CA5D}" type="sibTrans" cxnId="{51C5D3D9-EFA6-4DF9-B0E4-AB30FBB4D719}">
      <dgm:prSet/>
      <dgm:spPr/>
      <dgm:t>
        <a:bodyPr/>
        <a:lstStyle/>
        <a:p>
          <a:endParaRPr lang="en-US"/>
        </a:p>
      </dgm:t>
    </dgm:pt>
    <dgm:pt modelId="{2EBC4B21-2717-4E2F-8FB1-DA96E5D78D65}">
      <dgm:prSet/>
      <dgm:spPr/>
      <dgm:t>
        <a:bodyPr/>
        <a:lstStyle/>
        <a:p>
          <a:r>
            <a:rPr lang="nl-NL" dirty="0" err="1"/>
            <a:t>Compare</a:t>
          </a:r>
          <a:r>
            <a:rPr lang="nl-NL" dirty="0"/>
            <a:t> data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your</a:t>
          </a:r>
          <a:r>
            <a:rPr lang="nl-NL" dirty="0"/>
            <a:t> </a:t>
          </a:r>
          <a:r>
            <a:rPr lang="nl-NL" dirty="0" err="1"/>
            <a:t>eyes</a:t>
          </a:r>
          <a:endParaRPr lang="en-US" dirty="0"/>
        </a:p>
      </dgm:t>
    </dgm:pt>
    <dgm:pt modelId="{A9C7E5A2-637E-4A32-B862-19EF32560693}" type="parTrans" cxnId="{CD6EA85D-215B-48E2-9B2E-E378FB8D7A7F}">
      <dgm:prSet/>
      <dgm:spPr/>
      <dgm:t>
        <a:bodyPr/>
        <a:lstStyle/>
        <a:p>
          <a:endParaRPr lang="en-US"/>
        </a:p>
      </dgm:t>
    </dgm:pt>
    <dgm:pt modelId="{33CEB3D1-716C-4DAC-840C-FCF5FAD944F4}" type="sibTrans" cxnId="{CD6EA85D-215B-48E2-9B2E-E378FB8D7A7F}">
      <dgm:prSet/>
      <dgm:spPr/>
      <dgm:t>
        <a:bodyPr/>
        <a:lstStyle/>
        <a:p>
          <a:endParaRPr lang="en-US"/>
        </a:p>
      </dgm:t>
    </dgm:pt>
    <dgm:pt modelId="{C70F7E09-F8DA-4EAB-AA77-E84BF39CAFC5}">
      <dgm:prSet/>
      <dgm:spPr/>
      <dgm:t>
        <a:bodyPr/>
        <a:lstStyle/>
        <a:p>
          <a:r>
            <a:rPr lang="nl-NL" dirty="0" err="1"/>
            <a:t>Complain</a:t>
          </a:r>
          <a:r>
            <a:rPr lang="nl-NL" dirty="0"/>
            <a:t> </a:t>
          </a:r>
          <a:r>
            <a:rPr lang="nl-NL" dirty="0" err="1"/>
            <a:t>about</a:t>
          </a:r>
          <a:r>
            <a:rPr lang="nl-NL" dirty="0"/>
            <a:t> dump data</a:t>
          </a:r>
          <a:endParaRPr lang="en-US" dirty="0"/>
        </a:p>
      </dgm:t>
    </dgm:pt>
    <dgm:pt modelId="{87DCB76C-7430-4AC6-A3D9-7F77BD6C7C30}" type="parTrans" cxnId="{552D8CAE-E86C-4FE5-9537-EBA1A71DBBE9}">
      <dgm:prSet/>
      <dgm:spPr/>
      <dgm:t>
        <a:bodyPr/>
        <a:lstStyle/>
        <a:p>
          <a:endParaRPr lang="en-US"/>
        </a:p>
      </dgm:t>
    </dgm:pt>
    <dgm:pt modelId="{DBB63DE7-FC9C-479F-854B-A56B280A64B0}" type="sibTrans" cxnId="{552D8CAE-E86C-4FE5-9537-EBA1A71DBBE9}">
      <dgm:prSet/>
      <dgm:spPr/>
      <dgm:t>
        <a:bodyPr/>
        <a:lstStyle/>
        <a:p>
          <a:endParaRPr lang="en-US"/>
        </a:p>
      </dgm:t>
    </dgm:pt>
    <dgm:pt modelId="{491DCA48-8E42-4FAE-B970-FD5487C90CFF}">
      <dgm:prSet/>
      <dgm:spPr/>
      <dgm:t>
        <a:bodyPr/>
        <a:lstStyle/>
        <a:p>
          <a:r>
            <a:rPr lang="nl-NL" dirty="0"/>
            <a:t>OPTIE 2:</a:t>
          </a:r>
          <a:endParaRPr lang="en-US" dirty="0"/>
        </a:p>
      </dgm:t>
    </dgm:pt>
    <dgm:pt modelId="{1DE15CB9-8ADC-4904-9A4C-C49F27C5F3C4}" type="parTrans" cxnId="{90C1A190-DD0D-4829-9739-982144ABC841}">
      <dgm:prSet/>
      <dgm:spPr/>
      <dgm:t>
        <a:bodyPr/>
        <a:lstStyle/>
        <a:p>
          <a:endParaRPr lang="en-US"/>
        </a:p>
      </dgm:t>
    </dgm:pt>
    <dgm:pt modelId="{554BC02B-C631-4210-82FC-50148A2FA4A5}" type="sibTrans" cxnId="{90C1A190-DD0D-4829-9739-982144ABC841}">
      <dgm:prSet/>
      <dgm:spPr/>
      <dgm:t>
        <a:bodyPr/>
        <a:lstStyle/>
        <a:p>
          <a:endParaRPr lang="en-US"/>
        </a:p>
      </dgm:t>
    </dgm:pt>
    <dgm:pt modelId="{3BC46F98-C4C0-4FB7-ACAB-ECF937437418}">
      <dgm:prSet/>
      <dgm:spPr/>
      <dgm:t>
        <a:bodyPr/>
        <a:lstStyle/>
        <a:p>
          <a:r>
            <a:rPr lang="en-US" dirty="0"/>
            <a:t>Using QUERYs and not making up anything yourself</a:t>
          </a:r>
        </a:p>
      </dgm:t>
    </dgm:pt>
    <dgm:pt modelId="{6F3BF074-1731-4EDC-B8CC-E6D6F0318215}" type="parTrans" cxnId="{8FFB2CBD-C923-464C-980E-C4B266DC9DA4}">
      <dgm:prSet/>
      <dgm:spPr/>
      <dgm:t>
        <a:bodyPr/>
        <a:lstStyle/>
        <a:p>
          <a:endParaRPr lang="nl-NL"/>
        </a:p>
      </dgm:t>
    </dgm:pt>
    <dgm:pt modelId="{81FDD5D1-4720-4D2E-BBE6-6890BA3A4F7D}" type="sibTrans" cxnId="{8FFB2CBD-C923-464C-980E-C4B266DC9DA4}">
      <dgm:prSet/>
      <dgm:spPr/>
      <dgm:t>
        <a:bodyPr/>
        <a:lstStyle/>
        <a:p>
          <a:endParaRPr lang="nl-NL"/>
        </a:p>
      </dgm:t>
    </dgm:pt>
    <dgm:pt modelId="{D2E475A5-2AD2-4533-8827-479077E13E8C}" type="pres">
      <dgm:prSet presAssocID="{02D59FF5-2827-457B-A723-02DB9AFBB2C2}" presName="linear" presStyleCnt="0">
        <dgm:presLayoutVars>
          <dgm:dir/>
          <dgm:animLvl val="lvl"/>
          <dgm:resizeHandles val="exact"/>
        </dgm:presLayoutVars>
      </dgm:prSet>
      <dgm:spPr/>
    </dgm:pt>
    <dgm:pt modelId="{A72158E3-3226-4C1E-B121-BC4FD8577EE6}" type="pres">
      <dgm:prSet presAssocID="{2E48EFCC-D44D-4123-B0E1-6BC62C91C07A}" presName="parentLin" presStyleCnt="0"/>
      <dgm:spPr/>
    </dgm:pt>
    <dgm:pt modelId="{454C84A5-D217-4647-B974-B7A381E5D002}" type="pres">
      <dgm:prSet presAssocID="{2E48EFCC-D44D-4123-B0E1-6BC62C91C07A}" presName="parentLeftMargin" presStyleLbl="node1" presStyleIdx="0" presStyleCnt="2"/>
      <dgm:spPr/>
    </dgm:pt>
    <dgm:pt modelId="{31EA222D-EDEB-4690-9632-88B70748D487}" type="pres">
      <dgm:prSet presAssocID="{2E48EFCC-D44D-4123-B0E1-6BC62C91C0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3A2A9F-50E1-4E22-BF62-C8E2BF923D65}" type="pres">
      <dgm:prSet presAssocID="{2E48EFCC-D44D-4123-B0E1-6BC62C91C07A}" presName="negativeSpace" presStyleCnt="0"/>
      <dgm:spPr/>
    </dgm:pt>
    <dgm:pt modelId="{AC40F473-C02C-4494-A584-F7E8096EAE55}" type="pres">
      <dgm:prSet presAssocID="{2E48EFCC-D44D-4123-B0E1-6BC62C91C07A}" presName="childText" presStyleLbl="conFgAcc1" presStyleIdx="0" presStyleCnt="2">
        <dgm:presLayoutVars>
          <dgm:bulletEnabled val="1"/>
        </dgm:presLayoutVars>
      </dgm:prSet>
      <dgm:spPr/>
    </dgm:pt>
    <dgm:pt modelId="{7A6656E1-9F60-4EEE-8298-789CCE076306}" type="pres">
      <dgm:prSet presAssocID="{6F623780-A1D6-488C-A394-CE7ACDF6CA5D}" presName="spaceBetweenRectangles" presStyleCnt="0"/>
      <dgm:spPr/>
    </dgm:pt>
    <dgm:pt modelId="{D40B981B-C1C2-4358-B17A-A7EFF235ED54}" type="pres">
      <dgm:prSet presAssocID="{491DCA48-8E42-4FAE-B970-FD5487C90CFF}" presName="parentLin" presStyleCnt="0"/>
      <dgm:spPr/>
    </dgm:pt>
    <dgm:pt modelId="{22649A62-EED5-4037-A0AF-B87814F9653E}" type="pres">
      <dgm:prSet presAssocID="{491DCA48-8E42-4FAE-B970-FD5487C90CFF}" presName="parentLeftMargin" presStyleLbl="node1" presStyleIdx="0" presStyleCnt="2"/>
      <dgm:spPr/>
    </dgm:pt>
    <dgm:pt modelId="{DC582BF6-B3EE-49A8-9AA6-846AD481B4D5}" type="pres">
      <dgm:prSet presAssocID="{491DCA48-8E42-4FAE-B970-FD5487C90C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C55E1E-51EA-4873-80E0-121D7292A6DC}" type="pres">
      <dgm:prSet presAssocID="{491DCA48-8E42-4FAE-B970-FD5487C90CFF}" presName="negativeSpace" presStyleCnt="0"/>
      <dgm:spPr/>
    </dgm:pt>
    <dgm:pt modelId="{796CB01E-BD89-4FF2-893D-46F32E8B39E8}" type="pres">
      <dgm:prSet presAssocID="{491DCA48-8E42-4FAE-B970-FD5487C90C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136D1E-986B-41B7-B5F5-035EEB8520D0}" type="presOf" srcId="{2E48EFCC-D44D-4123-B0E1-6BC62C91C07A}" destId="{454C84A5-D217-4647-B974-B7A381E5D002}" srcOrd="0" destOrd="0" presId="urn:microsoft.com/office/officeart/2005/8/layout/list1"/>
    <dgm:cxn modelId="{447FB033-E09F-4A85-BD69-9DDBA8494EBA}" type="presOf" srcId="{491DCA48-8E42-4FAE-B970-FD5487C90CFF}" destId="{DC582BF6-B3EE-49A8-9AA6-846AD481B4D5}" srcOrd="1" destOrd="0" presId="urn:microsoft.com/office/officeart/2005/8/layout/list1"/>
    <dgm:cxn modelId="{CD6EA85D-215B-48E2-9B2E-E378FB8D7A7F}" srcId="{2E48EFCC-D44D-4123-B0E1-6BC62C91C07A}" destId="{2EBC4B21-2717-4E2F-8FB1-DA96E5D78D65}" srcOrd="0" destOrd="0" parTransId="{A9C7E5A2-637E-4A32-B862-19EF32560693}" sibTransId="{33CEB3D1-716C-4DAC-840C-FCF5FAD944F4}"/>
    <dgm:cxn modelId="{BF5C7F50-8B36-4FDE-9E78-9CF74DDF4B23}" type="presOf" srcId="{2EBC4B21-2717-4E2F-8FB1-DA96E5D78D65}" destId="{AC40F473-C02C-4494-A584-F7E8096EAE55}" srcOrd="0" destOrd="0" presId="urn:microsoft.com/office/officeart/2005/8/layout/list1"/>
    <dgm:cxn modelId="{90C1A190-DD0D-4829-9739-982144ABC841}" srcId="{02D59FF5-2827-457B-A723-02DB9AFBB2C2}" destId="{491DCA48-8E42-4FAE-B970-FD5487C90CFF}" srcOrd="1" destOrd="0" parTransId="{1DE15CB9-8ADC-4904-9A4C-C49F27C5F3C4}" sibTransId="{554BC02B-C631-4210-82FC-50148A2FA4A5}"/>
    <dgm:cxn modelId="{552D8CAE-E86C-4FE5-9537-EBA1A71DBBE9}" srcId="{2E48EFCC-D44D-4123-B0E1-6BC62C91C07A}" destId="{C70F7E09-F8DA-4EAB-AA77-E84BF39CAFC5}" srcOrd="1" destOrd="0" parTransId="{87DCB76C-7430-4AC6-A3D9-7F77BD6C7C30}" sibTransId="{DBB63DE7-FC9C-479F-854B-A56B280A64B0}"/>
    <dgm:cxn modelId="{0B16F3B2-536D-4AAD-B726-B3FA7BEF4124}" type="presOf" srcId="{02D59FF5-2827-457B-A723-02DB9AFBB2C2}" destId="{D2E475A5-2AD2-4533-8827-479077E13E8C}" srcOrd="0" destOrd="0" presId="urn:microsoft.com/office/officeart/2005/8/layout/list1"/>
    <dgm:cxn modelId="{B1BA39B9-E26D-4858-94B8-9EF3D4986FF7}" type="presOf" srcId="{C70F7E09-F8DA-4EAB-AA77-E84BF39CAFC5}" destId="{AC40F473-C02C-4494-A584-F7E8096EAE55}" srcOrd="0" destOrd="1" presId="urn:microsoft.com/office/officeart/2005/8/layout/list1"/>
    <dgm:cxn modelId="{8FFB2CBD-C923-464C-980E-C4B266DC9DA4}" srcId="{491DCA48-8E42-4FAE-B970-FD5487C90CFF}" destId="{3BC46F98-C4C0-4FB7-ACAB-ECF937437418}" srcOrd="0" destOrd="0" parTransId="{6F3BF074-1731-4EDC-B8CC-E6D6F0318215}" sibTransId="{81FDD5D1-4720-4D2E-BBE6-6890BA3A4F7D}"/>
    <dgm:cxn modelId="{F6B45AC8-32A7-4C75-B898-0DE0EC04F4EF}" type="presOf" srcId="{2E48EFCC-D44D-4123-B0E1-6BC62C91C07A}" destId="{31EA222D-EDEB-4690-9632-88B70748D487}" srcOrd="1" destOrd="0" presId="urn:microsoft.com/office/officeart/2005/8/layout/list1"/>
    <dgm:cxn modelId="{51C5D3D9-EFA6-4DF9-B0E4-AB30FBB4D719}" srcId="{02D59FF5-2827-457B-A723-02DB9AFBB2C2}" destId="{2E48EFCC-D44D-4123-B0E1-6BC62C91C07A}" srcOrd="0" destOrd="0" parTransId="{2D428F85-3228-41B2-9612-71F6A29A3130}" sibTransId="{6F623780-A1D6-488C-A394-CE7ACDF6CA5D}"/>
    <dgm:cxn modelId="{E500AAE4-DB35-438A-98D7-AE611FFBDF3C}" type="presOf" srcId="{3BC46F98-C4C0-4FB7-ACAB-ECF937437418}" destId="{796CB01E-BD89-4FF2-893D-46F32E8B39E8}" srcOrd="0" destOrd="0" presId="urn:microsoft.com/office/officeart/2005/8/layout/list1"/>
    <dgm:cxn modelId="{6865D6E5-5543-4634-93F8-AEABC37D528B}" type="presOf" srcId="{491DCA48-8E42-4FAE-B970-FD5487C90CFF}" destId="{22649A62-EED5-4037-A0AF-B87814F9653E}" srcOrd="0" destOrd="0" presId="urn:microsoft.com/office/officeart/2005/8/layout/list1"/>
    <dgm:cxn modelId="{ED1C9609-D214-459B-81D6-CDCEAAF4784A}" type="presParOf" srcId="{D2E475A5-2AD2-4533-8827-479077E13E8C}" destId="{A72158E3-3226-4C1E-B121-BC4FD8577EE6}" srcOrd="0" destOrd="0" presId="urn:microsoft.com/office/officeart/2005/8/layout/list1"/>
    <dgm:cxn modelId="{7B806DB0-FAC5-4DD5-88C7-8EE99E6047F0}" type="presParOf" srcId="{A72158E3-3226-4C1E-B121-BC4FD8577EE6}" destId="{454C84A5-D217-4647-B974-B7A381E5D002}" srcOrd="0" destOrd="0" presId="urn:microsoft.com/office/officeart/2005/8/layout/list1"/>
    <dgm:cxn modelId="{D4826E9A-0D43-441A-A1E7-5A0F29FCB938}" type="presParOf" srcId="{A72158E3-3226-4C1E-B121-BC4FD8577EE6}" destId="{31EA222D-EDEB-4690-9632-88B70748D487}" srcOrd="1" destOrd="0" presId="urn:microsoft.com/office/officeart/2005/8/layout/list1"/>
    <dgm:cxn modelId="{90CAC116-F4AF-4312-AA5D-17DCF789B645}" type="presParOf" srcId="{D2E475A5-2AD2-4533-8827-479077E13E8C}" destId="{033A2A9F-50E1-4E22-BF62-C8E2BF923D65}" srcOrd="1" destOrd="0" presId="urn:microsoft.com/office/officeart/2005/8/layout/list1"/>
    <dgm:cxn modelId="{3238A53A-4CFA-4879-8AB7-7A0B3A316793}" type="presParOf" srcId="{D2E475A5-2AD2-4533-8827-479077E13E8C}" destId="{AC40F473-C02C-4494-A584-F7E8096EAE55}" srcOrd="2" destOrd="0" presId="urn:microsoft.com/office/officeart/2005/8/layout/list1"/>
    <dgm:cxn modelId="{40659AE4-7BD9-4F72-A1F4-D781E88BF8CC}" type="presParOf" srcId="{D2E475A5-2AD2-4533-8827-479077E13E8C}" destId="{7A6656E1-9F60-4EEE-8298-789CCE076306}" srcOrd="3" destOrd="0" presId="urn:microsoft.com/office/officeart/2005/8/layout/list1"/>
    <dgm:cxn modelId="{2D2977C6-F786-4C40-83FB-A084FF615219}" type="presParOf" srcId="{D2E475A5-2AD2-4533-8827-479077E13E8C}" destId="{D40B981B-C1C2-4358-B17A-A7EFF235ED54}" srcOrd="4" destOrd="0" presId="urn:microsoft.com/office/officeart/2005/8/layout/list1"/>
    <dgm:cxn modelId="{508582AD-7EE2-4EB8-90B3-234AE231C876}" type="presParOf" srcId="{D40B981B-C1C2-4358-B17A-A7EFF235ED54}" destId="{22649A62-EED5-4037-A0AF-B87814F9653E}" srcOrd="0" destOrd="0" presId="urn:microsoft.com/office/officeart/2005/8/layout/list1"/>
    <dgm:cxn modelId="{B53C8F70-B5F0-4EEC-A05B-1EBED42979F6}" type="presParOf" srcId="{D40B981B-C1C2-4358-B17A-A7EFF235ED54}" destId="{DC582BF6-B3EE-49A8-9AA6-846AD481B4D5}" srcOrd="1" destOrd="0" presId="urn:microsoft.com/office/officeart/2005/8/layout/list1"/>
    <dgm:cxn modelId="{265A6790-540F-4E0E-8561-F477EF678E32}" type="presParOf" srcId="{D2E475A5-2AD2-4533-8827-479077E13E8C}" destId="{01C55E1E-51EA-4873-80E0-121D7292A6DC}" srcOrd="5" destOrd="0" presId="urn:microsoft.com/office/officeart/2005/8/layout/list1"/>
    <dgm:cxn modelId="{72C20F28-2BBF-4C5C-A9B1-2C1FE1BE440C}" type="presParOf" srcId="{D2E475A5-2AD2-4533-8827-479077E13E8C}" destId="{796CB01E-BD89-4FF2-893D-46F32E8B39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BD621-0715-41E8-823E-A937016ABBFA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78664-1D68-49BC-9D05-15BA020533C4}">
      <dgm:prSet/>
      <dgm:spPr/>
      <dgm:t>
        <a:bodyPr/>
        <a:lstStyle/>
        <a:p>
          <a:r>
            <a:rPr lang="en-US" dirty="0"/>
            <a:t>You won't find out who the thief is</a:t>
          </a:r>
        </a:p>
      </dgm:t>
    </dgm:pt>
    <dgm:pt modelId="{BBCAF144-7FE2-40FB-8B42-9FA771D2DA14}" type="parTrans" cxnId="{F2DDC670-16C6-4148-B577-7753C10788CC}">
      <dgm:prSet/>
      <dgm:spPr/>
      <dgm:t>
        <a:bodyPr/>
        <a:lstStyle/>
        <a:p>
          <a:endParaRPr lang="en-US"/>
        </a:p>
      </dgm:t>
    </dgm:pt>
    <dgm:pt modelId="{C94418BD-5CF3-4DA6-9165-AB8399297EF3}" type="sibTrans" cxnId="{F2DDC670-16C6-4148-B577-7753C10788CC}">
      <dgm:prSet/>
      <dgm:spPr/>
      <dgm:t>
        <a:bodyPr/>
        <a:lstStyle/>
        <a:p>
          <a:endParaRPr lang="en-US"/>
        </a:p>
      </dgm:t>
    </dgm:pt>
    <dgm:pt modelId="{0A082B6F-E732-4B86-BE3F-A43C44F83586}">
      <dgm:prSet/>
      <dgm:spPr/>
      <dgm:t>
        <a:bodyPr/>
        <a:lstStyle/>
        <a:p>
          <a:r>
            <a:rPr lang="en-US" dirty="0"/>
            <a:t>You won't find out where he is going</a:t>
          </a:r>
        </a:p>
      </dgm:t>
    </dgm:pt>
    <dgm:pt modelId="{24DAA248-C130-4E9C-BC50-2B746BB5FD43}" type="parTrans" cxnId="{C97DF737-50E8-4ED6-BA3C-EF5D5422859E}">
      <dgm:prSet/>
      <dgm:spPr/>
      <dgm:t>
        <a:bodyPr/>
        <a:lstStyle/>
        <a:p>
          <a:endParaRPr lang="en-US"/>
        </a:p>
      </dgm:t>
    </dgm:pt>
    <dgm:pt modelId="{83B92487-3A5E-43B1-8717-C7C446D441AD}" type="sibTrans" cxnId="{C97DF737-50E8-4ED6-BA3C-EF5D5422859E}">
      <dgm:prSet/>
      <dgm:spPr/>
      <dgm:t>
        <a:bodyPr/>
        <a:lstStyle/>
        <a:p>
          <a:endParaRPr lang="en-US"/>
        </a:p>
      </dgm:t>
    </dgm:pt>
    <dgm:pt modelId="{44F48E64-C890-48AA-876D-AA4AF5082FCF}">
      <dgm:prSet/>
      <dgm:spPr/>
      <dgm:t>
        <a:bodyPr/>
        <a:lstStyle/>
        <a:p>
          <a:r>
            <a:rPr lang="en-US" dirty="0"/>
            <a:t>You won't find out who helped him</a:t>
          </a:r>
        </a:p>
      </dgm:t>
    </dgm:pt>
    <dgm:pt modelId="{78344FED-5D5D-4AA8-B3E0-25D299776F22}" type="parTrans" cxnId="{E92144A0-E42C-477B-B3EF-A3BFBE971004}">
      <dgm:prSet/>
      <dgm:spPr/>
      <dgm:t>
        <a:bodyPr/>
        <a:lstStyle/>
        <a:p>
          <a:endParaRPr lang="en-US"/>
        </a:p>
      </dgm:t>
    </dgm:pt>
    <dgm:pt modelId="{B561C7A0-C0F8-48AE-9D48-2CDD6E040D0E}" type="sibTrans" cxnId="{E92144A0-E42C-477B-B3EF-A3BFBE971004}">
      <dgm:prSet/>
      <dgm:spPr/>
      <dgm:t>
        <a:bodyPr/>
        <a:lstStyle/>
        <a:p>
          <a:endParaRPr lang="en-US"/>
        </a:p>
      </dgm:t>
    </dgm:pt>
    <dgm:pt modelId="{DC7ADD78-78E3-4EBE-B21E-12E472C0D3D6}">
      <dgm:prSet/>
      <dgm:spPr/>
      <dgm:t>
        <a:bodyPr/>
        <a:lstStyle/>
        <a:p>
          <a:r>
            <a:rPr lang="en-US" b="0" i="0" dirty="0"/>
            <a:t>You all see dump data and marvel at that</a:t>
          </a:r>
          <a:endParaRPr lang="en-US" dirty="0"/>
        </a:p>
      </dgm:t>
    </dgm:pt>
    <dgm:pt modelId="{175AFE5F-EB3C-4EB6-8252-A6E67B2DE5AB}" type="parTrans" cxnId="{1098C0F8-C60F-4CD1-9803-B253D02E527A}">
      <dgm:prSet/>
      <dgm:spPr/>
      <dgm:t>
        <a:bodyPr/>
        <a:lstStyle/>
        <a:p>
          <a:endParaRPr lang="en-US"/>
        </a:p>
      </dgm:t>
    </dgm:pt>
    <dgm:pt modelId="{A009A1DA-5579-4BCF-BC90-E4A9DB4E2AFA}" type="sibTrans" cxnId="{1098C0F8-C60F-4CD1-9803-B253D02E527A}">
      <dgm:prSet/>
      <dgm:spPr/>
      <dgm:t>
        <a:bodyPr/>
        <a:lstStyle/>
        <a:p>
          <a:endParaRPr lang="en-US"/>
        </a:p>
      </dgm:t>
    </dgm:pt>
    <dgm:pt modelId="{AA05FF5A-8E49-4DA1-831E-79E1D4B8894C}" type="pres">
      <dgm:prSet presAssocID="{C80BD621-0715-41E8-823E-A937016ABBFA}" presName="outerComposite" presStyleCnt="0">
        <dgm:presLayoutVars>
          <dgm:chMax val="5"/>
          <dgm:dir/>
          <dgm:resizeHandles val="exact"/>
        </dgm:presLayoutVars>
      </dgm:prSet>
      <dgm:spPr/>
    </dgm:pt>
    <dgm:pt modelId="{519300D5-BA8C-4DC5-83D4-807C0E3A9A3F}" type="pres">
      <dgm:prSet presAssocID="{C80BD621-0715-41E8-823E-A937016ABBFA}" presName="dummyMaxCanvas" presStyleCnt="0">
        <dgm:presLayoutVars/>
      </dgm:prSet>
      <dgm:spPr/>
    </dgm:pt>
    <dgm:pt modelId="{10DEBDCA-45B8-48AC-BCAA-89128AA80DC7}" type="pres">
      <dgm:prSet presAssocID="{C80BD621-0715-41E8-823E-A937016ABBFA}" presName="FourNodes_1" presStyleLbl="node1" presStyleIdx="0" presStyleCnt="4" custLinFactNeighborX="-44138">
        <dgm:presLayoutVars>
          <dgm:bulletEnabled val="1"/>
        </dgm:presLayoutVars>
      </dgm:prSet>
      <dgm:spPr/>
    </dgm:pt>
    <dgm:pt modelId="{EC640BC6-8695-44DA-AEDD-0C543474C0F6}" type="pres">
      <dgm:prSet presAssocID="{C80BD621-0715-41E8-823E-A937016ABBFA}" presName="FourNodes_2" presStyleLbl="node1" presStyleIdx="1" presStyleCnt="4">
        <dgm:presLayoutVars>
          <dgm:bulletEnabled val="1"/>
        </dgm:presLayoutVars>
      </dgm:prSet>
      <dgm:spPr/>
    </dgm:pt>
    <dgm:pt modelId="{AFCBABC5-0FAC-43BC-AE48-CEA9C87237A9}" type="pres">
      <dgm:prSet presAssocID="{C80BD621-0715-41E8-823E-A937016ABBFA}" presName="FourNodes_3" presStyleLbl="node1" presStyleIdx="2" presStyleCnt="4">
        <dgm:presLayoutVars>
          <dgm:bulletEnabled val="1"/>
        </dgm:presLayoutVars>
      </dgm:prSet>
      <dgm:spPr/>
    </dgm:pt>
    <dgm:pt modelId="{87E263B4-0DFE-4E97-8D46-B055749EEDBE}" type="pres">
      <dgm:prSet presAssocID="{C80BD621-0715-41E8-823E-A937016ABBFA}" presName="FourNodes_4" presStyleLbl="node1" presStyleIdx="3" presStyleCnt="4">
        <dgm:presLayoutVars>
          <dgm:bulletEnabled val="1"/>
        </dgm:presLayoutVars>
      </dgm:prSet>
      <dgm:spPr/>
    </dgm:pt>
    <dgm:pt modelId="{403FF7AA-1002-47B7-9AE5-FE99A49F1DDD}" type="pres">
      <dgm:prSet presAssocID="{C80BD621-0715-41E8-823E-A937016ABBFA}" presName="FourConn_1-2" presStyleLbl="fgAccFollowNode1" presStyleIdx="0" presStyleCnt="3">
        <dgm:presLayoutVars>
          <dgm:bulletEnabled val="1"/>
        </dgm:presLayoutVars>
      </dgm:prSet>
      <dgm:spPr/>
    </dgm:pt>
    <dgm:pt modelId="{2A77B40E-DAA5-48D3-AA96-966645AFB6E6}" type="pres">
      <dgm:prSet presAssocID="{C80BD621-0715-41E8-823E-A937016ABBFA}" presName="FourConn_2-3" presStyleLbl="fgAccFollowNode1" presStyleIdx="1" presStyleCnt="3">
        <dgm:presLayoutVars>
          <dgm:bulletEnabled val="1"/>
        </dgm:presLayoutVars>
      </dgm:prSet>
      <dgm:spPr/>
    </dgm:pt>
    <dgm:pt modelId="{72A0FDF3-4172-4702-9BD6-492982F74341}" type="pres">
      <dgm:prSet presAssocID="{C80BD621-0715-41E8-823E-A937016ABBFA}" presName="FourConn_3-4" presStyleLbl="fgAccFollowNode1" presStyleIdx="2" presStyleCnt="3">
        <dgm:presLayoutVars>
          <dgm:bulletEnabled val="1"/>
        </dgm:presLayoutVars>
      </dgm:prSet>
      <dgm:spPr/>
    </dgm:pt>
    <dgm:pt modelId="{D19837D3-4BAE-4FA0-A43E-5914582D903C}" type="pres">
      <dgm:prSet presAssocID="{C80BD621-0715-41E8-823E-A937016ABBFA}" presName="FourNodes_1_text" presStyleLbl="node1" presStyleIdx="3" presStyleCnt="4">
        <dgm:presLayoutVars>
          <dgm:bulletEnabled val="1"/>
        </dgm:presLayoutVars>
      </dgm:prSet>
      <dgm:spPr/>
    </dgm:pt>
    <dgm:pt modelId="{AD7A3AB4-5C09-403B-957C-076F22EA3FD1}" type="pres">
      <dgm:prSet presAssocID="{C80BD621-0715-41E8-823E-A937016ABBFA}" presName="FourNodes_2_text" presStyleLbl="node1" presStyleIdx="3" presStyleCnt="4">
        <dgm:presLayoutVars>
          <dgm:bulletEnabled val="1"/>
        </dgm:presLayoutVars>
      </dgm:prSet>
      <dgm:spPr/>
    </dgm:pt>
    <dgm:pt modelId="{1C1FDA25-DEFC-4222-9B5D-3BCCB6F8AC2F}" type="pres">
      <dgm:prSet presAssocID="{C80BD621-0715-41E8-823E-A937016ABBFA}" presName="FourNodes_3_text" presStyleLbl="node1" presStyleIdx="3" presStyleCnt="4">
        <dgm:presLayoutVars>
          <dgm:bulletEnabled val="1"/>
        </dgm:presLayoutVars>
      </dgm:prSet>
      <dgm:spPr/>
    </dgm:pt>
    <dgm:pt modelId="{4D415EAF-50AC-45BE-8468-29B0C9EA8B5E}" type="pres">
      <dgm:prSet presAssocID="{C80BD621-0715-41E8-823E-A937016ABBF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7A9CE1F-72FA-4156-9F93-F658711E4D86}" type="presOf" srcId="{C80BD621-0715-41E8-823E-A937016ABBFA}" destId="{AA05FF5A-8E49-4DA1-831E-79E1D4B8894C}" srcOrd="0" destOrd="0" presId="urn:microsoft.com/office/officeart/2005/8/layout/vProcess5"/>
    <dgm:cxn modelId="{C97DF737-50E8-4ED6-BA3C-EF5D5422859E}" srcId="{C80BD621-0715-41E8-823E-A937016ABBFA}" destId="{0A082B6F-E732-4B86-BE3F-A43C44F83586}" srcOrd="1" destOrd="0" parTransId="{24DAA248-C130-4E9C-BC50-2B746BB5FD43}" sibTransId="{83B92487-3A5E-43B1-8717-C7C446D441AD}"/>
    <dgm:cxn modelId="{6B4C206A-5722-42FC-8157-9AE731CA635C}" type="presOf" srcId="{0A082B6F-E732-4B86-BE3F-A43C44F83586}" destId="{AD7A3AB4-5C09-403B-957C-076F22EA3FD1}" srcOrd="1" destOrd="0" presId="urn:microsoft.com/office/officeart/2005/8/layout/vProcess5"/>
    <dgm:cxn modelId="{5420996B-42B7-4D67-8CC5-58E04602F165}" type="presOf" srcId="{B561C7A0-C0F8-48AE-9D48-2CDD6E040D0E}" destId="{72A0FDF3-4172-4702-9BD6-492982F74341}" srcOrd="0" destOrd="0" presId="urn:microsoft.com/office/officeart/2005/8/layout/vProcess5"/>
    <dgm:cxn modelId="{F2DDC670-16C6-4148-B577-7753C10788CC}" srcId="{C80BD621-0715-41E8-823E-A937016ABBFA}" destId="{57378664-1D68-49BC-9D05-15BA020533C4}" srcOrd="0" destOrd="0" parTransId="{BBCAF144-7FE2-40FB-8B42-9FA771D2DA14}" sibTransId="{C94418BD-5CF3-4DA6-9165-AB8399297EF3}"/>
    <dgm:cxn modelId="{4056D072-5E7D-48BB-9D9B-8F66C4EC72D6}" type="presOf" srcId="{C94418BD-5CF3-4DA6-9165-AB8399297EF3}" destId="{403FF7AA-1002-47B7-9AE5-FE99A49F1DDD}" srcOrd="0" destOrd="0" presId="urn:microsoft.com/office/officeart/2005/8/layout/vProcess5"/>
    <dgm:cxn modelId="{95409B74-825C-4F48-B8ED-67F33AFCCF6E}" type="presOf" srcId="{83B92487-3A5E-43B1-8717-C7C446D441AD}" destId="{2A77B40E-DAA5-48D3-AA96-966645AFB6E6}" srcOrd="0" destOrd="0" presId="urn:microsoft.com/office/officeart/2005/8/layout/vProcess5"/>
    <dgm:cxn modelId="{0F003276-32A9-40BA-8407-D685BA5F1ACF}" type="presOf" srcId="{44F48E64-C890-48AA-876D-AA4AF5082FCF}" destId="{AFCBABC5-0FAC-43BC-AE48-CEA9C87237A9}" srcOrd="0" destOrd="0" presId="urn:microsoft.com/office/officeart/2005/8/layout/vProcess5"/>
    <dgm:cxn modelId="{0E14125A-3E0A-467E-8139-652EE1529CF1}" type="presOf" srcId="{DC7ADD78-78E3-4EBE-B21E-12E472C0D3D6}" destId="{4D415EAF-50AC-45BE-8468-29B0C9EA8B5E}" srcOrd="1" destOrd="0" presId="urn:microsoft.com/office/officeart/2005/8/layout/vProcess5"/>
    <dgm:cxn modelId="{4FA9E98D-2C7D-4B21-B36C-A16EB90E194D}" type="presOf" srcId="{57378664-1D68-49BC-9D05-15BA020533C4}" destId="{10DEBDCA-45B8-48AC-BCAA-89128AA80DC7}" srcOrd="0" destOrd="0" presId="urn:microsoft.com/office/officeart/2005/8/layout/vProcess5"/>
    <dgm:cxn modelId="{E92144A0-E42C-477B-B3EF-A3BFBE971004}" srcId="{C80BD621-0715-41E8-823E-A937016ABBFA}" destId="{44F48E64-C890-48AA-876D-AA4AF5082FCF}" srcOrd="2" destOrd="0" parTransId="{78344FED-5D5D-4AA8-B3E0-25D299776F22}" sibTransId="{B561C7A0-C0F8-48AE-9D48-2CDD6E040D0E}"/>
    <dgm:cxn modelId="{A6D81DAD-0949-4821-BB74-D7A3B472E058}" type="presOf" srcId="{57378664-1D68-49BC-9D05-15BA020533C4}" destId="{D19837D3-4BAE-4FA0-A43E-5914582D903C}" srcOrd="1" destOrd="0" presId="urn:microsoft.com/office/officeart/2005/8/layout/vProcess5"/>
    <dgm:cxn modelId="{6526E2B6-7651-4F42-B8C2-36A3F3F0BC21}" type="presOf" srcId="{0A082B6F-E732-4B86-BE3F-A43C44F83586}" destId="{EC640BC6-8695-44DA-AEDD-0C543474C0F6}" srcOrd="0" destOrd="0" presId="urn:microsoft.com/office/officeart/2005/8/layout/vProcess5"/>
    <dgm:cxn modelId="{9F63ACD3-A850-4329-820E-F93948EEFC7B}" type="presOf" srcId="{44F48E64-C890-48AA-876D-AA4AF5082FCF}" destId="{1C1FDA25-DEFC-4222-9B5D-3BCCB6F8AC2F}" srcOrd="1" destOrd="0" presId="urn:microsoft.com/office/officeart/2005/8/layout/vProcess5"/>
    <dgm:cxn modelId="{AD25AEF4-E462-4D69-97AA-4CB14DF36D55}" type="presOf" srcId="{DC7ADD78-78E3-4EBE-B21E-12E472C0D3D6}" destId="{87E263B4-0DFE-4E97-8D46-B055749EEDBE}" srcOrd="0" destOrd="0" presId="urn:microsoft.com/office/officeart/2005/8/layout/vProcess5"/>
    <dgm:cxn modelId="{1098C0F8-C60F-4CD1-9803-B253D02E527A}" srcId="{C80BD621-0715-41E8-823E-A937016ABBFA}" destId="{DC7ADD78-78E3-4EBE-B21E-12E472C0D3D6}" srcOrd="3" destOrd="0" parTransId="{175AFE5F-EB3C-4EB6-8252-A6E67B2DE5AB}" sibTransId="{A009A1DA-5579-4BCF-BC90-E4A9DB4E2AFA}"/>
    <dgm:cxn modelId="{D0DF96C2-7D69-4F9A-8F03-57AD14BF6A71}" type="presParOf" srcId="{AA05FF5A-8E49-4DA1-831E-79E1D4B8894C}" destId="{519300D5-BA8C-4DC5-83D4-807C0E3A9A3F}" srcOrd="0" destOrd="0" presId="urn:microsoft.com/office/officeart/2005/8/layout/vProcess5"/>
    <dgm:cxn modelId="{8873E3E8-1BA5-4638-B800-3889C0DBA1D1}" type="presParOf" srcId="{AA05FF5A-8E49-4DA1-831E-79E1D4B8894C}" destId="{10DEBDCA-45B8-48AC-BCAA-89128AA80DC7}" srcOrd="1" destOrd="0" presId="urn:microsoft.com/office/officeart/2005/8/layout/vProcess5"/>
    <dgm:cxn modelId="{D8C27B14-0B23-41B3-A37D-53FDB46F144A}" type="presParOf" srcId="{AA05FF5A-8E49-4DA1-831E-79E1D4B8894C}" destId="{EC640BC6-8695-44DA-AEDD-0C543474C0F6}" srcOrd="2" destOrd="0" presId="urn:microsoft.com/office/officeart/2005/8/layout/vProcess5"/>
    <dgm:cxn modelId="{E8F36FB8-28B4-4B9E-AA1E-5481EE2816EA}" type="presParOf" srcId="{AA05FF5A-8E49-4DA1-831E-79E1D4B8894C}" destId="{AFCBABC5-0FAC-43BC-AE48-CEA9C87237A9}" srcOrd="3" destOrd="0" presId="urn:microsoft.com/office/officeart/2005/8/layout/vProcess5"/>
    <dgm:cxn modelId="{950D6A9A-B0E7-4598-BA21-BA7D08A32738}" type="presParOf" srcId="{AA05FF5A-8E49-4DA1-831E-79E1D4B8894C}" destId="{87E263B4-0DFE-4E97-8D46-B055749EEDBE}" srcOrd="4" destOrd="0" presId="urn:microsoft.com/office/officeart/2005/8/layout/vProcess5"/>
    <dgm:cxn modelId="{3CDC6D5A-A084-47C2-8502-7BA9A08C4211}" type="presParOf" srcId="{AA05FF5A-8E49-4DA1-831E-79E1D4B8894C}" destId="{403FF7AA-1002-47B7-9AE5-FE99A49F1DDD}" srcOrd="5" destOrd="0" presId="urn:microsoft.com/office/officeart/2005/8/layout/vProcess5"/>
    <dgm:cxn modelId="{B961B378-E846-4FAD-A554-6990DC96E526}" type="presParOf" srcId="{AA05FF5A-8E49-4DA1-831E-79E1D4B8894C}" destId="{2A77B40E-DAA5-48D3-AA96-966645AFB6E6}" srcOrd="6" destOrd="0" presId="urn:microsoft.com/office/officeart/2005/8/layout/vProcess5"/>
    <dgm:cxn modelId="{7AEE6712-1274-4AA1-A66F-09B5D3035BFD}" type="presParOf" srcId="{AA05FF5A-8E49-4DA1-831E-79E1D4B8894C}" destId="{72A0FDF3-4172-4702-9BD6-492982F74341}" srcOrd="7" destOrd="0" presId="urn:microsoft.com/office/officeart/2005/8/layout/vProcess5"/>
    <dgm:cxn modelId="{A2D44D6F-5F79-486F-8EBD-B3CDAAD32E4B}" type="presParOf" srcId="{AA05FF5A-8E49-4DA1-831E-79E1D4B8894C}" destId="{D19837D3-4BAE-4FA0-A43E-5914582D903C}" srcOrd="8" destOrd="0" presId="urn:microsoft.com/office/officeart/2005/8/layout/vProcess5"/>
    <dgm:cxn modelId="{7EB17CD4-44CF-40A3-B365-D91354300A7C}" type="presParOf" srcId="{AA05FF5A-8E49-4DA1-831E-79E1D4B8894C}" destId="{AD7A3AB4-5C09-403B-957C-076F22EA3FD1}" srcOrd="9" destOrd="0" presId="urn:microsoft.com/office/officeart/2005/8/layout/vProcess5"/>
    <dgm:cxn modelId="{90E825F1-0E6B-4019-B37E-E2783BE27964}" type="presParOf" srcId="{AA05FF5A-8E49-4DA1-831E-79E1D4B8894C}" destId="{1C1FDA25-DEFC-4222-9B5D-3BCCB6F8AC2F}" srcOrd="10" destOrd="0" presId="urn:microsoft.com/office/officeart/2005/8/layout/vProcess5"/>
    <dgm:cxn modelId="{1F0E1499-CCA5-4DF5-A3B7-90C4C31FD9A3}" type="presParOf" srcId="{AA05FF5A-8E49-4DA1-831E-79E1D4B8894C}" destId="{4D415EAF-50AC-45BE-8468-29B0C9EA8B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40663-0A81-4C34-AAC9-599C02A28A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60CC5-EAC9-405E-8599-576EB23577D3}">
      <dgm:prSet/>
      <dgm:spPr/>
      <dgm:t>
        <a:bodyPr/>
        <a:lstStyle/>
        <a:p>
          <a:r>
            <a:rPr lang="nl-NL" dirty="0" err="1"/>
            <a:t>Who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thief</a:t>
          </a:r>
          <a:r>
            <a:rPr lang="nl-NL" dirty="0"/>
            <a:t> is: Bruce</a:t>
          </a:r>
          <a:endParaRPr lang="en-US" dirty="0"/>
        </a:p>
      </dgm:t>
    </dgm:pt>
    <dgm:pt modelId="{45EAD808-3F4C-4A33-84BC-423B1EB2F49E}" type="parTrans" cxnId="{46556F75-F620-4E7F-B50F-EF444653EBFF}">
      <dgm:prSet/>
      <dgm:spPr/>
      <dgm:t>
        <a:bodyPr/>
        <a:lstStyle/>
        <a:p>
          <a:endParaRPr lang="en-US"/>
        </a:p>
      </dgm:t>
    </dgm:pt>
    <dgm:pt modelId="{104DC4B6-9EEC-4601-8301-1F3B8AFFDF44}" type="sibTrans" cxnId="{46556F75-F620-4E7F-B50F-EF444653EBFF}">
      <dgm:prSet/>
      <dgm:spPr/>
      <dgm:t>
        <a:bodyPr/>
        <a:lstStyle/>
        <a:p>
          <a:endParaRPr lang="en-US"/>
        </a:p>
      </dgm:t>
    </dgm:pt>
    <dgm:pt modelId="{7678FA9A-A8E6-4582-B574-649D1106B871}">
      <dgm:prSet/>
      <dgm:spPr/>
      <dgm:t>
        <a:bodyPr/>
        <a:lstStyle/>
        <a:p>
          <a:r>
            <a:rPr lang="nl-NL" dirty="0" err="1"/>
            <a:t>Where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thief</a:t>
          </a:r>
          <a:r>
            <a:rPr lang="nl-NL" dirty="0"/>
            <a:t> </a:t>
          </a:r>
          <a:r>
            <a:rPr lang="nl-NL" dirty="0" err="1"/>
            <a:t>escaped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: Groningen-Eelde</a:t>
          </a:r>
          <a:endParaRPr lang="en-US" dirty="0"/>
        </a:p>
      </dgm:t>
    </dgm:pt>
    <dgm:pt modelId="{02359EB9-1003-4558-99BD-24961466A24B}" type="parTrans" cxnId="{BB58732B-AF71-4D9C-A942-5BAC637FA16B}">
      <dgm:prSet/>
      <dgm:spPr/>
      <dgm:t>
        <a:bodyPr/>
        <a:lstStyle/>
        <a:p>
          <a:endParaRPr lang="en-US"/>
        </a:p>
      </dgm:t>
    </dgm:pt>
    <dgm:pt modelId="{341FEB9C-C31F-43EC-8BAC-50C77512A19A}" type="sibTrans" cxnId="{BB58732B-AF71-4D9C-A942-5BAC637FA16B}">
      <dgm:prSet/>
      <dgm:spPr/>
      <dgm:t>
        <a:bodyPr/>
        <a:lstStyle/>
        <a:p>
          <a:endParaRPr lang="en-US"/>
        </a:p>
      </dgm:t>
    </dgm:pt>
    <dgm:pt modelId="{0D8F727A-B2F6-4C43-9755-55CF203DA5CB}">
      <dgm:prSet/>
      <dgm:spPr/>
      <dgm:t>
        <a:bodyPr/>
        <a:lstStyle/>
        <a:p>
          <a:r>
            <a:rPr lang="nl-NL" dirty="0"/>
            <a:t>The ACCOMPLICE is: Robin</a:t>
          </a:r>
          <a:endParaRPr lang="en-US" dirty="0"/>
        </a:p>
      </dgm:t>
    </dgm:pt>
    <dgm:pt modelId="{0CEED198-8486-474D-80B0-2D80F9997195}" type="parTrans" cxnId="{28C2DE11-3315-41AD-B0B9-4C5176602A33}">
      <dgm:prSet/>
      <dgm:spPr/>
      <dgm:t>
        <a:bodyPr/>
        <a:lstStyle/>
        <a:p>
          <a:endParaRPr lang="en-US"/>
        </a:p>
      </dgm:t>
    </dgm:pt>
    <dgm:pt modelId="{D31BDD82-973F-42E3-A789-7C883427BA0C}" type="sibTrans" cxnId="{28C2DE11-3315-41AD-B0B9-4C5176602A33}">
      <dgm:prSet/>
      <dgm:spPr/>
      <dgm:t>
        <a:bodyPr/>
        <a:lstStyle/>
        <a:p>
          <a:endParaRPr lang="en-US"/>
        </a:p>
      </dgm:t>
    </dgm:pt>
    <dgm:pt modelId="{DF4DD746-37C2-4FBF-B3D6-A85FE518AD03}" type="pres">
      <dgm:prSet presAssocID="{38340663-0A81-4C34-AAC9-599C02A28A4D}" presName="linear" presStyleCnt="0">
        <dgm:presLayoutVars>
          <dgm:animLvl val="lvl"/>
          <dgm:resizeHandles val="exact"/>
        </dgm:presLayoutVars>
      </dgm:prSet>
      <dgm:spPr/>
    </dgm:pt>
    <dgm:pt modelId="{8F64DF6A-A6D7-42E4-AEAC-F1D1A7DB8A74}" type="pres">
      <dgm:prSet presAssocID="{FEA60CC5-EAC9-405E-8599-576EB23577D3}" presName="parentText" presStyleLbl="node1" presStyleIdx="0" presStyleCnt="3" custLinFactNeighborX="-18131" custLinFactNeighborY="-5686">
        <dgm:presLayoutVars>
          <dgm:chMax val="0"/>
          <dgm:bulletEnabled val="1"/>
        </dgm:presLayoutVars>
      </dgm:prSet>
      <dgm:spPr/>
    </dgm:pt>
    <dgm:pt modelId="{35DD394B-1CA1-4377-94F1-EDCE844F4FF5}" type="pres">
      <dgm:prSet presAssocID="{104DC4B6-9EEC-4601-8301-1F3B8AFFDF44}" presName="spacer" presStyleCnt="0"/>
      <dgm:spPr/>
    </dgm:pt>
    <dgm:pt modelId="{0621B5C8-5080-4DCF-B50C-7EBD188A145A}" type="pres">
      <dgm:prSet presAssocID="{7678FA9A-A8E6-4582-B574-649D1106B8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AB2759-324D-4BF7-9E34-D373C70FDC2D}" type="pres">
      <dgm:prSet presAssocID="{341FEB9C-C31F-43EC-8BAC-50C77512A19A}" presName="spacer" presStyleCnt="0"/>
      <dgm:spPr/>
    </dgm:pt>
    <dgm:pt modelId="{D4D3F0A1-068D-4401-B771-69C25C686613}" type="pres">
      <dgm:prSet presAssocID="{0D8F727A-B2F6-4C43-9755-55CF203DA5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6A5509-4395-495C-900F-55D566654CF1}" type="presOf" srcId="{38340663-0A81-4C34-AAC9-599C02A28A4D}" destId="{DF4DD746-37C2-4FBF-B3D6-A85FE518AD03}" srcOrd="0" destOrd="0" presId="urn:microsoft.com/office/officeart/2005/8/layout/vList2"/>
    <dgm:cxn modelId="{28C2DE11-3315-41AD-B0B9-4C5176602A33}" srcId="{38340663-0A81-4C34-AAC9-599C02A28A4D}" destId="{0D8F727A-B2F6-4C43-9755-55CF203DA5CB}" srcOrd="2" destOrd="0" parTransId="{0CEED198-8486-474D-80B0-2D80F9997195}" sibTransId="{D31BDD82-973F-42E3-A789-7C883427BA0C}"/>
    <dgm:cxn modelId="{99BF7125-BA13-42CD-A292-36F59F8D66CE}" type="presOf" srcId="{0D8F727A-B2F6-4C43-9755-55CF203DA5CB}" destId="{D4D3F0A1-068D-4401-B771-69C25C686613}" srcOrd="0" destOrd="0" presId="urn:microsoft.com/office/officeart/2005/8/layout/vList2"/>
    <dgm:cxn modelId="{BB58732B-AF71-4D9C-A942-5BAC637FA16B}" srcId="{38340663-0A81-4C34-AAC9-599C02A28A4D}" destId="{7678FA9A-A8E6-4582-B574-649D1106B871}" srcOrd="1" destOrd="0" parTransId="{02359EB9-1003-4558-99BD-24961466A24B}" sibTransId="{341FEB9C-C31F-43EC-8BAC-50C77512A19A}"/>
    <dgm:cxn modelId="{F67FB754-F618-43AF-84D7-D556E34A0F33}" type="presOf" srcId="{7678FA9A-A8E6-4582-B574-649D1106B871}" destId="{0621B5C8-5080-4DCF-B50C-7EBD188A145A}" srcOrd="0" destOrd="0" presId="urn:microsoft.com/office/officeart/2005/8/layout/vList2"/>
    <dgm:cxn modelId="{46556F75-F620-4E7F-B50F-EF444653EBFF}" srcId="{38340663-0A81-4C34-AAC9-599C02A28A4D}" destId="{FEA60CC5-EAC9-405E-8599-576EB23577D3}" srcOrd="0" destOrd="0" parTransId="{45EAD808-3F4C-4A33-84BC-423B1EB2F49E}" sibTransId="{104DC4B6-9EEC-4601-8301-1F3B8AFFDF44}"/>
    <dgm:cxn modelId="{C030ABD8-9C84-4413-A3C7-8CF203335187}" type="presOf" srcId="{FEA60CC5-EAC9-405E-8599-576EB23577D3}" destId="{8F64DF6A-A6D7-42E4-AEAC-F1D1A7DB8A74}" srcOrd="0" destOrd="0" presId="urn:microsoft.com/office/officeart/2005/8/layout/vList2"/>
    <dgm:cxn modelId="{617BF199-5EE8-4D90-AC9A-815F39795A03}" type="presParOf" srcId="{DF4DD746-37C2-4FBF-B3D6-A85FE518AD03}" destId="{8F64DF6A-A6D7-42E4-AEAC-F1D1A7DB8A74}" srcOrd="0" destOrd="0" presId="urn:microsoft.com/office/officeart/2005/8/layout/vList2"/>
    <dgm:cxn modelId="{A932BB02-B4ED-4CA6-8437-5469B039BEDB}" type="presParOf" srcId="{DF4DD746-37C2-4FBF-B3D6-A85FE518AD03}" destId="{35DD394B-1CA1-4377-94F1-EDCE844F4FF5}" srcOrd="1" destOrd="0" presId="urn:microsoft.com/office/officeart/2005/8/layout/vList2"/>
    <dgm:cxn modelId="{6EA85428-1668-4CFA-831C-D3AB8E3EE191}" type="presParOf" srcId="{DF4DD746-37C2-4FBF-B3D6-A85FE518AD03}" destId="{0621B5C8-5080-4DCF-B50C-7EBD188A145A}" srcOrd="2" destOrd="0" presId="urn:microsoft.com/office/officeart/2005/8/layout/vList2"/>
    <dgm:cxn modelId="{3939B81D-9C26-4DBC-A5C0-762EB8F8DDF0}" type="presParOf" srcId="{DF4DD746-37C2-4FBF-B3D6-A85FE518AD03}" destId="{9BAB2759-324D-4BF7-9E34-D373C70FDC2D}" srcOrd="3" destOrd="0" presId="urn:microsoft.com/office/officeart/2005/8/layout/vList2"/>
    <dgm:cxn modelId="{E154AA66-E190-4337-AA2E-26C38DA94F03}" type="presParOf" srcId="{DF4DD746-37C2-4FBF-B3D6-A85FE518AD03}" destId="{D4D3F0A1-068D-4401-B771-69C25C6866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0F473-C02C-4494-A584-F7E8096EAE55}">
      <dsp:nvSpPr>
        <dsp:cNvPr id="0" name=""/>
        <dsp:cNvSpPr/>
      </dsp:nvSpPr>
      <dsp:spPr>
        <a:xfrm>
          <a:off x="0" y="501343"/>
          <a:ext cx="10478147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3221" tIns="645668" rIns="813221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 dirty="0" err="1"/>
            <a:t>Compare</a:t>
          </a:r>
          <a:r>
            <a:rPr lang="nl-NL" sz="3100" kern="1200" dirty="0"/>
            <a:t> data </a:t>
          </a:r>
          <a:r>
            <a:rPr lang="nl-NL" sz="3100" kern="1200" dirty="0" err="1"/>
            <a:t>with</a:t>
          </a:r>
          <a:r>
            <a:rPr lang="nl-NL" sz="3100" kern="1200" dirty="0"/>
            <a:t> </a:t>
          </a:r>
          <a:r>
            <a:rPr lang="nl-NL" sz="3100" kern="1200" dirty="0" err="1"/>
            <a:t>your</a:t>
          </a:r>
          <a:r>
            <a:rPr lang="nl-NL" sz="3100" kern="1200" dirty="0"/>
            <a:t> </a:t>
          </a:r>
          <a:r>
            <a:rPr lang="nl-NL" sz="3100" kern="1200" dirty="0" err="1"/>
            <a:t>eyes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 dirty="0" err="1"/>
            <a:t>Complain</a:t>
          </a:r>
          <a:r>
            <a:rPr lang="nl-NL" sz="3100" kern="1200" dirty="0"/>
            <a:t> </a:t>
          </a:r>
          <a:r>
            <a:rPr lang="nl-NL" sz="3100" kern="1200" dirty="0" err="1"/>
            <a:t>about</a:t>
          </a:r>
          <a:r>
            <a:rPr lang="nl-NL" sz="3100" kern="1200" dirty="0"/>
            <a:t> dump data</a:t>
          </a:r>
          <a:endParaRPr lang="en-US" sz="3100" kern="1200" dirty="0"/>
        </a:p>
      </dsp:txBody>
      <dsp:txXfrm>
        <a:off x="0" y="501343"/>
        <a:ext cx="10478147" cy="1855350"/>
      </dsp:txXfrm>
    </dsp:sp>
    <dsp:sp modelId="{31EA222D-EDEB-4690-9632-88B70748D487}">
      <dsp:nvSpPr>
        <dsp:cNvPr id="0" name=""/>
        <dsp:cNvSpPr/>
      </dsp:nvSpPr>
      <dsp:spPr>
        <a:xfrm>
          <a:off x="523907" y="43783"/>
          <a:ext cx="7334702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234" tIns="0" rIns="2772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OPTION 1:</a:t>
          </a:r>
          <a:endParaRPr lang="en-US" sz="3100" kern="1200" dirty="0"/>
        </a:p>
      </dsp:txBody>
      <dsp:txXfrm>
        <a:off x="568579" y="88455"/>
        <a:ext cx="7245358" cy="825776"/>
      </dsp:txXfrm>
    </dsp:sp>
    <dsp:sp modelId="{796CB01E-BD89-4FF2-893D-46F32E8B39E8}">
      <dsp:nvSpPr>
        <dsp:cNvPr id="0" name=""/>
        <dsp:cNvSpPr/>
      </dsp:nvSpPr>
      <dsp:spPr>
        <a:xfrm>
          <a:off x="0" y="2981654"/>
          <a:ext cx="10478147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3221" tIns="645668" rIns="813221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Using QUERYs and not making up anything yourself</a:t>
          </a:r>
        </a:p>
      </dsp:txBody>
      <dsp:txXfrm>
        <a:off x="0" y="2981654"/>
        <a:ext cx="10478147" cy="1757700"/>
      </dsp:txXfrm>
    </dsp:sp>
    <dsp:sp modelId="{DC582BF6-B3EE-49A8-9AA6-846AD481B4D5}">
      <dsp:nvSpPr>
        <dsp:cNvPr id="0" name=""/>
        <dsp:cNvSpPr/>
      </dsp:nvSpPr>
      <dsp:spPr>
        <a:xfrm>
          <a:off x="523907" y="2524094"/>
          <a:ext cx="7334702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234" tIns="0" rIns="2772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OPTIE 2:</a:t>
          </a:r>
          <a:endParaRPr lang="en-US" sz="3100" kern="1200" dirty="0"/>
        </a:p>
      </dsp:txBody>
      <dsp:txXfrm>
        <a:off x="568579" y="2568766"/>
        <a:ext cx="724535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BDCA-45B8-48AC-BCAA-89128AA80DC7}">
      <dsp:nvSpPr>
        <dsp:cNvPr id="0" name=""/>
        <dsp:cNvSpPr/>
      </dsp:nvSpPr>
      <dsp:spPr>
        <a:xfrm>
          <a:off x="0" y="0"/>
          <a:ext cx="7515860" cy="105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 won't find out who the thief is</a:t>
          </a:r>
        </a:p>
      </dsp:txBody>
      <dsp:txXfrm>
        <a:off x="30821" y="30821"/>
        <a:ext cx="6291437" cy="990648"/>
      </dsp:txXfrm>
    </dsp:sp>
    <dsp:sp modelId="{EC640BC6-8695-44DA-AEDD-0C543474C0F6}">
      <dsp:nvSpPr>
        <dsp:cNvPr id="0" name=""/>
        <dsp:cNvSpPr/>
      </dsp:nvSpPr>
      <dsp:spPr>
        <a:xfrm>
          <a:off x="629453" y="1243615"/>
          <a:ext cx="7515860" cy="105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 won't find out where he is going</a:t>
          </a:r>
        </a:p>
      </dsp:txBody>
      <dsp:txXfrm>
        <a:off x="660274" y="1274436"/>
        <a:ext cx="6140775" cy="990648"/>
      </dsp:txXfrm>
    </dsp:sp>
    <dsp:sp modelId="{AFCBABC5-0FAC-43BC-AE48-CEA9C87237A9}">
      <dsp:nvSpPr>
        <dsp:cNvPr id="0" name=""/>
        <dsp:cNvSpPr/>
      </dsp:nvSpPr>
      <dsp:spPr>
        <a:xfrm>
          <a:off x="1249511" y="2487231"/>
          <a:ext cx="7515860" cy="105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 won't find out who helped him</a:t>
          </a:r>
        </a:p>
      </dsp:txBody>
      <dsp:txXfrm>
        <a:off x="1280332" y="2518052"/>
        <a:ext cx="6150170" cy="990648"/>
      </dsp:txXfrm>
    </dsp:sp>
    <dsp:sp modelId="{87E263B4-0DFE-4E97-8D46-B055749EEDBE}">
      <dsp:nvSpPr>
        <dsp:cNvPr id="0" name=""/>
        <dsp:cNvSpPr/>
      </dsp:nvSpPr>
      <dsp:spPr>
        <a:xfrm>
          <a:off x="1878965" y="3730847"/>
          <a:ext cx="7515860" cy="1052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You all see dump data and marvel at that</a:t>
          </a:r>
          <a:endParaRPr lang="en-US" sz="2700" kern="1200" dirty="0"/>
        </a:p>
      </dsp:txBody>
      <dsp:txXfrm>
        <a:off x="1909786" y="3761668"/>
        <a:ext cx="6140775" cy="990648"/>
      </dsp:txXfrm>
    </dsp:sp>
    <dsp:sp modelId="{403FF7AA-1002-47B7-9AE5-FE99A49F1DDD}">
      <dsp:nvSpPr>
        <dsp:cNvPr id="0" name=""/>
        <dsp:cNvSpPr/>
      </dsp:nvSpPr>
      <dsp:spPr>
        <a:xfrm>
          <a:off x="6831871" y="805958"/>
          <a:ext cx="683988" cy="683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985768" y="805958"/>
        <a:ext cx="376194" cy="514701"/>
      </dsp:txXfrm>
    </dsp:sp>
    <dsp:sp modelId="{2A77B40E-DAA5-48D3-AA96-966645AFB6E6}">
      <dsp:nvSpPr>
        <dsp:cNvPr id="0" name=""/>
        <dsp:cNvSpPr/>
      </dsp:nvSpPr>
      <dsp:spPr>
        <a:xfrm>
          <a:off x="7461324" y="2049574"/>
          <a:ext cx="683988" cy="683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15221" y="2049574"/>
        <a:ext cx="376194" cy="514701"/>
      </dsp:txXfrm>
    </dsp:sp>
    <dsp:sp modelId="{72A0FDF3-4172-4702-9BD6-492982F74341}">
      <dsp:nvSpPr>
        <dsp:cNvPr id="0" name=""/>
        <dsp:cNvSpPr/>
      </dsp:nvSpPr>
      <dsp:spPr>
        <a:xfrm>
          <a:off x="8081382" y="3293190"/>
          <a:ext cx="683988" cy="683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235279" y="3293190"/>
        <a:ext cx="376194" cy="514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4DF6A-A6D7-42E4-AEAC-F1D1A7DB8A74}">
      <dsp:nvSpPr>
        <dsp:cNvPr id="0" name=""/>
        <dsp:cNvSpPr/>
      </dsp:nvSpPr>
      <dsp:spPr>
        <a:xfrm>
          <a:off x="0" y="1588"/>
          <a:ext cx="7154512" cy="154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 err="1"/>
            <a:t>Who</a:t>
          </a:r>
          <a:r>
            <a:rPr lang="nl-NL" sz="3800" kern="1200" dirty="0"/>
            <a:t> </a:t>
          </a:r>
          <a:r>
            <a:rPr lang="nl-NL" sz="3800" kern="1200" dirty="0" err="1"/>
            <a:t>the</a:t>
          </a:r>
          <a:r>
            <a:rPr lang="nl-NL" sz="3800" kern="1200" dirty="0"/>
            <a:t> </a:t>
          </a:r>
          <a:r>
            <a:rPr lang="nl-NL" sz="3800" kern="1200" dirty="0" err="1"/>
            <a:t>thief</a:t>
          </a:r>
          <a:r>
            <a:rPr lang="nl-NL" sz="3800" kern="1200" dirty="0"/>
            <a:t> is: Bruce</a:t>
          </a:r>
          <a:endParaRPr lang="en-US" sz="3800" kern="1200" dirty="0"/>
        </a:p>
      </dsp:txBody>
      <dsp:txXfrm>
        <a:off x="75488" y="77076"/>
        <a:ext cx="7003536" cy="1395398"/>
      </dsp:txXfrm>
    </dsp:sp>
    <dsp:sp modelId="{0621B5C8-5080-4DCF-B50C-7EBD188A145A}">
      <dsp:nvSpPr>
        <dsp:cNvPr id="0" name=""/>
        <dsp:cNvSpPr/>
      </dsp:nvSpPr>
      <dsp:spPr>
        <a:xfrm>
          <a:off x="0" y="1663625"/>
          <a:ext cx="7154512" cy="154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 err="1"/>
            <a:t>Where</a:t>
          </a:r>
          <a:r>
            <a:rPr lang="nl-NL" sz="3800" kern="1200" dirty="0"/>
            <a:t> </a:t>
          </a:r>
          <a:r>
            <a:rPr lang="nl-NL" sz="3800" kern="1200" dirty="0" err="1"/>
            <a:t>the</a:t>
          </a:r>
          <a:r>
            <a:rPr lang="nl-NL" sz="3800" kern="1200" dirty="0"/>
            <a:t> </a:t>
          </a:r>
          <a:r>
            <a:rPr lang="nl-NL" sz="3800" kern="1200" dirty="0" err="1"/>
            <a:t>thief</a:t>
          </a:r>
          <a:r>
            <a:rPr lang="nl-NL" sz="3800" kern="1200" dirty="0"/>
            <a:t> </a:t>
          </a:r>
          <a:r>
            <a:rPr lang="nl-NL" sz="3800" kern="1200" dirty="0" err="1"/>
            <a:t>escaped</a:t>
          </a:r>
          <a:r>
            <a:rPr lang="nl-NL" sz="3800" kern="1200" dirty="0"/>
            <a:t> </a:t>
          </a:r>
          <a:r>
            <a:rPr lang="nl-NL" sz="3800" kern="1200" dirty="0" err="1"/>
            <a:t>to</a:t>
          </a:r>
          <a:r>
            <a:rPr lang="nl-NL" sz="3800" kern="1200" dirty="0"/>
            <a:t>: Groningen-Eelde</a:t>
          </a:r>
          <a:endParaRPr lang="en-US" sz="3800" kern="1200" dirty="0"/>
        </a:p>
      </dsp:txBody>
      <dsp:txXfrm>
        <a:off x="75488" y="1739113"/>
        <a:ext cx="7003536" cy="1395398"/>
      </dsp:txXfrm>
    </dsp:sp>
    <dsp:sp modelId="{D4D3F0A1-068D-4401-B771-69C25C686613}">
      <dsp:nvSpPr>
        <dsp:cNvPr id="0" name=""/>
        <dsp:cNvSpPr/>
      </dsp:nvSpPr>
      <dsp:spPr>
        <a:xfrm>
          <a:off x="0" y="3319439"/>
          <a:ext cx="7154512" cy="154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/>
            <a:t>The ACCOMPLICE is: Robin</a:t>
          </a:r>
          <a:endParaRPr lang="en-US" sz="3800" kern="1200" dirty="0"/>
        </a:p>
      </dsp:txBody>
      <dsp:txXfrm>
        <a:off x="75488" y="3394927"/>
        <a:ext cx="7003536" cy="139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D4D8-66E2-4041-9F91-0A28BB524C9E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BB4AD-BE54-449E-810E-F794CC3B95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42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INSERT INTO songs (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artist_id</a:t>
            </a:r>
            <a:r>
              <a:rPr lang="nl-NL" dirty="0"/>
              <a:t>, name)</a:t>
            </a:r>
          </a:p>
          <a:p>
            <a:r>
              <a:rPr lang="nl-NL" dirty="0"/>
              <a:t>VALUES </a:t>
            </a:r>
          </a:p>
          <a:p>
            <a:r>
              <a:rPr lang="nl-NL" dirty="0"/>
              <a:t>	(101, 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62, “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Ordinary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life”), </a:t>
            </a:r>
          </a:p>
          <a:p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(102, 62, “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Starboy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”)</a:t>
            </a:r>
          </a:p>
          <a:p>
            <a:endParaRPr lang="nl-N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 INTO artists VALUES (71, "Jaqueline");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07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Onze eerste </a:t>
            </a:r>
            <a:r>
              <a:rPr lang="nl-NL" dirty="0" err="1"/>
              <a:t>join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68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Onze eerste </a:t>
            </a:r>
            <a:r>
              <a:rPr lang="nl-NL" dirty="0" err="1"/>
              <a:t>join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4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Onze eerste </a:t>
            </a:r>
            <a:r>
              <a:rPr lang="nl-NL" dirty="0" err="1"/>
              <a:t>join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2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Subquery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35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91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artists</a:t>
            </a:r>
            <a:endParaRPr lang="nl-NL" dirty="0"/>
          </a:p>
          <a:p>
            <a:r>
              <a:rPr lang="nl-NL" dirty="0"/>
              <a:t>SET name = “</a:t>
            </a:r>
            <a:r>
              <a:rPr lang="nl-NL" dirty="0" err="1"/>
              <a:t>Jaxx</a:t>
            </a:r>
            <a:r>
              <a:rPr lang="nl-NL" dirty="0"/>
              <a:t>”</a:t>
            </a:r>
          </a:p>
          <a:p>
            <a:r>
              <a:rPr lang="nl-NL" dirty="0"/>
              <a:t>WHERE </a:t>
            </a:r>
            <a:r>
              <a:rPr lang="nl-NL" dirty="0" err="1"/>
              <a:t>id</a:t>
            </a:r>
            <a:r>
              <a:rPr lang="nl-NL" dirty="0"/>
              <a:t> = 71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98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 gebruik dan wel daarna alles zoals het moet.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50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Reguliere query: SELECT – FROM -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7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10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En nee dit zijn geen NL </a:t>
            </a:r>
            <a:r>
              <a:rPr lang="nl-NL" dirty="0" err="1"/>
              <a:t>license_plate</a:t>
            </a:r>
            <a:r>
              <a:rPr lang="nl-NL" dirty="0"/>
              <a:t> (en nee, ons security logs van school houdt geen </a:t>
            </a:r>
            <a:r>
              <a:rPr lang="nl-NL" dirty="0" err="1"/>
              <a:t>licenseplates</a:t>
            </a:r>
            <a:r>
              <a:rPr lang="nl-NL" dirty="0"/>
              <a:t> bij)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54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Nee dit zijn geen NL telefoonnummers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55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Nee dit zijn geen NL telefoonnummers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28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Nee dit zijn geen NL telefoonnummers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2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7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6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27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4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65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1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21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10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0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5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065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763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138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368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029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605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073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423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008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3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8940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4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052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047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88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87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334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986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726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27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28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247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83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488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007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0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74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37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5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6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3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ystery.knightlab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B50342D-72B9-471D-8F9D-02924EACD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nl-NL" dirty="0"/>
            </a:br>
            <a:r>
              <a:rPr lang="nl-NL" dirty="0" err="1"/>
              <a:t>EmmerCity</a:t>
            </a:r>
            <a:r>
              <a:rPr lang="nl-NL" dirty="0"/>
              <a:t> Daderbase</a:t>
            </a:r>
          </a:p>
        </p:txBody>
      </p:sp>
    </p:spTree>
    <p:extLst>
      <p:ext uri="{BB962C8B-B14F-4D97-AF65-F5344CB8AC3E}">
        <p14:creationId xmlns:p14="http://schemas.microsoft.com/office/powerpoint/2010/main" val="1443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FC1B-71B7-5DD1-B2A1-0230597F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0FE7-0026-0CD6-3EFD-AE491ED5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transcript,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interviews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28;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B40D1F-9DED-2C2B-F081-2A5EFF86A2F3}"/>
              </a:ext>
            </a:extLst>
          </p:cNvPr>
          <p:cNvSpPr/>
          <p:nvPr/>
        </p:nvSpPr>
        <p:spPr>
          <a:xfrm rot="10800000">
            <a:off x="4933507" y="2902688"/>
            <a:ext cx="2147777" cy="28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7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806302" y="659589"/>
            <a:ext cx="109284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-- Ruth: </a:t>
            </a:r>
            <a:r>
              <a:rPr lang="en-US" dirty="0"/>
              <a:t>Sometime within ten minutes of the theft, I saw the thief get into a car at the </a:t>
            </a:r>
            <a:r>
              <a:rPr lang="en-US" dirty="0">
                <a:highlight>
                  <a:srgbClr val="FFFF00"/>
                </a:highlight>
              </a:rPr>
              <a:t>school</a:t>
            </a:r>
            <a:r>
              <a:rPr lang="en-US" dirty="0"/>
              <a:t> park lot and drive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off. If you have security footage from the school parking lot, you might want to look for cars that left the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parking lot in that time frame.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-- Raymond: </a:t>
            </a:r>
            <a:r>
              <a:rPr lang="en-US" dirty="0"/>
              <a:t>As the thief was leaving the </a:t>
            </a:r>
            <a:r>
              <a:rPr lang="en-US" dirty="0">
                <a:highlight>
                  <a:srgbClr val="FFFF00"/>
                </a:highlight>
              </a:rPr>
              <a:t>school</a:t>
            </a:r>
            <a:r>
              <a:rPr lang="en-US" dirty="0"/>
              <a:t>, they called someone who talked to them for less than a minute.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the call, I heard the thief say that they were planning to take the earliest flight out of Emmen tomorrow.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thief then asked the person on the other end of the phone to purchase the flight ticket.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-- Eugene: </a:t>
            </a:r>
            <a:r>
              <a:rPr lang="en-US" dirty="0"/>
              <a:t>I don't know the thief's name, but it was someone I recognized. Earlier this morning,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 I arrived at </a:t>
            </a:r>
            <a:r>
              <a:rPr lang="en-US" dirty="0">
                <a:highlight>
                  <a:srgbClr val="FFFF00"/>
                </a:highlight>
              </a:rPr>
              <a:t>NHL Stenden</a:t>
            </a:r>
            <a:r>
              <a:rPr lang="en-US" dirty="0"/>
              <a:t>, I was walking by the ATM on </a:t>
            </a:r>
            <a:r>
              <a:rPr lang="en-US" dirty="0" err="1"/>
              <a:t>Hondsrugweg</a:t>
            </a:r>
            <a:r>
              <a:rPr lang="en-US" dirty="0"/>
              <a:t> and saw the thief there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withdrawing some money.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-- Emma: </a:t>
            </a:r>
            <a:r>
              <a:rPr lang="en-US" dirty="0"/>
              <a:t>I am the </a:t>
            </a:r>
            <a:r>
              <a:rPr lang="en-US" dirty="0">
                <a:highlight>
                  <a:srgbClr val="FFFF00"/>
                </a:highlight>
              </a:rPr>
              <a:t>school</a:t>
            </a:r>
            <a:r>
              <a:rPr lang="en-US" dirty="0"/>
              <a:t> receptionist, and someone came in, suspiciously whispering into a phone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about half an hour. They never went to class or anything.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2528776" y="1982972"/>
            <a:ext cx="7134448" cy="289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activity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school_security_logs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28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hour = 10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minute BETWEEN 15 AND 25;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106A-F85E-C671-4A41-6E056BE4A6A3}"/>
              </a:ext>
            </a:extLst>
          </p:cNvPr>
          <p:cNvSpPr txBox="1"/>
          <p:nvPr/>
        </p:nvSpPr>
        <p:spPr>
          <a:xfrm>
            <a:off x="1" y="660346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Based on Ruth saying that after 10 minutes of theft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(which occurred at 10.15 am (</a:t>
            </a:r>
            <a:r>
              <a:rPr lang="en-US" sz="2400" i="1" dirty="0" err="1"/>
              <a:t>crime_scene_report</a:t>
            </a:r>
            <a:r>
              <a:rPr lang="en-US" sz="2400" i="1" dirty="0"/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66635-E29C-E3EF-91F2-9E8CB075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269" y="1759918"/>
            <a:ext cx="180047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2528776" y="1982972"/>
            <a:ext cx="7134448" cy="2892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caller, receiver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phone_calls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28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duration&lt;60;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106A-F85E-C671-4A41-6E056BE4A6A3}"/>
              </a:ext>
            </a:extLst>
          </p:cNvPr>
          <p:cNvSpPr txBox="1"/>
          <p:nvPr/>
        </p:nvSpPr>
        <p:spPr>
          <a:xfrm>
            <a:off x="0" y="706038"/>
            <a:ext cx="11244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Based on Emma mentioned phone conversation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(About half an hour conversation... define about half an hour)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4D41A-085E-0BDC-CA78-FFBDC549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78" y="1685681"/>
            <a:ext cx="288647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2528776" y="1982972"/>
            <a:ext cx="7134448" cy="289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atm_transactions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28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Hondsrugweg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="withdraw";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106A-F85E-C671-4A41-6E056BE4A6A3}"/>
              </a:ext>
            </a:extLst>
          </p:cNvPr>
          <p:cNvSpPr txBox="1"/>
          <p:nvPr/>
        </p:nvSpPr>
        <p:spPr>
          <a:xfrm>
            <a:off x="1" y="66034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 i="1" dirty="0"/>
              <a:t>Based on Eugene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6CCF1-4EDD-8B5B-15B6-7F166409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54" y="2085787"/>
            <a:ext cx="265784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2528776" y="1982972"/>
            <a:ext cx="7134448" cy="289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hour, minute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hour, minute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106A-F85E-C671-4A41-6E056BE4A6A3}"/>
              </a:ext>
            </a:extLst>
          </p:cNvPr>
          <p:cNvSpPr txBox="1"/>
          <p:nvPr/>
        </p:nvSpPr>
        <p:spPr>
          <a:xfrm>
            <a:off x="1" y="66034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 i="1" dirty="0"/>
              <a:t>Based on Raymond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BF032-3564-DDB5-BAC5-E87BBB2A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44" y="1982972"/>
            <a:ext cx="1143160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CAC86-C38F-A2C5-FF80-3353FE39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44" y="3405986"/>
            <a:ext cx="136226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E702E0-5453-0D2B-0370-2C158399128C}"/>
              </a:ext>
            </a:extLst>
          </p:cNvPr>
          <p:cNvSpPr txBox="1">
            <a:spLocks/>
          </p:cNvSpPr>
          <p:nvPr/>
        </p:nvSpPr>
        <p:spPr>
          <a:xfrm>
            <a:off x="434161" y="801251"/>
            <a:ext cx="7667847" cy="289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AA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flights.id,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airports.full_name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flights, airports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airports.id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flights.destination_airport_id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year = 2022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29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hour = 8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minute = 20;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106A-F85E-C671-4A41-6E056BE4A6A3}"/>
              </a:ext>
            </a:extLst>
          </p:cNvPr>
          <p:cNvSpPr txBox="1"/>
          <p:nvPr/>
        </p:nvSpPr>
        <p:spPr>
          <a:xfrm>
            <a:off x="0" y="11904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 i="1" dirty="0"/>
              <a:t>Based on Raymond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2688-F72C-4A1E-51AA-45656F219A2F}"/>
              </a:ext>
            </a:extLst>
          </p:cNvPr>
          <p:cNvSpPr txBox="1"/>
          <p:nvPr/>
        </p:nvSpPr>
        <p:spPr>
          <a:xfrm>
            <a:off x="492197" y="4250052"/>
            <a:ext cx="73391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SELECT flights.id,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airports.full_name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airports.city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airports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WHERE airports.id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flights.origin_airport_id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2022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29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8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AND minute = 20;</a:t>
            </a:r>
          </a:p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2BCEC-FC2F-90DC-B550-F8DF7656FA2C}"/>
              </a:ext>
            </a:extLst>
          </p:cNvPr>
          <p:cNvSpPr txBox="1"/>
          <p:nvPr/>
        </p:nvSpPr>
        <p:spPr>
          <a:xfrm>
            <a:off x="4782434" y="2236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-- Flight </a:t>
            </a:r>
            <a:r>
              <a:rPr lang="nl-NL" dirty="0" err="1"/>
              <a:t>id</a:t>
            </a:r>
            <a:r>
              <a:rPr lang="nl-NL" dirty="0"/>
              <a:t> = 36 - Groningen-Eelde Airport - Eelde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5A4B9-5711-0F0B-17FA-E3B4FAB5465B}"/>
              </a:ext>
            </a:extLst>
          </p:cNvPr>
          <p:cNvSpPr txBox="1"/>
          <p:nvPr/>
        </p:nvSpPr>
        <p:spPr>
          <a:xfrm>
            <a:off x="4888318" y="58720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-- </a:t>
            </a:r>
            <a:r>
              <a:rPr lang="nl-NL" dirty="0" err="1"/>
              <a:t>Coming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Emmen Airport - Emmen</a:t>
            </a:r>
          </a:p>
        </p:txBody>
      </p:sp>
    </p:spTree>
    <p:extLst>
      <p:ext uri="{BB962C8B-B14F-4D97-AF65-F5344CB8AC3E}">
        <p14:creationId xmlns:p14="http://schemas.microsoft.com/office/powerpoint/2010/main" val="34867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A04D6-4277-1B22-5AD4-8817E52E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3" y="0"/>
            <a:ext cx="3159026" cy="509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58B27-D235-7BCE-85C2-13D1CC74BB06}"/>
              </a:ext>
            </a:extLst>
          </p:cNvPr>
          <p:cNvSpPr txBox="1"/>
          <p:nvPr/>
        </p:nvSpPr>
        <p:spPr>
          <a:xfrm>
            <a:off x="4072269" y="250005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flights, airports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A0770-AC75-0AC8-2E51-F7F9B877FAB8}"/>
              </a:ext>
            </a:extLst>
          </p:cNvPr>
          <p:cNvSpPr txBox="1"/>
          <p:nvPr/>
        </p:nvSpPr>
        <p:spPr>
          <a:xfrm>
            <a:off x="4072269" y="2869388"/>
            <a:ext cx="642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WHERE airports.id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flights.origin_airport_id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ED9DC-D002-12B8-8E6C-956A999243D3}"/>
              </a:ext>
            </a:extLst>
          </p:cNvPr>
          <p:cNvSpPr txBox="1"/>
          <p:nvPr/>
        </p:nvSpPr>
        <p:spPr>
          <a:xfrm>
            <a:off x="673394" y="538955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3971A-04CE-DFE4-6730-5178EB7C4FD8}"/>
              </a:ext>
            </a:extLst>
          </p:cNvPr>
          <p:cNvSpPr txBox="1"/>
          <p:nvPr/>
        </p:nvSpPr>
        <p:spPr>
          <a:xfrm>
            <a:off x="583633" y="5770717"/>
            <a:ext cx="1052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(INNER) JOIN airports ON airports.id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flights.origin_airport_id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E0CA6-36B9-B1BA-61A5-A8F4E810E9FF}"/>
              </a:ext>
            </a:extLst>
          </p:cNvPr>
          <p:cNvSpPr txBox="1"/>
          <p:nvPr/>
        </p:nvSpPr>
        <p:spPr>
          <a:xfrm>
            <a:off x="4476307" y="799202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from two or more tables: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589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6A340-4E11-5E67-F6C7-FCCD78C6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92" y="829340"/>
            <a:ext cx="7731058" cy="38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FF1E4-ACD0-7E7B-BEDD-F1D89551C836}"/>
              </a:ext>
            </a:extLst>
          </p:cNvPr>
          <p:cNvSpPr txBox="1"/>
          <p:nvPr/>
        </p:nvSpPr>
        <p:spPr>
          <a:xfrm>
            <a:off x="457199" y="478465"/>
            <a:ext cx="8859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bank_accounts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bank_accounts.person_id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people.id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	  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passengers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 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36)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 (SELECT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phone_calls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2022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60)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license_plate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license_plate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school_security_logs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2022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minute BETWEEN 15 AND 25)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atm_transactions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2022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atm_location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"Hondsrugweg"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206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7465-D0F5-C3AB-083B-1FBCAA6D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CHECK-IN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679B3D7-D769-41E9-C4EA-CDCB6A122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80" y="1497548"/>
            <a:ext cx="2857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FF1E4-ACD0-7E7B-BEDD-F1D89551C836}"/>
              </a:ext>
            </a:extLst>
          </p:cNvPr>
          <p:cNvSpPr txBox="1"/>
          <p:nvPr/>
        </p:nvSpPr>
        <p:spPr>
          <a:xfrm>
            <a:off x="457199" y="478465"/>
            <a:ext cx="8859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bank_accounts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bank_accounts.person_id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people.id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passport_number</a:t>
            </a:r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  	  FROM </a:t>
            </a:r>
            <a:r>
              <a:rPr lang="nl-NL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passengers</a:t>
            </a:r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  WHERE </a:t>
            </a:r>
            <a:r>
              <a:rPr lang="nl-NL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flight_id</a:t>
            </a:r>
            <a:r>
              <a:rPr lang="nl-NL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36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 (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caller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phone_calls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2022</a:t>
            </a:r>
          </a:p>
          <a:p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nl-NL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60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license_plate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license_plate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school_security_logs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2022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=10 </a:t>
            </a:r>
          </a:p>
          <a:p>
            <a:r>
              <a:rPr lang="nl-NL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minute BETWEEN 15 AND 25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FROM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atm_transactions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WHERE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2022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28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atm_location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"Hondsrugweg" </a:t>
            </a:r>
          </a:p>
          <a:p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AND 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transaction_type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nl-NL" sz="16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49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65596-C944-DD44-B0D1-32551F71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0" y="2115879"/>
            <a:ext cx="11295300" cy="10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DB602-4898-24D2-1A42-E8A21B2434A7}"/>
              </a:ext>
            </a:extLst>
          </p:cNvPr>
          <p:cNvSpPr txBox="1"/>
          <p:nvPr/>
        </p:nvSpPr>
        <p:spPr>
          <a:xfrm>
            <a:off x="808075" y="574159"/>
            <a:ext cx="47820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caller, receiver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phone_calls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year = 2022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month = 7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day = 28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duration &lt; 60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caller = "(367) 555-5533";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689FC-83E8-425D-E93F-2E3362B7A185}"/>
              </a:ext>
            </a:extLst>
          </p:cNvPr>
          <p:cNvSpPr txBox="1"/>
          <p:nvPr/>
        </p:nvSpPr>
        <p:spPr>
          <a:xfrm>
            <a:off x="3199114" y="275523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receiver = (375) 555-8161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E3E9-B98E-9C82-35AE-B5B075115A3D}"/>
              </a:ext>
            </a:extLst>
          </p:cNvPr>
          <p:cNvSpPr txBox="1"/>
          <p:nvPr/>
        </p:nvSpPr>
        <p:spPr>
          <a:xfrm>
            <a:off x="808075" y="3913632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"(375) 555-8161";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A03F0-8617-2E6E-52CA-530FCC392B42}"/>
              </a:ext>
            </a:extLst>
          </p:cNvPr>
          <p:cNvSpPr txBox="1"/>
          <p:nvPr/>
        </p:nvSpPr>
        <p:spPr>
          <a:xfrm>
            <a:off x="3199114" y="562602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The ACCOMPLICE is: Robin</a:t>
            </a:r>
          </a:p>
        </p:txBody>
      </p:sp>
    </p:spTree>
    <p:extLst>
      <p:ext uri="{BB962C8B-B14F-4D97-AF65-F5344CB8AC3E}">
        <p14:creationId xmlns:p14="http://schemas.microsoft.com/office/powerpoint/2010/main" val="206028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2A4C1BD1-4B24-4F6B-08BC-3EDB95330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916376"/>
              </p:ext>
            </p:extLst>
          </p:nvPr>
        </p:nvGraphicFramePr>
        <p:xfrm>
          <a:off x="1904427" y="995363"/>
          <a:ext cx="715451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55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FAEC-7B65-3201-64E6-85444178D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SQL Murder Mystery (knightlab.com)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B12D-9907-3688-18E3-72E01EE2E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https://mystery.knightlab.com/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93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1B804F-96F9-6D61-7D9A-A0419D27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 dirty="0"/>
              <a:t>TWO OPTIONS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E4786449-D1EA-9D6A-ED3F-519BF7889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00452"/>
              </p:ext>
            </p:extLst>
          </p:nvPr>
        </p:nvGraphicFramePr>
        <p:xfrm>
          <a:off x="856926" y="1709737"/>
          <a:ext cx="10478147" cy="478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3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A5B-6C8F-2790-5AFF-665C68E6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 dirty="0"/>
              <a:t>OPTION 1	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035D22EA-6B8E-EB82-1716-D5EDB3634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961163"/>
              </p:ext>
            </p:extLst>
          </p:nvPr>
        </p:nvGraphicFramePr>
        <p:xfrm>
          <a:off x="838200" y="1825625"/>
          <a:ext cx="9394825" cy="478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1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A5B-6C8F-2790-5AFF-665C68E60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0003"/>
            <a:ext cx="9394344" cy="2387600"/>
          </a:xfrm>
        </p:spPr>
        <p:txBody>
          <a:bodyPr anchor="b">
            <a:normAutofit/>
          </a:bodyPr>
          <a:lstStyle/>
          <a:p>
            <a:r>
              <a:rPr lang="nl-NL" dirty="0"/>
              <a:t>OPTION 1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0F0A2-6BD1-AD76-1CDC-C832DDBB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60" y="2791033"/>
            <a:ext cx="9394344" cy="1655762"/>
          </a:xfrm>
        </p:spPr>
        <p:txBody>
          <a:bodyPr>
            <a:normAutofit/>
          </a:bodyPr>
          <a:lstStyle/>
          <a:p>
            <a:r>
              <a:rPr lang="en-US" dirty="0"/>
              <a:t>Curiosity about data is much appreciated</a:t>
            </a:r>
          </a:p>
          <a:p>
            <a:r>
              <a:rPr lang="en-US" dirty="0"/>
              <a:t>But Emmen really doesn't have an airport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8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ABAC-6E29-4912-851E-C3A43DDE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OPTION 2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EF351-75EB-78EC-1DC2-1174AE4F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>
            <a:normAutofit/>
          </a:bodyPr>
          <a:lstStyle/>
          <a:p>
            <a:r>
              <a:rPr lang="en-US" dirty="0"/>
              <a:t>What does the database look like?</a:t>
            </a:r>
          </a:p>
          <a:p>
            <a:r>
              <a:rPr lang="en-US" dirty="0"/>
              <a:t>What is the first fact I got?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191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F9E-D2D1-494E-AB5E-C8CB8972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Draw IO (or your </a:t>
            </a:r>
            <a:r>
              <a:rPr lang="en-US" sz="3200" dirty="0" err="1"/>
              <a:t>favourite</a:t>
            </a:r>
            <a:r>
              <a:rPr lang="en-US" sz="3200" dirty="0"/>
              <a:t> ERD drawing program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paper?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23138-275B-B48B-77F1-3044B44E3ACF}"/>
              </a:ext>
            </a:extLst>
          </p:cNvPr>
          <p:cNvSpPr txBox="1"/>
          <p:nvPr/>
        </p:nvSpPr>
        <p:spPr>
          <a:xfrm>
            <a:off x="263156" y="2565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does the database look like?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0A106-96F8-D96B-2241-FAAAA201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51" y="1219992"/>
            <a:ext cx="7386912" cy="54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3A754-6EC1-4DDA-B41D-61B979CA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scavenger hunt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AD349-4C2C-F4F2-D90A-608DB6F698AF}"/>
              </a:ext>
            </a:extLst>
          </p:cNvPr>
          <p:cNvSpPr txBox="1"/>
          <p:nvPr/>
        </p:nvSpPr>
        <p:spPr>
          <a:xfrm>
            <a:off x="326951" y="2493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first big thing I got?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292A1-D5A9-B763-A25E-9CE46A11A5D9}"/>
              </a:ext>
            </a:extLst>
          </p:cNvPr>
          <p:cNvSpPr txBox="1"/>
          <p:nvPr/>
        </p:nvSpPr>
        <p:spPr>
          <a:xfrm>
            <a:off x="2272709" y="189686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i="1" dirty="0" err="1"/>
              <a:t>took</a:t>
            </a:r>
            <a:r>
              <a:rPr lang="nl-NL" i="1" dirty="0"/>
              <a:t> </a:t>
            </a:r>
            <a:r>
              <a:rPr lang="nl-NL" i="1" dirty="0" err="1"/>
              <a:t>place</a:t>
            </a:r>
            <a:r>
              <a:rPr lang="nl-NL" i="1" dirty="0"/>
              <a:t> </a:t>
            </a:r>
            <a:r>
              <a:rPr lang="nl-NL" i="1" dirty="0" err="1"/>
              <a:t>July</a:t>
            </a:r>
            <a:r>
              <a:rPr lang="nl-NL" i="1" dirty="0"/>
              <a:t> 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1CF3A-D980-D982-1668-DA5C78AB8CC6}"/>
              </a:ext>
            </a:extLst>
          </p:cNvPr>
          <p:cNvSpPr txBox="1"/>
          <p:nvPr/>
        </p:nvSpPr>
        <p:spPr>
          <a:xfrm>
            <a:off x="1762347" y="3195083"/>
            <a:ext cx="73178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crime_scene_reports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7 AND </a:t>
            </a:r>
            <a:r>
              <a:rPr lang="nl-NL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</p:txBody>
      </p:sp>
    </p:spTree>
    <p:extLst>
      <p:ext uri="{BB962C8B-B14F-4D97-AF65-F5344CB8AC3E}">
        <p14:creationId xmlns:p14="http://schemas.microsoft.com/office/powerpoint/2010/main" val="14476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3CA399-09AD-7825-EC1B-BFEBB34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crime_scene_report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3D391C-60BA-B2B4-0980-47A19621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ANSWER: 2022</a:t>
            </a:r>
          </a:p>
          <a:p>
            <a:pPr marL="0" indent="0" algn="l">
              <a:buNone/>
            </a:pPr>
            <a:r>
              <a:rPr lang="en-US" dirty="0"/>
              <a:t>Theft of the Jukebox in room 1.016 took place at 10:15am at NHL Stenden university of applied sciences Emmen. Interviews were conducted today with three witnesses who were present at the time – each of their </a:t>
            </a:r>
            <a:r>
              <a:rPr lang="en-US" dirty="0">
                <a:highlight>
                  <a:srgbClr val="FFFF00"/>
                </a:highlight>
              </a:rPr>
              <a:t>interview</a:t>
            </a:r>
            <a:r>
              <a:rPr lang="en-US" dirty="0"/>
              <a:t> transcripts mentions </a:t>
            </a:r>
            <a:r>
              <a:rPr lang="en-US" dirty="0">
                <a:highlight>
                  <a:srgbClr val="FFFF00"/>
                </a:highlight>
              </a:rPr>
              <a:t>the school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5190144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2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3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4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5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6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7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8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0" ma:contentTypeDescription="Create a new document." ma:contentTypeScope="" ma:versionID="7c029298d545bf00b063e965c98f22df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c6864bc82a3c476e9763dbac4008fc0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128AB5-E1D3-4BE1-9BA0-650C0506E3F1}">
  <ds:schemaRefs>
    <ds:schemaRef ds:uri="http://purl.org/dc/elements/1.1/"/>
    <ds:schemaRef ds:uri="44f5ec5c-b501-4945-a241-a18e3099344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7b1186d-096f-4266-8f57-4afebc420a8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20311-0E74-4321-9257-61C087347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300621-7F05-4994-A193-FE17FB929B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842</TotalTime>
  <Words>1621</Words>
  <Application>Microsoft Office PowerPoint</Application>
  <PresentationFormat>Widescreen</PresentationFormat>
  <Paragraphs>209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Cera PRO</vt:lpstr>
      <vt:lpstr>Courier New</vt:lpstr>
      <vt:lpstr>Wingdings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 EmmerCity Daderbase</vt:lpstr>
      <vt:lpstr>CHECK-IN</vt:lpstr>
      <vt:lpstr>TWO OPTIONS</vt:lpstr>
      <vt:lpstr>OPTION 1 </vt:lpstr>
      <vt:lpstr>OPTION 1 </vt:lpstr>
      <vt:lpstr>OPTION 2</vt:lpstr>
      <vt:lpstr>Draw IO (or your favourite ERD drawing program) paper?</vt:lpstr>
      <vt:lpstr>Start your scavenger hunt</vt:lpstr>
      <vt:lpstr>crime_scene_report</vt:lpstr>
      <vt:lpstr>interviews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SQL Murder Mystery (knightlab.com)</vt:lpstr>
    </vt:vector>
  </TitlesOfParts>
  <Company>Stenden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Jaqueline Berghout</dc:creator>
  <cp:lastModifiedBy>Jaqueline Berghout</cp:lastModifiedBy>
  <cp:revision>9</cp:revision>
  <dcterms:created xsi:type="dcterms:W3CDTF">2021-11-12T10:53:21Z</dcterms:created>
  <dcterms:modified xsi:type="dcterms:W3CDTF">2022-11-26T17:38:36Z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Order">
    <vt:r8>100</vt:r8>
  </property>
</Properties>
</file>