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notesMasterIdLst>
    <p:notesMasterId r:id="rId34"/>
  </p:notesMasterIdLst>
  <p:sldIdLst>
    <p:sldId id="266" r:id="rId13"/>
    <p:sldId id="287" r:id="rId14"/>
    <p:sldId id="288" r:id="rId15"/>
    <p:sldId id="289" r:id="rId16"/>
    <p:sldId id="258" r:id="rId17"/>
    <p:sldId id="291" r:id="rId18"/>
    <p:sldId id="292" r:id="rId19"/>
    <p:sldId id="293" r:id="rId20"/>
    <p:sldId id="296" r:id="rId21"/>
    <p:sldId id="259" r:id="rId22"/>
    <p:sldId id="260" r:id="rId23"/>
    <p:sldId id="294" r:id="rId24"/>
    <p:sldId id="261" r:id="rId25"/>
    <p:sldId id="297" r:id="rId26"/>
    <p:sldId id="262" r:id="rId27"/>
    <p:sldId id="263" r:id="rId28"/>
    <p:sldId id="264" r:id="rId29"/>
    <p:sldId id="298" r:id="rId30"/>
    <p:sldId id="265" r:id="rId31"/>
    <p:sldId id="299" r:id="rId32"/>
    <p:sldId id="300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jan van Oenen" initials="GvO" lastIdx="1" clrIdx="0">
    <p:extLst>
      <p:ext uri="{19B8F6BF-5375-455C-9EA6-DF929625EA0E}">
        <p15:presenceInfo xmlns:p15="http://schemas.microsoft.com/office/powerpoint/2012/main" userId="S::gerjan.van.oenen@nhlstenden.com::bc0ae170-95ff-4c3d-8805-41889b76f6d7" providerId="AD"/>
      </p:ext>
    </p:extLst>
  </p:cmAuthor>
  <p:cmAuthor id="2" name="Jaqueline Berghout" initials="JB" lastIdx="1" clrIdx="1">
    <p:extLst>
      <p:ext uri="{19B8F6BF-5375-455C-9EA6-DF929625EA0E}">
        <p15:presenceInfo xmlns:p15="http://schemas.microsoft.com/office/powerpoint/2012/main" userId="S::jaqueline.berghout@nhlstenden.com::1cb4b0b5-16e1-4dc6-b38a-336911e895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46669-96E1-448C-A188-770BD66BA17C}" v="4" dt="2022-12-03T10:21:47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Berghout" userId="1cb4b0b5-16e1-4dc6-b38a-336911e8958f" providerId="ADAL" clId="{2E7A67EB-A656-4446-AE6E-8E4549008BD8}"/>
    <pc:docChg chg="modSld">
      <pc:chgData name="Jaqueline Berghout" userId="1cb4b0b5-16e1-4dc6-b38a-336911e8958f" providerId="ADAL" clId="{2E7A67EB-A656-4446-AE6E-8E4549008BD8}" dt="2022-12-03T11:03:54.269" v="34" actId="20577"/>
      <pc:docMkLst>
        <pc:docMk/>
      </pc:docMkLst>
      <pc:sldChg chg="modSp mod">
        <pc:chgData name="Jaqueline Berghout" userId="1cb4b0b5-16e1-4dc6-b38a-336911e8958f" providerId="ADAL" clId="{2E7A67EB-A656-4446-AE6E-8E4549008BD8}" dt="2022-12-03T11:03:54.269" v="34" actId="20577"/>
        <pc:sldMkLst>
          <pc:docMk/>
          <pc:sldMk cId="2359730953" sldId="263"/>
        </pc:sldMkLst>
        <pc:spChg chg="mod">
          <ac:chgData name="Jaqueline Berghout" userId="1cb4b0b5-16e1-4dc6-b38a-336911e8958f" providerId="ADAL" clId="{2E7A67EB-A656-4446-AE6E-8E4549008BD8}" dt="2022-12-03T11:03:54.269" v="34" actId="20577"/>
          <ac:spMkLst>
            <pc:docMk/>
            <pc:sldMk cId="2359730953" sldId="263"/>
            <ac:spMk id="3" creationId="{BE9C670B-4803-41B9-AAD5-D7CC1A1AEFC8}"/>
          </ac:spMkLst>
        </pc:spChg>
      </pc:sldChg>
      <pc:sldChg chg="modSp mod">
        <pc:chgData name="Jaqueline Berghout" userId="1cb4b0b5-16e1-4dc6-b38a-336911e8958f" providerId="ADAL" clId="{2E7A67EB-A656-4446-AE6E-8E4549008BD8}" dt="2022-12-03T11:00:21.181" v="27" actId="20577"/>
        <pc:sldMkLst>
          <pc:docMk/>
          <pc:sldMk cId="4051949482" sldId="288"/>
        </pc:sldMkLst>
        <pc:spChg chg="mod">
          <ac:chgData name="Jaqueline Berghout" userId="1cb4b0b5-16e1-4dc6-b38a-336911e8958f" providerId="ADAL" clId="{2E7A67EB-A656-4446-AE6E-8E4549008BD8}" dt="2022-12-03T11:00:21.181" v="27" actId="20577"/>
          <ac:spMkLst>
            <pc:docMk/>
            <pc:sldMk cId="4051949482" sldId="288"/>
            <ac:spMk id="55" creationId="{2156C425-1E3A-4E76-BE85-E97889F29C46}"/>
          </ac:spMkLst>
        </pc:spChg>
      </pc:sldChg>
    </pc:docChg>
  </pc:docChgLst>
  <pc:docChgLst>
    <pc:chgData name="Jaqueline Berghout" userId="1cb4b0b5-16e1-4dc6-b38a-336911e8958f" providerId="ADAL" clId="{2DEB8524-73A3-4CEE-B9B9-BAD7DE66C670}"/>
    <pc:docChg chg="undo custSel addSld delSld modSld sldOrd">
      <pc:chgData name="Jaqueline Berghout" userId="1cb4b0b5-16e1-4dc6-b38a-336911e8958f" providerId="ADAL" clId="{2DEB8524-73A3-4CEE-B9B9-BAD7DE66C670}" dt="2021-12-01T10:00:52.098" v="3012"/>
      <pc:docMkLst>
        <pc:docMk/>
      </pc:docMkLst>
      <pc:sldChg chg="del">
        <pc:chgData name="Jaqueline Berghout" userId="1cb4b0b5-16e1-4dc6-b38a-336911e8958f" providerId="ADAL" clId="{2DEB8524-73A3-4CEE-B9B9-BAD7DE66C670}" dt="2021-11-30T12:38:11.036" v="24" actId="47"/>
        <pc:sldMkLst>
          <pc:docMk/>
          <pc:sldMk cId="3989729338" sldId="256"/>
        </pc:sldMkLst>
      </pc:sldChg>
      <pc:sldChg chg="addSp delSp modSp mod modClrScheme delAnim modAnim chgLayout">
        <pc:chgData name="Jaqueline Berghout" userId="1cb4b0b5-16e1-4dc6-b38a-336911e8958f" providerId="ADAL" clId="{2DEB8524-73A3-4CEE-B9B9-BAD7DE66C670}" dt="2021-11-30T21:20:00.139" v="2314"/>
        <pc:sldMkLst>
          <pc:docMk/>
          <pc:sldMk cId="1217353673" sldId="257"/>
        </pc:sldMkLst>
        <pc:spChg chg="mod">
          <ac:chgData name="Jaqueline Berghout" userId="1cb4b0b5-16e1-4dc6-b38a-336911e8958f" providerId="ADAL" clId="{2DEB8524-73A3-4CEE-B9B9-BAD7DE66C670}" dt="2021-11-30T15:56:10.799" v="678" actId="20577"/>
          <ac:spMkLst>
            <pc:docMk/>
            <pc:sldMk cId="1217353673" sldId="257"/>
            <ac:spMk id="2" creationId="{43207879-35D8-40BB-9473-132EE7EDD5D1}"/>
          </ac:spMkLst>
        </pc:spChg>
        <pc:spChg chg="del">
          <ac:chgData name="Jaqueline Berghout" userId="1cb4b0b5-16e1-4dc6-b38a-336911e8958f" providerId="ADAL" clId="{2DEB8524-73A3-4CEE-B9B9-BAD7DE66C670}" dt="2021-11-30T15:49:53.912" v="582" actId="478"/>
          <ac:spMkLst>
            <pc:docMk/>
            <pc:sldMk cId="1217353673" sldId="257"/>
            <ac:spMk id="3" creationId="{FF0788E2-9F33-4351-AA45-A3963FB866A6}"/>
          </ac:spMkLst>
        </pc:spChg>
        <pc:spChg chg="del">
          <ac:chgData name="Jaqueline Berghout" userId="1cb4b0b5-16e1-4dc6-b38a-336911e8958f" providerId="ADAL" clId="{2DEB8524-73A3-4CEE-B9B9-BAD7DE66C670}" dt="2021-11-30T15:50:02.299" v="584" actId="478"/>
          <ac:spMkLst>
            <pc:docMk/>
            <pc:sldMk cId="1217353673" sldId="257"/>
            <ac:spMk id="4" creationId="{F237AB5D-EA1D-498B-9F77-5891276D6F7F}"/>
          </ac:spMkLst>
        </pc:spChg>
        <pc:spChg chg="add del mod">
          <ac:chgData name="Jaqueline Berghout" userId="1cb4b0b5-16e1-4dc6-b38a-336911e8958f" providerId="ADAL" clId="{2DEB8524-73A3-4CEE-B9B9-BAD7DE66C670}" dt="2021-11-30T15:49:58.628" v="583" actId="478"/>
          <ac:spMkLst>
            <pc:docMk/>
            <pc:sldMk cId="1217353673" sldId="257"/>
            <ac:spMk id="6" creationId="{91FC4A08-1BD1-4029-ABFD-31192C47762F}"/>
          </ac:spMkLst>
        </pc:spChg>
        <pc:spChg chg="add mod ord">
          <ac:chgData name="Jaqueline Berghout" userId="1cb4b0b5-16e1-4dc6-b38a-336911e8958f" providerId="ADAL" clId="{2DEB8524-73A3-4CEE-B9B9-BAD7DE66C670}" dt="2021-11-30T15:56:04.954" v="660" actId="20577"/>
          <ac:spMkLst>
            <pc:docMk/>
            <pc:sldMk cId="1217353673" sldId="257"/>
            <ac:spMk id="7" creationId="{C6F64157-C349-4015-9CB8-C1F056314451}"/>
          </ac:spMkLst>
        </pc:spChg>
        <pc:spChg chg="add del mod">
          <ac:chgData name="Jaqueline Berghout" userId="1cb4b0b5-16e1-4dc6-b38a-336911e8958f" providerId="ADAL" clId="{2DEB8524-73A3-4CEE-B9B9-BAD7DE66C670}" dt="2021-11-30T15:55:53.650" v="656" actId="26606"/>
          <ac:spMkLst>
            <pc:docMk/>
            <pc:sldMk cId="1217353673" sldId="257"/>
            <ac:spMk id="73" creationId="{47DF81F5-95AE-4CC4-BD53-6DABF8766CED}"/>
          </ac:spMkLst>
        </pc:spChg>
        <pc:spChg chg="add del mod">
          <ac:chgData name="Jaqueline Berghout" userId="1cb4b0b5-16e1-4dc6-b38a-336911e8958f" providerId="ADAL" clId="{2DEB8524-73A3-4CEE-B9B9-BAD7DE66C670}" dt="2021-11-30T15:55:53.650" v="656" actId="26606"/>
          <ac:spMkLst>
            <pc:docMk/>
            <pc:sldMk cId="1217353673" sldId="257"/>
            <ac:spMk id="75" creationId="{7F0015F5-490B-482F-8F95-48091AD7E71E}"/>
          </ac:spMkLst>
        </pc:spChg>
        <pc:picChg chg="add del mod">
          <ac:chgData name="Jaqueline Berghout" userId="1cb4b0b5-16e1-4dc6-b38a-336911e8958f" providerId="ADAL" clId="{2DEB8524-73A3-4CEE-B9B9-BAD7DE66C670}" dt="2021-11-30T15:53:41.048" v="649" actId="478"/>
          <ac:picMkLst>
            <pc:docMk/>
            <pc:sldMk cId="1217353673" sldId="257"/>
            <ac:picMk id="1026" creationId="{22463C24-460D-4555-928C-8A543FA77F99}"/>
          </ac:picMkLst>
        </pc:picChg>
        <pc:picChg chg="add mod">
          <ac:chgData name="Jaqueline Berghout" userId="1cb4b0b5-16e1-4dc6-b38a-336911e8958f" providerId="ADAL" clId="{2DEB8524-73A3-4CEE-B9B9-BAD7DE66C670}" dt="2021-11-30T15:56:00.529" v="658" actId="1076"/>
          <ac:picMkLst>
            <pc:docMk/>
            <pc:sldMk cId="1217353673" sldId="257"/>
            <ac:picMk id="1028" creationId="{9291E570-7172-423B-86BA-E78B01CF532C}"/>
          </ac:picMkLst>
        </pc:picChg>
      </pc:sldChg>
      <pc:sldChg chg="addSp delSp modSp mod addAnim delAnim modAnim">
        <pc:chgData name="Jaqueline Berghout" userId="1cb4b0b5-16e1-4dc6-b38a-336911e8958f" providerId="ADAL" clId="{2DEB8524-73A3-4CEE-B9B9-BAD7DE66C670}" dt="2021-11-30T17:32:58.918" v="1127" actId="6549"/>
        <pc:sldMkLst>
          <pc:docMk/>
          <pc:sldMk cId="2547775770" sldId="258"/>
        </pc:sldMkLst>
        <pc:spChg chg="mod">
          <ac:chgData name="Jaqueline Berghout" userId="1cb4b0b5-16e1-4dc6-b38a-336911e8958f" providerId="ADAL" clId="{2DEB8524-73A3-4CEE-B9B9-BAD7DE66C670}" dt="2021-11-30T16:22:21.530" v="766" actId="20577"/>
          <ac:spMkLst>
            <pc:docMk/>
            <pc:sldMk cId="2547775770" sldId="258"/>
            <ac:spMk id="2" creationId="{D282C031-704A-49EC-822A-BE3388A065F1}"/>
          </ac:spMkLst>
        </pc:spChg>
        <pc:spChg chg="del mod">
          <ac:chgData name="Jaqueline Berghout" userId="1cb4b0b5-16e1-4dc6-b38a-336911e8958f" providerId="ADAL" clId="{2DEB8524-73A3-4CEE-B9B9-BAD7DE66C670}" dt="2021-11-30T16:22:26.454" v="767" actId="478"/>
          <ac:spMkLst>
            <pc:docMk/>
            <pc:sldMk cId="2547775770" sldId="258"/>
            <ac:spMk id="3" creationId="{D4D4E0D6-B751-4700-B69C-A01FFCEB3822}"/>
          </ac:spMkLst>
        </pc:spChg>
        <pc:spChg chg="add del mod">
          <ac:chgData name="Jaqueline Berghout" userId="1cb4b0b5-16e1-4dc6-b38a-336911e8958f" providerId="ADAL" clId="{2DEB8524-73A3-4CEE-B9B9-BAD7DE66C670}" dt="2021-11-30T16:34:20.966" v="803" actId="478"/>
          <ac:spMkLst>
            <pc:docMk/>
            <pc:sldMk cId="2547775770" sldId="258"/>
            <ac:spMk id="6" creationId="{6602702F-FE5D-4555-A085-B2E20CE3A981}"/>
          </ac:spMkLst>
        </pc:spChg>
        <pc:spChg chg="add del mod">
          <ac:chgData name="Jaqueline Berghout" userId="1cb4b0b5-16e1-4dc6-b38a-336911e8958f" providerId="ADAL" clId="{2DEB8524-73A3-4CEE-B9B9-BAD7DE66C670}" dt="2021-11-30T16:33:39.413" v="799" actId="478"/>
          <ac:spMkLst>
            <pc:docMk/>
            <pc:sldMk cId="2547775770" sldId="258"/>
            <ac:spMk id="10" creationId="{C881AF6E-2F84-4071-A521-E664603C5929}"/>
          </ac:spMkLst>
        </pc:spChg>
        <pc:spChg chg="add del mod">
          <ac:chgData name="Jaqueline Berghout" userId="1cb4b0b5-16e1-4dc6-b38a-336911e8958f" providerId="ADAL" clId="{2DEB8524-73A3-4CEE-B9B9-BAD7DE66C670}" dt="2021-11-30T16:34:38.623" v="806" actId="478"/>
          <ac:spMkLst>
            <pc:docMk/>
            <pc:sldMk cId="2547775770" sldId="258"/>
            <ac:spMk id="13" creationId="{C8FC7F90-4641-46FD-A966-82B7D435826C}"/>
          </ac:spMkLst>
        </pc:spChg>
        <pc:spChg chg="add del mod">
          <ac:chgData name="Jaqueline Berghout" userId="1cb4b0b5-16e1-4dc6-b38a-336911e8958f" providerId="ADAL" clId="{2DEB8524-73A3-4CEE-B9B9-BAD7DE66C670}" dt="2021-11-30T17:11:54.526" v="858" actId="478"/>
          <ac:spMkLst>
            <pc:docMk/>
            <pc:sldMk cId="2547775770" sldId="258"/>
            <ac:spMk id="14" creationId="{93C78413-E223-4EAB-A47D-20B498E0A605}"/>
          </ac:spMkLst>
        </pc:spChg>
        <pc:spChg chg="add del mod">
          <ac:chgData name="Jaqueline Berghout" userId="1cb4b0b5-16e1-4dc6-b38a-336911e8958f" providerId="ADAL" clId="{2DEB8524-73A3-4CEE-B9B9-BAD7DE66C670}" dt="2021-11-30T17:15:23.443" v="1040" actId="478"/>
          <ac:spMkLst>
            <pc:docMk/>
            <pc:sldMk cId="2547775770" sldId="258"/>
            <ac:spMk id="15" creationId="{CA00A41F-A59B-40E5-82FE-B1ED19D0E791}"/>
          </ac:spMkLst>
        </pc:spChg>
        <pc:spChg chg="add del">
          <ac:chgData name="Jaqueline Berghout" userId="1cb4b0b5-16e1-4dc6-b38a-336911e8958f" providerId="ADAL" clId="{2DEB8524-73A3-4CEE-B9B9-BAD7DE66C670}" dt="2021-11-30T17:13:32.748" v="950" actId="22"/>
          <ac:spMkLst>
            <pc:docMk/>
            <pc:sldMk cId="2547775770" sldId="258"/>
            <ac:spMk id="17" creationId="{A36D1C3B-AE12-40F5-921A-0C08B316961B}"/>
          </ac:spMkLst>
        </pc:spChg>
        <pc:spChg chg="add del mod">
          <ac:chgData name="Jaqueline Berghout" userId="1cb4b0b5-16e1-4dc6-b38a-336911e8958f" providerId="ADAL" clId="{2DEB8524-73A3-4CEE-B9B9-BAD7DE66C670}" dt="2021-11-30T17:15:13.703" v="1022" actId="767"/>
          <ac:spMkLst>
            <pc:docMk/>
            <pc:sldMk cId="2547775770" sldId="258"/>
            <ac:spMk id="19" creationId="{23E3FAED-3D47-402E-9BE0-53EA69810706}"/>
          </ac:spMkLst>
        </pc:spChg>
        <pc:spChg chg="add mod">
          <ac:chgData name="Jaqueline Berghout" userId="1cb4b0b5-16e1-4dc6-b38a-336911e8958f" providerId="ADAL" clId="{2DEB8524-73A3-4CEE-B9B9-BAD7DE66C670}" dt="2021-11-30T17:32:58.918" v="1127" actId="6549"/>
          <ac:spMkLst>
            <pc:docMk/>
            <pc:sldMk cId="2547775770" sldId="258"/>
            <ac:spMk id="20" creationId="{C6C09C66-80F9-4BB6-83B7-B42E86FA82A6}"/>
          </ac:spMkLst>
        </pc:spChg>
        <pc:graphicFrameChg chg="add del mod">
          <ac:chgData name="Jaqueline Berghout" userId="1cb4b0b5-16e1-4dc6-b38a-336911e8958f" providerId="ADAL" clId="{2DEB8524-73A3-4CEE-B9B9-BAD7DE66C670}" dt="2021-11-30T16:29:10.847" v="774" actId="478"/>
          <ac:graphicFrameMkLst>
            <pc:docMk/>
            <pc:sldMk cId="2547775770" sldId="258"/>
            <ac:graphicFrameMk id="7" creationId="{CAF1FC7A-7F37-4B70-A063-C4966CB7C536}"/>
          </ac:graphicFrameMkLst>
        </pc:graphicFrameChg>
        <pc:graphicFrameChg chg="add del mod">
          <ac:chgData name="Jaqueline Berghout" userId="1cb4b0b5-16e1-4dc6-b38a-336911e8958f" providerId="ADAL" clId="{2DEB8524-73A3-4CEE-B9B9-BAD7DE66C670}" dt="2021-11-30T16:33:40.593" v="801" actId="11529"/>
          <ac:graphicFrameMkLst>
            <pc:docMk/>
            <pc:sldMk cId="2547775770" sldId="258"/>
            <ac:graphicFrameMk id="8" creationId="{9E5753BA-3BC2-434B-95A7-578470397AF1}"/>
          </ac:graphicFrameMkLst>
        </pc:graphicFrameChg>
        <pc:graphicFrameChg chg="add del mod">
          <ac:chgData name="Jaqueline Berghout" userId="1cb4b0b5-16e1-4dc6-b38a-336911e8958f" providerId="ADAL" clId="{2DEB8524-73A3-4CEE-B9B9-BAD7DE66C670}" dt="2021-11-30T16:33:38.828" v="797" actId="11529"/>
          <ac:graphicFrameMkLst>
            <pc:docMk/>
            <pc:sldMk cId="2547775770" sldId="258"/>
            <ac:graphicFrameMk id="11" creationId="{D3B534F2-8667-48E2-857A-3AC891F0CB7A}"/>
          </ac:graphicFrameMkLst>
        </pc:graphicFrameChg>
        <pc:graphicFrameChg chg="add del mod">
          <ac:chgData name="Jaqueline Berghout" userId="1cb4b0b5-16e1-4dc6-b38a-336911e8958f" providerId="ADAL" clId="{2DEB8524-73A3-4CEE-B9B9-BAD7DE66C670}" dt="2021-11-30T17:15:14.416" v="1024"/>
          <ac:graphicFrameMkLst>
            <pc:docMk/>
            <pc:sldMk cId="2547775770" sldId="258"/>
            <ac:graphicFrameMk id="18" creationId="{85BB6FD0-594D-4B5D-9B4A-34F8E2A143EF}"/>
          </ac:graphicFrameMkLst>
        </pc:graphicFrameChg>
        <pc:picChg chg="del mod">
          <ac:chgData name="Jaqueline Berghout" userId="1cb4b0b5-16e1-4dc6-b38a-336911e8958f" providerId="ADAL" clId="{2DEB8524-73A3-4CEE-B9B9-BAD7DE66C670}" dt="2021-11-30T15:56:51.730" v="680" actId="478"/>
          <ac:picMkLst>
            <pc:docMk/>
            <pc:sldMk cId="2547775770" sldId="258"/>
            <ac:picMk id="5" creationId="{BE407267-DEF0-4CF6-8571-CE566B7118CA}"/>
          </ac:picMkLst>
        </pc:picChg>
      </pc:sldChg>
      <pc:sldChg chg="addSp modSp mod setBg">
        <pc:chgData name="Jaqueline Berghout" userId="1cb4b0b5-16e1-4dc6-b38a-336911e8958f" providerId="ADAL" clId="{2DEB8524-73A3-4CEE-B9B9-BAD7DE66C670}" dt="2021-12-01T09:49:33.559" v="2946" actId="20577"/>
        <pc:sldMkLst>
          <pc:docMk/>
          <pc:sldMk cId="3878690046" sldId="259"/>
        </pc:sldMkLst>
        <pc:spChg chg="mod">
          <ac:chgData name="Jaqueline Berghout" userId="1cb4b0b5-16e1-4dc6-b38a-336911e8958f" providerId="ADAL" clId="{2DEB8524-73A3-4CEE-B9B9-BAD7DE66C670}" dt="2021-11-30T20:00:12.109" v="1673" actId="20577"/>
          <ac:spMkLst>
            <pc:docMk/>
            <pc:sldMk cId="3878690046" sldId="259"/>
            <ac:spMk id="2" creationId="{BA286B25-FC38-49C5-87A2-D5A0A017FFC9}"/>
          </ac:spMkLst>
        </pc:spChg>
        <pc:spChg chg="mod">
          <ac:chgData name="Jaqueline Berghout" userId="1cb4b0b5-16e1-4dc6-b38a-336911e8958f" providerId="ADAL" clId="{2DEB8524-73A3-4CEE-B9B9-BAD7DE66C670}" dt="2021-11-30T20:34:39.066" v="1864" actId="1076"/>
          <ac:spMkLst>
            <pc:docMk/>
            <pc:sldMk cId="3878690046" sldId="259"/>
            <ac:spMk id="3" creationId="{7C24354C-EB0A-41A7-B453-C5B68CC04C52}"/>
          </ac:spMkLst>
        </pc:spChg>
        <pc:spChg chg="add mod">
          <ac:chgData name="Jaqueline Berghout" userId="1cb4b0b5-16e1-4dc6-b38a-336911e8958f" providerId="ADAL" clId="{2DEB8524-73A3-4CEE-B9B9-BAD7DE66C670}" dt="2021-12-01T09:49:33.559" v="2946" actId="20577"/>
          <ac:spMkLst>
            <pc:docMk/>
            <pc:sldMk cId="3878690046" sldId="259"/>
            <ac:spMk id="6" creationId="{85B98E77-F7BA-497E-8BAA-EA44B317B348}"/>
          </ac:spMkLst>
        </pc:spChg>
        <pc:picChg chg="add mod">
          <ac:chgData name="Jaqueline Berghout" userId="1cb4b0b5-16e1-4dc6-b38a-336911e8958f" providerId="ADAL" clId="{2DEB8524-73A3-4CEE-B9B9-BAD7DE66C670}" dt="2021-11-30T20:37:11.822" v="1963" actId="1076"/>
          <ac:picMkLst>
            <pc:docMk/>
            <pc:sldMk cId="3878690046" sldId="259"/>
            <ac:picMk id="3074" creationId="{B8AC400C-CFE7-44FE-B42C-47B31DDDAD2B}"/>
          </ac:picMkLst>
        </pc:picChg>
      </pc:sldChg>
      <pc:sldChg chg="modSp mod">
        <pc:chgData name="Jaqueline Berghout" userId="1cb4b0b5-16e1-4dc6-b38a-336911e8958f" providerId="ADAL" clId="{2DEB8524-73A3-4CEE-B9B9-BAD7DE66C670}" dt="2021-11-30T20:40:26.646" v="2001" actId="20577"/>
        <pc:sldMkLst>
          <pc:docMk/>
          <pc:sldMk cId="1372579001" sldId="260"/>
        </pc:sldMkLst>
        <pc:spChg chg="mod">
          <ac:chgData name="Jaqueline Berghout" userId="1cb4b0b5-16e1-4dc6-b38a-336911e8958f" providerId="ADAL" clId="{2DEB8524-73A3-4CEE-B9B9-BAD7DE66C670}" dt="2021-11-30T20:25:46.916" v="1739" actId="20577"/>
          <ac:spMkLst>
            <pc:docMk/>
            <pc:sldMk cId="1372579001" sldId="260"/>
            <ac:spMk id="2" creationId="{F1FD8F83-C442-4EC5-8315-A9A1EEA642F5}"/>
          </ac:spMkLst>
        </pc:spChg>
        <pc:spChg chg="mod">
          <ac:chgData name="Jaqueline Berghout" userId="1cb4b0b5-16e1-4dc6-b38a-336911e8958f" providerId="ADAL" clId="{2DEB8524-73A3-4CEE-B9B9-BAD7DE66C670}" dt="2021-11-30T20:40:26.646" v="2001" actId="20577"/>
          <ac:spMkLst>
            <pc:docMk/>
            <pc:sldMk cId="1372579001" sldId="260"/>
            <ac:spMk id="3" creationId="{79CD5223-6A05-483F-BFDC-6744C8CB88EB}"/>
          </ac:spMkLst>
        </pc:spChg>
        <pc:picChg chg="mod ord">
          <ac:chgData name="Jaqueline Berghout" userId="1cb4b0b5-16e1-4dc6-b38a-336911e8958f" providerId="ADAL" clId="{2DEB8524-73A3-4CEE-B9B9-BAD7DE66C670}" dt="2021-11-30T20:39:40.594" v="1970" actId="167"/>
          <ac:picMkLst>
            <pc:docMk/>
            <pc:sldMk cId="1372579001" sldId="260"/>
            <ac:picMk id="5" creationId="{396E4CE7-3AEB-46B0-A0F6-4CCAEE150A15}"/>
          </ac:picMkLst>
        </pc:picChg>
      </pc:sldChg>
      <pc:sldChg chg="addSp modSp mod">
        <pc:chgData name="Jaqueline Berghout" userId="1cb4b0b5-16e1-4dc6-b38a-336911e8958f" providerId="ADAL" clId="{2DEB8524-73A3-4CEE-B9B9-BAD7DE66C670}" dt="2021-11-30T21:16:35.591" v="2281" actId="14734"/>
        <pc:sldMkLst>
          <pc:docMk/>
          <pc:sldMk cId="3304032332" sldId="261"/>
        </pc:sldMkLst>
        <pc:spChg chg="mod">
          <ac:chgData name="Jaqueline Berghout" userId="1cb4b0b5-16e1-4dc6-b38a-336911e8958f" providerId="ADAL" clId="{2DEB8524-73A3-4CEE-B9B9-BAD7DE66C670}" dt="2021-11-30T21:09:40.208" v="2112" actId="20577"/>
          <ac:spMkLst>
            <pc:docMk/>
            <pc:sldMk cId="3304032332" sldId="261"/>
            <ac:spMk id="2" creationId="{16FF0526-D9A0-484E-BB39-90443B749C3F}"/>
          </ac:spMkLst>
        </pc:spChg>
        <pc:spChg chg="mod">
          <ac:chgData name="Jaqueline Berghout" userId="1cb4b0b5-16e1-4dc6-b38a-336911e8958f" providerId="ADAL" clId="{2DEB8524-73A3-4CEE-B9B9-BAD7DE66C670}" dt="2021-11-30T21:13:32.265" v="2250" actId="15"/>
          <ac:spMkLst>
            <pc:docMk/>
            <pc:sldMk cId="3304032332" sldId="261"/>
            <ac:spMk id="3" creationId="{69964233-A201-405E-8CBD-96E9497385C2}"/>
          </ac:spMkLst>
        </pc:spChg>
        <pc:graphicFrameChg chg="add mod modGraphic">
          <ac:chgData name="Jaqueline Berghout" userId="1cb4b0b5-16e1-4dc6-b38a-336911e8958f" providerId="ADAL" clId="{2DEB8524-73A3-4CEE-B9B9-BAD7DE66C670}" dt="2021-11-30T21:16:35.591" v="2281" actId="14734"/>
          <ac:graphicFrameMkLst>
            <pc:docMk/>
            <pc:sldMk cId="3304032332" sldId="261"/>
            <ac:graphicFrameMk id="4" creationId="{481AF945-640C-486F-A3C8-13C5E35C14F2}"/>
          </ac:graphicFrameMkLst>
        </pc:graphicFrameChg>
      </pc:sldChg>
      <pc:sldChg chg="addSp delSp modSp mod">
        <pc:chgData name="Jaqueline Berghout" userId="1cb4b0b5-16e1-4dc6-b38a-336911e8958f" providerId="ADAL" clId="{2DEB8524-73A3-4CEE-B9B9-BAD7DE66C670}" dt="2021-12-01T09:47:27.462" v="2922" actId="20577"/>
        <pc:sldMkLst>
          <pc:docMk/>
          <pc:sldMk cId="851259526" sldId="262"/>
        </pc:sldMkLst>
        <pc:spChg chg="mod">
          <ac:chgData name="Jaqueline Berghout" userId="1cb4b0b5-16e1-4dc6-b38a-336911e8958f" providerId="ADAL" clId="{2DEB8524-73A3-4CEE-B9B9-BAD7DE66C670}" dt="2021-12-01T09:47:27.462" v="2922" actId="20577"/>
          <ac:spMkLst>
            <pc:docMk/>
            <pc:sldMk cId="851259526" sldId="262"/>
            <ac:spMk id="3" creationId="{5A70DEB7-9956-4C07-BF34-EAECBEA45336}"/>
          </ac:spMkLst>
        </pc:spChg>
        <pc:spChg chg="add del">
          <ac:chgData name="Jaqueline Berghout" userId="1cb4b0b5-16e1-4dc6-b38a-336911e8958f" providerId="ADAL" clId="{2DEB8524-73A3-4CEE-B9B9-BAD7DE66C670}" dt="2021-12-01T07:32:59.830" v="2319"/>
          <ac:spMkLst>
            <pc:docMk/>
            <pc:sldMk cId="851259526" sldId="262"/>
            <ac:spMk id="4" creationId="{1F7A9333-242E-4EA1-88FB-6246E9C60426}"/>
          </ac:spMkLst>
        </pc:spChg>
        <pc:picChg chg="mod">
          <ac:chgData name="Jaqueline Berghout" userId="1cb4b0b5-16e1-4dc6-b38a-336911e8958f" providerId="ADAL" clId="{2DEB8524-73A3-4CEE-B9B9-BAD7DE66C670}" dt="2021-12-01T09:45:21.842" v="2908" actId="1076"/>
          <ac:picMkLst>
            <pc:docMk/>
            <pc:sldMk cId="851259526" sldId="262"/>
            <ac:picMk id="5" creationId="{A687F650-65F4-4A2A-8AD7-54FD71453B87}"/>
          </ac:picMkLst>
        </pc:picChg>
      </pc:sldChg>
      <pc:sldChg chg="addSp modSp mod modAnim">
        <pc:chgData name="Jaqueline Berghout" userId="1cb4b0b5-16e1-4dc6-b38a-336911e8958f" providerId="ADAL" clId="{2DEB8524-73A3-4CEE-B9B9-BAD7DE66C670}" dt="2021-12-01T09:59:28.509" v="3009"/>
        <pc:sldMkLst>
          <pc:docMk/>
          <pc:sldMk cId="2359730953" sldId="263"/>
        </pc:sldMkLst>
        <pc:spChg chg="mod">
          <ac:chgData name="Jaqueline Berghout" userId="1cb4b0b5-16e1-4dc6-b38a-336911e8958f" providerId="ADAL" clId="{2DEB8524-73A3-4CEE-B9B9-BAD7DE66C670}" dt="2021-12-01T09:59:28.509" v="3009"/>
          <ac:spMkLst>
            <pc:docMk/>
            <pc:sldMk cId="2359730953" sldId="263"/>
            <ac:spMk id="3" creationId="{BE9C670B-4803-41B9-AAD5-D7CC1A1AEFC8}"/>
          </ac:spMkLst>
        </pc:spChg>
        <pc:spChg chg="add mod">
          <ac:chgData name="Jaqueline Berghout" userId="1cb4b0b5-16e1-4dc6-b38a-336911e8958f" providerId="ADAL" clId="{2DEB8524-73A3-4CEE-B9B9-BAD7DE66C670}" dt="2021-12-01T09:50:31.324" v="2970" actId="1076"/>
          <ac:spMkLst>
            <pc:docMk/>
            <pc:sldMk cId="2359730953" sldId="263"/>
            <ac:spMk id="5" creationId="{1692BEFF-1E16-4162-8F19-4C4CDE39C011}"/>
          </ac:spMkLst>
        </pc:spChg>
        <pc:spChg chg="add mod">
          <ac:chgData name="Jaqueline Berghout" userId="1cb4b0b5-16e1-4dc6-b38a-336911e8958f" providerId="ADAL" clId="{2DEB8524-73A3-4CEE-B9B9-BAD7DE66C670}" dt="2021-12-01T09:57:08.604" v="2991" actId="20577"/>
          <ac:spMkLst>
            <pc:docMk/>
            <pc:sldMk cId="2359730953" sldId="263"/>
            <ac:spMk id="8" creationId="{3DE4A80E-7D3E-4F15-86DF-D138EBE7C1CA}"/>
          </ac:spMkLst>
        </pc:spChg>
        <pc:spChg chg="add mod">
          <ac:chgData name="Jaqueline Berghout" userId="1cb4b0b5-16e1-4dc6-b38a-336911e8958f" providerId="ADAL" clId="{2DEB8524-73A3-4CEE-B9B9-BAD7DE66C670}" dt="2021-12-01T09:58:31.700" v="3005" actId="1076"/>
          <ac:spMkLst>
            <pc:docMk/>
            <pc:sldMk cId="2359730953" sldId="263"/>
            <ac:spMk id="12" creationId="{F3438233-83EE-4134-BECC-E41BAF1891F8}"/>
          </ac:spMkLst>
        </pc:spChg>
        <pc:spChg chg="add mod">
          <ac:chgData name="Jaqueline Berghout" userId="1cb4b0b5-16e1-4dc6-b38a-336911e8958f" providerId="ADAL" clId="{2DEB8524-73A3-4CEE-B9B9-BAD7DE66C670}" dt="2021-12-01T09:58:44.660" v="3008" actId="1076"/>
          <ac:spMkLst>
            <pc:docMk/>
            <pc:sldMk cId="2359730953" sldId="263"/>
            <ac:spMk id="17" creationId="{E42ADC85-6714-4A70-A05D-A61689C53710}"/>
          </ac:spMkLst>
        </pc:spChg>
        <pc:cxnChg chg="add mod">
          <ac:chgData name="Jaqueline Berghout" userId="1cb4b0b5-16e1-4dc6-b38a-336911e8958f" providerId="ADAL" clId="{2DEB8524-73A3-4CEE-B9B9-BAD7DE66C670}" dt="2021-12-01T09:57:19.543" v="2993" actId="14100"/>
          <ac:cxnSpMkLst>
            <pc:docMk/>
            <pc:sldMk cId="2359730953" sldId="263"/>
            <ac:cxnSpMk id="7" creationId="{60C3369A-BB6A-4871-8064-E7FD0B97F554}"/>
          </ac:cxnSpMkLst>
        </pc:cxnChg>
        <pc:cxnChg chg="add mod">
          <ac:chgData name="Jaqueline Berghout" userId="1cb4b0b5-16e1-4dc6-b38a-336911e8958f" providerId="ADAL" clId="{2DEB8524-73A3-4CEE-B9B9-BAD7DE66C670}" dt="2021-12-01T09:58:35.635" v="3006" actId="14100"/>
          <ac:cxnSpMkLst>
            <pc:docMk/>
            <pc:sldMk cId="2359730953" sldId="263"/>
            <ac:cxnSpMk id="11" creationId="{4D1182C0-25C0-47C9-BDC6-B3A142C0D516}"/>
          </ac:cxnSpMkLst>
        </pc:cxnChg>
        <pc:cxnChg chg="add mod">
          <ac:chgData name="Jaqueline Berghout" userId="1cb4b0b5-16e1-4dc6-b38a-336911e8958f" providerId="ADAL" clId="{2DEB8524-73A3-4CEE-B9B9-BAD7DE66C670}" dt="2021-12-01T09:58:44.660" v="3008" actId="1076"/>
          <ac:cxnSpMkLst>
            <pc:docMk/>
            <pc:sldMk cId="2359730953" sldId="263"/>
            <ac:cxnSpMk id="16" creationId="{A2A49CCE-464C-4DE3-8CAE-F7413FB3EE06}"/>
          </ac:cxnSpMkLst>
        </pc:cxnChg>
      </pc:sldChg>
      <pc:sldChg chg="modSp mod">
        <pc:chgData name="Jaqueline Berghout" userId="1cb4b0b5-16e1-4dc6-b38a-336911e8958f" providerId="ADAL" clId="{2DEB8524-73A3-4CEE-B9B9-BAD7DE66C670}" dt="2021-12-01T10:00:52.098" v="3012"/>
        <pc:sldMkLst>
          <pc:docMk/>
          <pc:sldMk cId="3418459628" sldId="264"/>
        </pc:sldMkLst>
        <pc:spChg chg="mod">
          <ac:chgData name="Jaqueline Berghout" userId="1cb4b0b5-16e1-4dc6-b38a-336911e8958f" providerId="ADAL" clId="{2DEB8524-73A3-4CEE-B9B9-BAD7DE66C670}" dt="2021-12-01T10:00:52.098" v="3012"/>
          <ac:spMkLst>
            <pc:docMk/>
            <pc:sldMk cId="3418459628" sldId="264"/>
            <ac:spMk id="3" creationId="{705DDD1F-F8DB-4394-9B09-6A7290A6553C}"/>
          </ac:spMkLst>
        </pc:spChg>
      </pc:sldChg>
      <pc:sldChg chg="modSp new mod ord">
        <pc:chgData name="Jaqueline Berghout" userId="1cb4b0b5-16e1-4dc6-b38a-336911e8958f" providerId="ADAL" clId="{2DEB8524-73A3-4CEE-B9B9-BAD7DE66C670}" dt="2021-11-30T12:38:04.563" v="23"/>
        <pc:sldMkLst>
          <pc:docMk/>
          <pc:sldMk cId="4250041928" sldId="266"/>
        </pc:sldMkLst>
        <pc:spChg chg="mod">
          <ac:chgData name="Jaqueline Berghout" userId="1cb4b0b5-16e1-4dc6-b38a-336911e8958f" providerId="ADAL" clId="{2DEB8524-73A3-4CEE-B9B9-BAD7DE66C670}" dt="2021-11-30T12:37:57.531" v="22" actId="20577"/>
          <ac:spMkLst>
            <pc:docMk/>
            <pc:sldMk cId="4250041928" sldId="266"/>
            <ac:spMk id="2" creationId="{54D9D6E0-8159-4E71-9BE5-390FB109441B}"/>
          </ac:spMkLst>
        </pc:spChg>
        <pc:spChg chg="mod">
          <ac:chgData name="Jaqueline Berghout" userId="1cb4b0b5-16e1-4dc6-b38a-336911e8958f" providerId="ADAL" clId="{2DEB8524-73A3-4CEE-B9B9-BAD7DE66C670}" dt="2021-11-30T12:38:04.563" v="23"/>
          <ac:spMkLst>
            <pc:docMk/>
            <pc:sldMk cId="4250041928" sldId="266"/>
            <ac:spMk id="3" creationId="{80B7B0DB-1F71-4590-8B02-14D743F7196A}"/>
          </ac:spMkLst>
        </pc:spChg>
      </pc:sldChg>
      <pc:sldChg chg="modSp add mod ord">
        <pc:chgData name="Jaqueline Berghout" userId="1cb4b0b5-16e1-4dc6-b38a-336911e8958f" providerId="ADAL" clId="{2DEB8524-73A3-4CEE-B9B9-BAD7DE66C670}" dt="2021-11-30T21:19:36.133" v="2313" actId="20577"/>
        <pc:sldMkLst>
          <pc:docMk/>
          <pc:sldMk cId="2158449072" sldId="287"/>
        </pc:sldMkLst>
        <pc:spChg chg="mod">
          <ac:chgData name="Jaqueline Berghout" userId="1cb4b0b5-16e1-4dc6-b38a-336911e8958f" providerId="ADAL" clId="{2DEB8524-73A3-4CEE-B9B9-BAD7DE66C670}" dt="2021-11-30T17:53:08.087" v="1315" actId="20577"/>
          <ac:spMkLst>
            <pc:docMk/>
            <pc:sldMk cId="2158449072" sldId="287"/>
            <ac:spMk id="4" creationId="{D3D3793F-CAE6-4DD0-975B-9FA97786B7E7}"/>
          </ac:spMkLst>
        </pc:spChg>
        <pc:spChg chg="mod">
          <ac:chgData name="Jaqueline Berghout" userId="1cb4b0b5-16e1-4dc6-b38a-336911e8958f" providerId="ADAL" clId="{2DEB8524-73A3-4CEE-B9B9-BAD7DE66C670}" dt="2021-11-30T21:19:36.133" v="2313" actId="20577"/>
          <ac:spMkLst>
            <pc:docMk/>
            <pc:sldMk cId="2158449072" sldId="287"/>
            <ac:spMk id="9" creationId="{0E29CDDB-26F5-4EBE-AEA0-3D048D82D94B}"/>
          </ac:spMkLst>
        </pc:spChg>
      </pc:sldChg>
      <pc:sldChg chg="modSp new del mod ord">
        <pc:chgData name="Jaqueline Berghout" userId="1cb4b0b5-16e1-4dc6-b38a-336911e8958f" providerId="ADAL" clId="{2DEB8524-73A3-4CEE-B9B9-BAD7DE66C670}" dt="2021-11-30T15:40:18.024" v="346" actId="47"/>
        <pc:sldMkLst>
          <pc:docMk/>
          <pc:sldMk cId="2055661638" sldId="288"/>
        </pc:sldMkLst>
        <pc:spChg chg="mod">
          <ac:chgData name="Jaqueline Berghout" userId="1cb4b0b5-16e1-4dc6-b38a-336911e8958f" providerId="ADAL" clId="{2DEB8524-73A3-4CEE-B9B9-BAD7DE66C670}" dt="2021-11-30T15:39:10.565" v="345" actId="20577"/>
          <ac:spMkLst>
            <pc:docMk/>
            <pc:sldMk cId="2055661638" sldId="288"/>
            <ac:spMk id="2" creationId="{65A7023C-F588-487A-A475-5EBA3B417405}"/>
          </ac:spMkLst>
        </pc:spChg>
      </pc:sldChg>
      <pc:sldChg chg="addSp delSp modSp add mod ord">
        <pc:chgData name="Jaqueline Berghout" userId="1cb4b0b5-16e1-4dc6-b38a-336911e8958f" providerId="ADAL" clId="{2DEB8524-73A3-4CEE-B9B9-BAD7DE66C670}" dt="2021-11-30T15:49:24.957" v="558" actId="1076"/>
        <pc:sldMkLst>
          <pc:docMk/>
          <pc:sldMk cId="4051949482" sldId="288"/>
        </pc:sldMkLst>
        <pc:spChg chg="mod">
          <ac:chgData name="Jaqueline Berghout" userId="1cb4b0b5-16e1-4dc6-b38a-336911e8958f" providerId="ADAL" clId="{2DEB8524-73A3-4CEE-B9B9-BAD7DE66C670}" dt="2021-11-30T15:41:55.674" v="423" actId="20577"/>
          <ac:spMkLst>
            <pc:docMk/>
            <pc:sldMk cId="4051949482" sldId="288"/>
            <ac:spMk id="40" creationId="{AA1B1162-F5BA-493E-9563-CF4475C1B097}"/>
          </ac:spMkLst>
        </pc:spChg>
        <pc:spChg chg="mod">
          <ac:chgData name="Jaqueline Berghout" userId="1cb4b0b5-16e1-4dc6-b38a-336911e8958f" providerId="ADAL" clId="{2DEB8524-73A3-4CEE-B9B9-BAD7DE66C670}" dt="2021-11-30T15:41:49.674" v="421" actId="20577"/>
          <ac:spMkLst>
            <pc:docMk/>
            <pc:sldMk cId="4051949482" sldId="288"/>
            <ac:spMk id="41" creationId="{2BD6C8B7-0D2F-44CB-A5ED-CFA8F816D555}"/>
          </ac:spMkLst>
        </pc:spChg>
        <pc:spChg chg="mod">
          <ac:chgData name="Jaqueline Berghout" userId="1cb4b0b5-16e1-4dc6-b38a-336911e8958f" providerId="ADAL" clId="{2DEB8524-73A3-4CEE-B9B9-BAD7DE66C670}" dt="2021-11-30T15:49:02.776" v="547" actId="14100"/>
          <ac:spMkLst>
            <pc:docMk/>
            <pc:sldMk cId="4051949482" sldId="288"/>
            <ac:spMk id="44" creationId="{657D01F2-500E-457B-9C52-AC43771E722A}"/>
          </ac:spMkLst>
        </pc:spChg>
        <pc:spChg chg="add mod">
          <ac:chgData name="Jaqueline Berghout" userId="1cb4b0b5-16e1-4dc6-b38a-336911e8958f" providerId="ADAL" clId="{2DEB8524-73A3-4CEE-B9B9-BAD7DE66C670}" dt="2021-11-30T15:47:05.295" v="491" actId="122"/>
          <ac:spMkLst>
            <pc:docMk/>
            <pc:sldMk cId="4051949482" sldId="288"/>
            <ac:spMk id="45" creationId="{C0FEE9C6-764A-46E0-BEAA-FFAD9C61AA6E}"/>
          </ac:spMkLst>
        </pc:spChg>
        <pc:spChg chg="add mod">
          <ac:chgData name="Jaqueline Berghout" userId="1cb4b0b5-16e1-4dc6-b38a-336911e8958f" providerId="ADAL" clId="{2DEB8524-73A3-4CEE-B9B9-BAD7DE66C670}" dt="2021-11-30T15:47:45.637" v="513" actId="1076"/>
          <ac:spMkLst>
            <pc:docMk/>
            <pc:sldMk cId="4051949482" sldId="288"/>
            <ac:spMk id="46" creationId="{9F99AEB0-51EF-4DA2-998D-198F28E533D2}"/>
          </ac:spMkLst>
        </pc:spChg>
        <pc:spChg chg="add mod">
          <ac:chgData name="Jaqueline Berghout" userId="1cb4b0b5-16e1-4dc6-b38a-336911e8958f" providerId="ADAL" clId="{2DEB8524-73A3-4CEE-B9B9-BAD7DE66C670}" dt="2021-11-30T15:48:16.567" v="529" actId="14100"/>
          <ac:spMkLst>
            <pc:docMk/>
            <pc:sldMk cId="4051949482" sldId="288"/>
            <ac:spMk id="47" creationId="{D459A6A8-A33E-43A5-B9CA-C91A418468A0}"/>
          </ac:spMkLst>
        </pc:spChg>
        <pc:spChg chg="add mod">
          <ac:chgData name="Jaqueline Berghout" userId="1cb4b0b5-16e1-4dc6-b38a-336911e8958f" providerId="ADAL" clId="{2DEB8524-73A3-4CEE-B9B9-BAD7DE66C670}" dt="2021-11-30T15:48:56.004" v="546" actId="14100"/>
          <ac:spMkLst>
            <pc:docMk/>
            <pc:sldMk cId="4051949482" sldId="288"/>
            <ac:spMk id="48" creationId="{308D32B9-0EB4-4787-AD8D-10403C91F254}"/>
          </ac:spMkLst>
        </pc:spChg>
        <pc:spChg chg="add mod">
          <ac:chgData name="Jaqueline Berghout" userId="1cb4b0b5-16e1-4dc6-b38a-336911e8958f" providerId="ADAL" clId="{2DEB8524-73A3-4CEE-B9B9-BAD7DE66C670}" dt="2021-11-30T15:49:24.957" v="558" actId="1076"/>
          <ac:spMkLst>
            <pc:docMk/>
            <pc:sldMk cId="4051949482" sldId="288"/>
            <ac:spMk id="49" creationId="{30C823A6-E0DB-44F1-998A-D4C7584978C2}"/>
          </ac:spMkLst>
        </pc:spChg>
        <pc:spChg chg="mod">
          <ac:chgData name="Jaqueline Berghout" userId="1cb4b0b5-16e1-4dc6-b38a-336911e8958f" providerId="ADAL" clId="{2DEB8524-73A3-4CEE-B9B9-BAD7DE66C670}" dt="2021-11-30T15:42:18.476" v="445" actId="20577"/>
          <ac:spMkLst>
            <pc:docMk/>
            <pc:sldMk cId="4051949482" sldId="288"/>
            <ac:spMk id="54" creationId="{1575A4D2-461F-44A8-80B7-4249784D3D93}"/>
          </ac:spMkLst>
        </pc:spChg>
        <pc:spChg chg="mod">
          <ac:chgData name="Jaqueline Berghout" userId="1cb4b0b5-16e1-4dc6-b38a-336911e8958f" providerId="ADAL" clId="{2DEB8524-73A3-4CEE-B9B9-BAD7DE66C670}" dt="2021-11-30T15:41:04.489" v="388" actId="20577"/>
          <ac:spMkLst>
            <pc:docMk/>
            <pc:sldMk cId="4051949482" sldId="288"/>
            <ac:spMk id="55" creationId="{2156C425-1E3A-4E76-BE85-E97889F29C46}"/>
          </ac:spMkLst>
        </pc:spChg>
        <pc:spChg chg="del mod">
          <ac:chgData name="Jaqueline Berghout" userId="1cb4b0b5-16e1-4dc6-b38a-336911e8958f" providerId="ADAL" clId="{2DEB8524-73A3-4CEE-B9B9-BAD7DE66C670}" dt="2021-11-30T15:41:40.160" v="418" actId="478"/>
          <ac:spMkLst>
            <pc:docMk/>
            <pc:sldMk cId="4051949482" sldId="288"/>
            <ac:spMk id="56" creationId="{A75616B0-66FD-451F-811D-7B65A657AF44}"/>
          </ac:spMkLst>
        </pc:spChg>
        <pc:spChg chg="mod">
          <ac:chgData name="Jaqueline Berghout" userId="1cb4b0b5-16e1-4dc6-b38a-336911e8958f" providerId="ADAL" clId="{2DEB8524-73A3-4CEE-B9B9-BAD7DE66C670}" dt="2021-11-30T15:49:06.402" v="548" actId="1076"/>
          <ac:spMkLst>
            <pc:docMk/>
            <pc:sldMk cId="4051949482" sldId="288"/>
            <ac:spMk id="57" creationId="{7E45EBCD-57DA-496E-80B1-05388C771CE2}"/>
          </ac:spMkLst>
        </pc:spChg>
        <pc:spChg chg="del mod">
          <ac:chgData name="Jaqueline Berghout" userId="1cb4b0b5-16e1-4dc6-b38a-336911e8958f" providerId="ADAL" clId="{2DEB8524-73A3-4CEE-B9B9-BAD7DE66C670}" dt="2021-11-30T15:41:37.824" v="417" actId="478"/>
          <ac:spMkLst>
            <pc:docMk/>
            <pc:sldMk cId="4051949482" sldId="288"/>
            <ac:spMk id="59" creationId="{A28B4680-0D66-43B9-B297-2A63A4F21DD4}"/>
          </ac:spMkLst>
        </pc:spChg>
        <pc:spChg chg="mod">
          <ac:chgData name="Jaqueline Berghout" userId="1cb4b0b5-16e1-4dc6-b38a-336911e8958f" providerId="ADAL" clId="{2DEB8524-73A3-4CEE-B9B9-BAD7DE66C670}" dt="2021-11-30T15:47:43.926" v="512" actId="1076"/>
          <ac:spMkLst>
            <pc:docMk/>
            <pc:sldMk cId="4051949482" sldId="288"/>
            <ac:spMk id="60" creationId="{67422C56-F816-43C3-A85A-B692FEB4A785}"/>
          </ac:spMkLst>
        </pc:spChg>
        <pc:spChg chg="mod">
          <ac:chgData name="Jaqueline Berghout" userId="1cb4b0b5-16e1-4dc6-b38a-336911e8958f" providerId="ADAL" clId="{2DEB8524-73A3-4CEE-B9B9-BAD7DE66C670}" dt="2021-11-30T15:48:02.894" v="517" actId="1076"/>
          <ac:spMkLst>
            <pc:docMk/>
            <pc:sldMk cId="4051949482" sldId="288"/>
            <ac:spMk id="62" creationId="{70764112-9024-4B9B-A32A-8A572FC69D59}"/>
          </ac:spMkLst>
        </pc:spChg>
        <pc:grpChg chg="mod">
          <ac:chgData name="Jaqueline Berghout" userId="1cb4b0b5-16e1-4dc6-b38a-336911e8958f" providerId="ADAL" clId="{2DEB8524-73A3-4CEE-B9B9-BAD7DE66C670}" dt="2021-11-30T15:45:57.720" v="469" actId="14100"/>
          <ac:grpSpMkLst>
            <pc:docMk/>
            <pc:sldMk cId="4051949482" sldId="288"/>
            <ac:grpSpMk id="64" creationId="{47E617B3-91BE-4E7E-8F0D-EC42E89DA4FC}"/>
          </ac:grpSpMkLst>
        </pc:grpChg>
      </pc:sldChg>
      <pc:sldChg chg="addSp delSp modSp new mod ord modAnim">
        <pc:chgData name="Jaqueline Berghout" userId="1cb4b0b5-16e1-4dc6-b38a-336911e8958f" providerId="ADAL" clId="{2DEB8524-73A3-4CEE-B9B9-BAD7DE66C670}" dt="2021-11-30T16:21:48.734" v="743" actId="1076"/>
        <pc:sldMkLst>
          <pc:docMk/>
          <pc:sldMk cId="1714514706" sldId="289"/>
        </pc:sldMkLst>
        <pc:spChg chg="mod">
          <ac:chgData name="Jaqueline Berghout" userId="1cb4b0b5-16e1-4dc6-b38a-336911e8958f" providerId="ADAL" clId="{2DEB8524-73A3-4CEE-B9B9-BAD7DE66C670}" dt="2021-11-30T16:03:40.705" v="715" actId="20577"/>
          <ac:spMkLst>
            <pc:docMk/>
            <pc:sldMk cId="1714514706" sldId="289"/>
            <ac:spMk id="2" creationId="{E844DA58-87AE-412B-A6B9-66CEF7E41FAA}"/>
          </ac:spMkLst>
        </pc:spChg>
        <pc:spChg chg="del">
          <ac:chgData name="Jaqueline Berghout" userId="1cb4b0b5-16e1-4dc6-b38a-336911e8958f" providerId="ADAL" clId="{2DEB8524-73A3-4CEE-B9B9-BAD7DE66C670}" dt="2021-11-30T16:09:06.765" v="716" actId="22"/>
          <ac:spMkLst>
            <pc:docMk/>
            <pc:sldMk cId="1714514706" sldId="289"/>
            <ac:spMk id="3" creationId="{1363D5EF-CF81-4CE4-8E76-40A2D0E3FAAE}"/>
          </ac:spMkLst>
        </pc:spChg>
        <pc:picChg chg="add mod ord">
          <ac:chgData name="Jaqueline Berghout" userId="1cb4b0b5-16e1-4dc6-b38a-336911e8958f" providerId="ADAL" clId="{2DEB8524-73A3-4CEE-B9B9-BAD7DE66C670}" dt="2021-11-30T16:10:14.174" v="721" actId="1076"/>
          <ac:picMkLst>
            <pc:docMk/>
            <pc:sldMk cId="1714514706" sldId="289"/>
            <ac:picMk id="5" creationId="{1A0A2402-640A-412E-B754-2578FC86DE77}"/>
          </ac:picMkLst>
        </pc:picChg>
        <pc:picChg chg="add mod">
          <ac:chgData name="Jaqueline Berghout" userId="1cb4b0b5-16e1-4dc6-b38a-336911e8958f" providerId="ADAL" clId="{2DEB8524-73A3-4CEE-B9B9-BAD7DE66C670}" dt="2021-11-30T16:10:16.083" v="722" actId="1076"/>
          <ac:picMkLst>
            <pc:docMk/>
            <pc:sldMk cId="1714514706" sldId="289"/>
            <ac:picMk id="7" creationId="{0BCA43A2-2F90-49AC-A45D-256C74934FF8}"/>
          </ac:picMkLst>
        </pc:picChg>
        <pc:picChg chg="add mod">
          <ac:chgData name="Jaqueline Berghout" userId="1cb4b0b5-16e1-4dc6-b38a-336911e8958f" providerId="ADAL" clId="{2DEB8524-73A3-4CEE-B9B9-BAD7DE66C670}" dt="2021-11-30T16:21:48.734" v="743" actId="1076"/>
          <ac:picMkLst>
            <pc:docMk/>
            <pc:sldMk cId="1714514706" sldId="289"/>
            <ac:picMk id="9" creationId="{2989A5F5-6214-41BC-BA5B-0E868D7489A6}"/>
          </ac:picMkLst>
        </pc:picChg>
        <pc:picChg chg="add mod">
          <ac:chgData name="Jaqueline Berghout" userId="1cb4b0b5-16e1-4dc6-b38a-336911e8958f" providerId="ADAL" clId="{2DEB8524-73A3-4CEE-B9B9-BAD7DE66C670}" dt="2021-11-30T16:21:47.899" v="742" actId="1076"/>
          <ac:picMkLst>
            <pc:docMk/>
            <pc:sldMk cId="1714514706" sldId="289"/>
            <ac:picMk id="11" creationId="{552B1A5D-F5D6-4B91-80F9-D191A6F4D1E1}"/>
          </ac:picMkLst>
        </pc:picChg>
      </pc:sldChg>
      <pc:sldChg chg="modSp new del mod">
        <pc:chgData name="Jaqueline Berghout" userId="1cb4b0b5-16e1-4dc6-b38a-336911e8958f" providerId="ADAL" clId="{2DEB8524-73A3-4CEE-B9B9-BAD7DE66C670}" dt="2021-11-30T17:30:33.397" v="1119" actId="47"/>
        <pc:sldMkLst>
          <pc:docMk/>
          <pc:sldMk cId="1352627193" sldId="290"/>
        </pc:sldMkLst>
        <pc:spChg chg="mod">
          <ac:chgData name="Jaqueline Berghout" userId="1cb4b0b5-16e1-4dc6-b38a-336911e8958f" providerId="ADAL" clId="{2DEB8524-73A3-4CEE-B9B9-BAD7DE66C670}" dt="2021-11-30T17:15:31.276" v="1042" actId="27636"/>
          <ac:spMkLst>
            <pc:docMk/>
            <pc:sldMk cId="1352627193" sldId="290"/>
            <ac:spMk id="3" creationId="{BBA8E0AE-7EB5-4E85-A637-7B632E7BCCC0}"/>
          </ac:spMkLst>
        </pc:spChg>
      </pc:sldChg>
      <pc:sldChg chg="addSp delSp modSp new mod modAnim">
        <pc:chgData name="Jaqueline Berghout" userId="1cb4b0b5-16e1-4dc6-b38a-336911e8958f" providerId="ADAL" clId="{2DEB8524-73A3-4CEE-B9B9-BAD7DE66C670}" dt="2021-11-30T20:29:06.625" v="1749" actId="14100"/>
        <pc:sldMkLst>
          <pc:docMk/>
          <pc:sldMk cId="3132598074" sldId="291"/>
        </pc:sldMkLst>
        <pc:spChg chg="del mod">
          <ac:chgData name="Jaqueline Berghout" userId="1cb4b0b5-16e1-4dc6-b38a-336911e8958f" providerId="ADAL" clId="{2DEB8524-73A3-4CEE-B9B9-BAD7DE66C670}" dt="2021-11-30T17:36:25.274" v="1140" actId="478"/>
          <ac:spMkLst>
            <pc:docMk/>
            <pc:sldMk cId="3132598074" sldId="291"/>
            <ac:spMk id="2" creationId="{AD5D0354-04C8-4D4B-971C-BFF0817C67E6}"/>
          </ac:spMkLst>
        </pc:spChg>
        <pc:spChg chg="del">
          <ac:chgData name="Jaqueline Berghout" userId="1cb4b0b5-16e1-4dc6-b38a-336911e8958f" providerId="ADAL" clId="{2DEB8524-73A3-4CEE-B9B9-BAD7DE66C670}" dt="2021-11-30T17:36:27.901" v="1141" actId="478"/>
          <ac:spMkLst>
            <pc:docMk/>
            <pc:sldMk cId="3132598074" sldId="291"/>
            <ac:spMk id="3" creationId="{069B01CB-63B8-40A9-8D8F-84E997A1C388}"/>
          </ac:spMkLst>
        </pc:spChg>
        <pc:spChg chg="add del mod">
          <ac:chgData name="Jaqueline Berghout" userId="1cb4b0b5-16e1-4dc6-b38a-336911e8958f" providerId="ADAL" clId="{2DEB8524-73A3-4CEE-B9B9-BAD7DE66C670}" dt="2021-11-30T17:36:30.658" v="1142" actId="478"/>
          <ac:spMkLst>
            <pc:docMk/>
            <pc:sldMk cId="3132598074" sldId="291"/>
            <ac:spMk id="5" creationId="{636DEC13-F095-49F4-99AC-8C18BCADA1B2}"/>
          </ac:spMkLst>
        </pc:spChg>
        <pc:spChg chg="add mod">
          <ac:chgData name="Jaqueline Berghout" userId="1cb4b0b5-16e1-4dc6-b38a-336911e8958f" providerId="ADAL" clId="{2DEB8524-73A3-4CEE-B9B9-BAD7DE66C670}" dt="2021-11-30T17:44:07.454" v="1274" actId="1076"/>
          <ac:spMkLst>
            <pc:docMk/>
            <pc:sldMk cId="3132598074" sldId="291"/>
            <ac:spMk id="6" creationId="{FA156122-7F34-4529-A634-83CEFFC17BE5}"/>
          </ac:spMkLst>
        </pc:spChg>
        <pc:spChg chg="add del">
          <ac:chgData name="Jaqueline Berghout" userId="1cb4b0b5-16e1-4dc6-b38a-336911e8958f" providerId="ADAL" clId="{2DEB8524-73A3-4CEE-B9B9-BAD7DE66C670}" dt="2021-11-30T17:37:04.264" v="1148" actId="478"/>
          <ac:spMkLst>
            <pc:docMk/>
            <pc:sldMk cId="3132598074" sldId="291"/>
            <ac:spMk id="7" creationId="{99ADC093-501A-4A5D-821B-9A9A4C8A406B}"/>
          </ac:spMkLst>
        </pc:spChg>
        <pc:spChg chg="add mod">
          <ac:chgData name="Jaqueline Berghout" userId="1cb4b0b5-16e1-4dc6-b38a-336911e8958f" providerId="ADAL" clId="{2DEB8524-73A3-4CEE-B9B9-BAD7DE66C670}" dt="2021-11-30T17:44:07.454" v="1274" actId="1076"/>
          <ac:spMkLst>
            <pc:docMk/>
            <pc:sldMk cId="3132598074" sldId="291"/>
            <ac:spMk id="8" creationId="{6F2B24D0-F581-4A12-A54D-1BDB7211D2AF}"/>
          </ac:spMkLst>
        </pc:spChg>
        <pc:spChg chg="add mod">
          <ac:chgData name="Jaqueline Berghout" userId="1cb4b0b5-16e1-4dc6-b38a-336911e8958f" providerId="ADAL" clId="{2DEB8524-73A3-4CEE-B9B9-BAD7DE66C670}" dt="2021-11-30T17:44:07.454" v="1274" actId="1076"/>
          <ac:spMkLst>
            <pc:docMk/>
            <pc:sldMk cId="3132598074" sldId="291"/>
            <ac:spMk id="20" creationId="{78EDA9D7-F24C-47B4-B139-F48EEC83176C}"/>
          </ac:spMkLst>
        </pc:spChg>
        <pc:spChg chg="add mod">
          <ac:chgData name="Jaqueline Berghout" userId="1cb4b0b5-16e1-4dc6-b38a-336911e8958f" providerId="ADAL" clId="{2DEB8524-73A3-4CEE-B9B9-BAD7DE66C670}" dt="2021-11-30T20:29:06.625" v="1749" actId="14100"/>
          <ac:spMkLst>
            <pc:docMk/>
            <pc:sldMk cId="3132598074" sldId="291"/>
            <ac:spMk id="25" creationId="{60B4944B-9DD4-4EF7-9A81-822884B02CE2}"/>
          </ac:spMkLst>
        </pc:spChg>
        <pc:spChg chg="add del">
          <ac:chgData name="Jaqueline Berghout" userId="1cb4b0b5-16e1-4dc6-b38a-336911e8958f" providerId="ADAL" clId="{2DEB8524-73A3-4CEE-B9B9-BAD7DE66C670}" dt="2021-11-30T17:41:49.860" v="1227" actId="478"/>
          <ac:spMkLst>
            <pc:docMk/>
            <pc:sldMk cId="3132598074" sldId="291"/>
            <ac:spMk id="26" creationId="{7112A262-AB94-40A7-83DF-1BA078719B8F}"/>
          </ac:spMkLst>
        </pc:spChg>
        <pc:spChg chg="add del">
          <ac:chgData name="Jaqueline Berghout" userId="1cb4b0b5-16e1-4dc6-b38a-336911e8958f" providerId="ADAL" clId="{2DEB8524-73A3-4CEE-B9B9-BAD7DE66C670}" dt="2021-11-30T17:41:59.188" v="1229" actId="478"/>
          <ac:spMkLst>
            <pc:docMk/>
            <pc:sldMk cId="3132598074" sldId="291"/>
            <ac:spMk id="27" creationId="{8135B616-244E-43B3-B82A-0894F2A40E32}"/>
          </ac:spMkLst>
        </pc:spChg>
        <pc:spChg chg="add mod">
          <ac:chgData name="Jaqueline Berghout" userId="1cb4b0b5-16e1-4dc6-b38a-336911e8958f" providerId="ADAL" clId="{2DEB8524-73A3-4CEE-B9B9-BAD7DE66C670}" dt="2021-11-30T17:44:07.454" v="1274" actId="1076"/>
          <ac:spMkLst>
            <pc:docMk/>
            <pc:sldMk cId="3132598074" sldId="291"/>
            <ac:spMk id="28" creationId="{E07651AA-D126-42C7-83F2-6E9CF8B8CD6E}"/>
          </ac:spMkLst>
        </pc:spChg>
        <pc:spChg chg="add mod">
          <ac:chgData name="Jaqueline Berghout" userId="1cb4b0b5-16e1-4dc6-b38a-336911e8958f" providerId="ADAL" clId="{2DEB8524-73A3-4CEE-B9B9-BAD7DE66C670}" dt="2021-11-30T17:51:54.160" v="1279" actId="20577"/>
          <ac:spMkLst>
            <pc:docMk/>
            <pc:sldMk cId="3132598074" sldId="291"/>
            <ac:spMk id="35" creationId="{CC672BE2-874A-4DCC-B820-934EB8334C4B}"/>
          </ac:spMkLst>
        </pc:spChg>
        <pc:spChg chg="add mod">
          <ac:chgData name="Jaqueline Berghout" userId="1cb4b0b5-16e1-4dc6-b38a-336911e8958f" providerId="ADAL" clId="{2DEB8524-73A3-4CEE-B9B9-BAD7DE66C670}" dt="2021-11-30T17:52:05.751" v="1284" actId="20577"/>
          <ac:spMkLst>
            <pc:docMk/>
            <pc:sldMk cId="3132598074" sldId="291"/>
            <ac:spMk id="36" creationId="{F7221EAE-6DB3-4803-ACD7-56BBB14E4BED}"/>
          </ac:spMkLst>
        </pc:spChg>
        <pc:cxnChg chg="add del mod">
          <ac:chgData name="Jaqueline Berghout" userId="1cb4b0b5-16e1-4dc6-b38a-336911e8958f" providerId="ADAL" clId="{2DEB8524-73A3-4CEE-B9B9-BAD7DE66C670}" dt="2021-11-30T17:37:19.878" v="1152" actId="478"/>
          <ac:cxnSpMkLst>
            <pc:docMk/>
            <pc:sldMk cId="3132598074" sldId="291"/>
            <ac:cxnSpMk id="10" creationId="{B1E58A2A-F52C-49F4-B67C-CFEB66C61EA5}"/>
          </ac:cxnSpMkLst>
        </pc:cxnChg>
        <pc:cxnChg chg="add del mod">
          <ac:chgData name="Jaqueline Berghout" userId="1cb4b0b5-16e1-4dc6-b38a-336911e8958f" providerId="ADAL" clId="{2DEB8524-73A3-4CEE-B9B9-BAD7DE66C670}" dt="2021-11-30T17:37:44.696" v="1157" actId="478"/>
          <ac:cxnSpMkLst>
            <pc:docMk/>
            <pc:sldMk cId="3132598074" sldId="291"/>
            <ac:cxnSpMk id="12" creationId="{D5D4AEB1-21C0-4B92-9704-6A1E52B5AC6B}"/>
          </ac:cxnSpMkLst>
        </pc:cxnChg>
        <pc:cxnChg chg="add mod">
          <ac:chgData name="Jaqueline Berghout" userId="1cb4b0b5-16e1-4dc6-b38a-336911e8958f" providerId="ADAL" clId="{2DEB8524-73A3-4CEE-B9B9-BAD7DE66C670}" dt="2021-11-30T17:44:07.454" v="1274" actId="1076"/>
          <ac:cxnSpMkLst>
            <pc:docMk/>
            <pc:sldMk cId="3132598074" sldId="291"/>
            <ac:cxnSpMk id="17" creationId="{FFCF75D8-C7D6-443D-A5A4-E8F6B559E068}"/>
          </ac:cxnSpMkLst>
        </pc:cxnChg>
        <pc:cxnChg chg="add mod">
          <ac:chgData name="Jaqueline Berghout" userId="1cb4b0b5-16e1-4dc6-b38a-336911e8958f" providerId="ADAL" clId="{2DEB8524-73A3-4CEE-B9B9-BAD7DE66C670}" dt="2021-11-30T17:44:07.454" v="1274" actId="1076"/>
          <ac:cxnSpMkLst>
            <pc:docMk/>
            <pc:sldMk cId="3132598074" sldId="291"/>
            <ac:cxnSpMk id="22" creationId="{75139175-A392-400E-A7D1-C267C02B83FD}"/>
          </ac:cxnSpMkLst>
        </pc:cxnChg>
        <pc:cxnChg chg="add mod">
          <ac:chgData name="Jaqueline Berghout" userId="1cb4b0b5-16e1-4dc6-b38a-336911e8958f" providerId="ADAL" clId="{2DEB8524-73A3-4CEE-B9B9-BAD7DE66C670}" dt="2021-11-30T20:29:06.625" v="1749" actId="14100"/>
          <ac:cxnSpMkLst>
            <pc:docMk/>
            <pc:sldMk cId="3132598074" sldId="291"/>
            <ac:cxnSpMk id="30" creationId="{AD706C78-78A1-456F-88BC-65E03F2B75BF}"/>
          </ac:cxnSpMkLst>
        </pc:cxnChg>
        <pc:cxnChg chg="add mod">
          <ac:chgData name="Jaqueline Berghout" userId="1cb4b0b5-16e1-4dc6-b38a-336911e8958f" providerId="ADAL" clId="{2DEB8524-73A3-4CEE-B9B9-BAD7DE66C670}" dt="2021-11-30T17:44:07.454" v="1274" actId="1076"/>
          <ac:cxnSpMkLst>
            <pc:docMk/>
            <pc:sldMk cId="3132598074" sldId="291"/>
            <ac:cxnSpMk id="32" creationId="{2D149FC4-BDEE-45CE-9C97-F80719599AFC}"/>
          </ac:cxnSpMkLst>
        </pc:cxnChg>
      </pc:sldChg>
      <pc:sldChg chg="addSp delSp modSp new mod ord">
        <pc:chgData name="Jaqueline Berghout" userId="1cb4b0b5-16e1-4dc6-b38a-336911e8958f" providerId="ADAL" clId="{2DEB8524-73A3-4CEE-B9B9-BAD7DE66C670}" dt="2021-11-30T21:15:02.731" v="2262" actId="20577"/>
        <pc:sldMkLst>
          <pc:docMk/>
          <pc:sldMk cId="2785628608" sldId="292"/>
        </pc:sldMkLst>
        <pc:spChg chg="mod">
          <ac:chgData name="Jaqueline Berghout" userId="1cb4b0b5-16e1-4dc6-b38a-336911e8958f" providerId="ADAL" clId="{2DEB8524-73A3-4CEE-B9B9-BAD7DE66C670}" dt="2021-11-30T17:55:25.432" v="1348" actId="20577"/>
          <ac:spMkLst>
            <pc:docMk/>
            <pc:sldMk cId="2785628608" sldId="292"/>
            <ac:spMk id="2" creationId="{DC5B951F-4B2B-4DDB-A255-60B6AA7D7D36}"/>
          </ac:spMkLst>
        </pc:spChg>
        <pc:spChg chg="del">
          <ac:chgData name="Jaqueline Berghout" userId="1cb4b0b5-16e1-4dc6-b38a-336911e8958f" providerId="ADAL" clId="{2DEB8524-73A3-4CEE-B9B9-BAD7DE66C670}" dt="2021-11-30T17:55:00.287" v="1330" actId="478"/>
          <ac:spMkLst>
            <pc:docMk/>
            <pc:sldMk cId="2785628608" sldId="292"/>
            <ac:spMk id="3" creationId="{3AFCCE14-B58E-4115-83E5-30A89031C3F8}"/>
          </ac:spMkLst>
        </pc:spChg>
        <pc:spChg chg="add del mod">
          <ac:chgData name="Jaqueline Berghout" userId="1cb4b0b5-16e1-4dc6-b38a-336911e8958f" providerId="ADAL" clId="{2DEB8524-73A3-4CEE-B9B9-BAD7DE66C670}" dt="2021-11-30T17:55:01.474" v="1332"/>
          <ac:spMkLst>
            <pc:docMk/>
            <pc:sldMk cId="2785628608" sldId="292"/>
            <ac:spMk id="4" creationId="{2A0F16E4-1B97-4365-A777-9DAD8A478367}"/>
          </ac:spMkLst>
        </pc:spChg>
        <pc:spChg chg="add mod">
          <ac:chgData name="Jaqueline Berghout" userId="1cb4b0b5-16e1-4dc6-b38a-336911e8958f" providerId="ADAL" clId="{2DEB8524-73A3-4CEE-B9B9-BAD7DE66C670}" dt="2021-11-30T21:15:02.731" v="2262" actId="20577"/>
          <ac:spMkLst>
            <pc:docMk/>
            <pc:sldMk cId="2785628608" sldId="292"/>
            <ac:spMk id="5" creationId="{2588BF9B-2A24-4957-BBAA-8F1B670023D5}"/>
          </ac:spMkLst>
        </pc:spChg>
        <pc:spChg chg="add del">
          <ac:chgData name="Jaqueline Berghout" userId="1cb4b0b5-16e1-4dc6-b38a-336911e8958f" providerId="ADAL" clId="{2DEB8524-73A3-4CEE-B9B9-BAD7DE66C670}" dt="2021-11-30T17:56:14.776" v="1397"/>
          <ac:spMkLst>
            <pc:docMk/>
            <pc:sldMk cId="2785628608" sldId="292"/>
            <ac:spMk id="6" creationId="{B24CC29B-B493-4F8A-84DD-C286713DEAB8}"/>
          </ac:spMkLst>
        </pc:spChg>
      </pc:sldChg>
      <pc:sldChg chg="new del">
        <pc:chgData name="Jaqueline Berghout" userId="1cb4b0b5-16e1-4dc6-b38a-336911e8958f" providerId="ADAL" clId="{2DEB8524-73A3-4CEE-B9B9-BAD7DE66C670}" dt="2021-11-30T17:16:02.132" v="1045" actId="47"/>
        <pc:sldMkLst>
          <pc:docMk/>
          <pc:sldMk cId="3951803063" sldId="292"/>
        </pc:sldMkLst>
      </pc:sldChg>
      <pc:sldChg chg="addSp delSp modSp new mod modAnim">
        <pc:chgData name="Jaqueline Berghout" userId="1cb4b0b5-16e1-4dc6-b38a-336911e8958f" providerId="ADAL" clId="{2DEB8524-73A3-4CEE-B9B9-BAD7DE66C670}" dt="2021-11-30T19:58:53.445" v="1643"/>
        <pc:sldMkLst>
          <pc:docMk/>
          <pc:sldMk cId="1409648023" sldId="293"/>
        </pc:sldMkLst>
        <pc:spChg chg="mod">
          <ac:chgData name="Jaqueline Berghout" userId="1cb4b0b5-16e1-4dc6-b38a-336911e8958f" providerId="ADAL" clId="{2DEB8524-73A3-4CEE-B9B9-BAD7DE66C670}" dt="2021-11-30T19:30:04.938" v="1547" actId="20577"/>
          <ac:spMkLst>
            <pc:docMk/>
            <pc:sldMk cId="1409648023" sldId="293"/>
            <ac:spMk id="2" creationId="{A0E4917A-9488-485E-A695-17237F2339D9}"/>
          </ac:spMkLst>
        </pc:spChg>
        <pc:spChg chg="del">
          <ac:chgData name="Jaqueline Berghout" userId="1cb4b0b5-16e1-4dc6-b38a-336911e8958f" providerId="ADAL" clId="{2DEB8524-73A3-4CEE-B9B9-BAD7DE66C670}" dt="2021-11-30T19:30:08.722" v="1548" actId="478"/>
          <ac:spMkLst>
            <pc:docMk/>
            <pc:sldMk cId="1409648023" sldId="293"/>
            <ac:spMk id="3" creationId="{8AE5EF36-378B-417E-9A63-B8AE0C5A1E63}"/>
          </ac:spMkLst>
        </pc:spChg>
        <pc:spChg chg="add mod">
          <ac:chgData name="Jaqueline Berghout" userId="1cb4b0b5-16e1-4dc6-b38a-336911e8958f" providerId="ADAL" clId="{2DEB8524-73A3-4CEE-B9B9-BAD7DE66C670}" dt="2021-11-30T19:33:02.636" v="1628" actId="1038"/>
          <ac:spMkLst>
            <pc:docMk/>
            <pc:sldMk cId="1409648023" sldId="293"/>
            <ac:spMk id="5" creationId="{83F5885F-F206-4D80-9DF3-6C7D59A906A5}"/>
          </ac:spMkLst>
        </pc:spChg>
        <pc:spChg chg="add mod">
          <ac:chgData name="Jaqueline Berghout" userId="1cb4b0b5-16e1-4dc6-b38a-336911e8958f" providerId="ADAL" clId="{2DEB8524-73A3-4CEE-B9B9-BAD7DE66C670}" dt="2021-11-30T19:33:12.546" v="1629" actId="1076"/>
          <ac:spMkLst>
            <pc:docMk/>
            <pc:sldMk cId="1409648023" sldId="293"/>
            <ac:spMk id="6" creationId="{189F2169-BD2C-4C0A-A0DE-BD42476DA682}"/>
          </ac:spMkLst>
        </pc:spChg>
        <pc:spChg chg="add mod">
          <ac:chgData name="Jaqueline Berghout" userId="1cb4b0b5-16e1-4dc6-b38a-336911e8958f" providerId="ADAL" clId="{2DEB8524-73A3-4CEE-B9B9-BAD7DE66C670}" dt="2021-11-30T19:33:02.636" v="1628" actId="1038"/>
          <ac:spMkLst>
            <pc:docMk/>
            <pc:sldMk cId="1409648023" sldId="293"/>
            <ac:spMk id="8" creationId="{4B7F29CC-379A-42A3-9936-30750F947E89}"/>
          </ac:spMkLst>
        </pc:spChg>
        <pc:spChg chg="add mod">
          <ac:chgData name="Jaqueline Berghout" userId="1cb4b0b5-16e1-4dc6-b38a-336911e8958f" providerId="ADAL" clId="{2DEB8524-73A3-4CEE-B9B9-BAD7DE66C670}" dt="2021-11-30T19:33:02.636" v="1628" actId="1038"/>
          <ac:spMkLst>
            <pc:docMk/>
            <pc:sldMk cId="1409648023" sldId="293"/>
            <ac:spMk id="9" creationId="{181FC46A-569F-4B8F-B297-B9AD03F14821}"/>
          </ac:spMkLst>
        </pc:spChg>
        <pc:spChg chg="add mod">
          <ac:chgData name="Jaqueline Berghout" userId="1cb4b0b5-16e1-4dc6-b38a-336911e8958f" providerId="ADAL" clId="{2DEB8524-73A3-4CEE-B9B9-BAD7DE66C670}" dt="2021-11-30T19:57:19.415" v="1641" actId="20577"/>
          <ac:spMkLst>
            <pc:docMk/>
            <pc:sldMk cId="1409648023" sldId="293"/>
            <ac:spMk id="10" creationId="{49AA910E-27AB-41B3-B648-1DBE82E8026E}"/>
          </ac:spMkLst>
        </pc:spChg>
      </pc:sldChg>
      <pc:sldChg chg="addSp delSp modSp new mod modClrScheme chgLayout">
        <pc:chgData name="Jaqueline Berghout" userId="1cb4b0b5-16e1-4dc6-b38a-336911e8958f" providerId="ADAL" clId="{2DEB8524-73A3-4CEE-B9B9-BAD7DE66C670}" dt="2021-11-30T21:03:27.926" v="2063" actId="1076"/>
        <pc:sldMkLst>
          <pc:docMk/>
          <pc:sldMk cId="3183501114" sldId="294"/>
        </pc:sldMkLst>
        <pc:spChg chg="mod">
          <ac:chgData name="Jaqueline Berghout" userId="1cb4b0b5-16e1-4dc6-b38a-336911e8958f" providerId="ADAL" clId="{2DEB8524-73A3-4CEE-B9B9-BAD7DE66C670}" dt="2021-11-30T21:01:06.915" v="2049" actId="20577"/>
          <ac:spMkLst>
            <pc:docMk/>
            <pc:sldMk cId="3183501114" sldId="294"/>
            <ac:spMk id="2" creationId="{855ECECF-1CB1-4CC4-BE13-57D21166D81B}"/>
          </ac:spMkLst>
        </pc:spChg>
        <pc:spChg chg="del">
          <ac:chgData name="Jaqueline Berghout" userId="1cb4b0b5-16e1-4dc6-b38a-336911e8958f" providerId="ADAL" clId="{2DEB8524-73A3-4CEE-B9B9-BAD7DE66C670}" dt="2021-11-30T21:00:17.689" v="2005" actId="478"/>
          <ac:spMkLst>
            <pc:docMk/>
            <pc:sldMk cId="3183501114" sldId="294"/>
            <ac:spMk id="3" creationId="{38024A16-E603-45EF-B3A0-F555DF293A56}"/>
          </ac:spMkLst>
        </pc:spChg>
        <pc:spChg chg="add del mod">
          <ac:chgData name="Jaqueline Berghout" userId="1cb4b0b5-16e1-4dc6-b38a-336911e8958f" providerId="ADAL" clId="{2DEB8524-73A3-4CEE-B9B9-BAD7DE66C670}" dt="2021-11-30T21:00:48.812" v="2020" actId="26606"/>
          <ac:spMkLst>
            <pc:docMk/>
            <pc:sldMk cId="3183501114" sldId="294"/>
            <ac:spMk id="7" creationId="{43C12745-5328-4712-A770-67778D49AEE9}"/>
          </ac:spMkLst>
        </pc:spChg>
        <pc:spChg chg="add del mod">
          <ac:chgData name="Jaqueline Berghout" userId="1cb4b0b5-16e1-4dc6-b38a-336911e8958f" providerId="ADAL" clId="{2DEB8524-73A3-4CEE-B9B9-BAD7DE66C670}" dt="2021-11-30T21:00:48.812" v="2020" actId="26606"/>
          <ac:spMkLst>
            <pc:docMk/>
            <pc:sldMk cId="3183501114" sldId="294"/>
            <ac:spMk id="8" creationId="{0B0DA4A8-D084-4E96-B667-352578DA8029}"/>
          </ac:spMkLst>
        </pc:spChg>
        <pc:spChg chg="add del mod">
          <ac:chgData name="Jaqueline Berghout" userId="1cb4b0b5-16e1-4dc6-b38a-336911e8958f" providerId="ADAL" clId="{2DEB8524-73A3-4CEE-B9B9-BAD7DE66C670}" dt="2021-11-30T21:00:48.812" v="2020" actId="26606"/>
          <ac:spMkLst>
            <pc:docMk/>
            <pc:sldMk cId="3183501114" sldId="294"/>
            <ac:spMk id="9" creationId="{7AD7234A-E492-494A-A71D-5BF9739F59C4}"/>
          </ac:spMkLst>
        </pc:spChg>
        <pc:spChg chg="add del mod">
          <ac:chgData name="Jaqueline Berghout" userId="1cb4b0b5-16e1-4dc6-b38a-336911e8958f" providerId="ADAL" clId="{2DEB8524-73A3-4CEE-B9B9-BAD7DE66C670}" dt="2021-11-30T21:00:44.562" v="2010" actId="26606"/>
          <ac:spMkLst>
            <pc:docMk/>
            <pc:sldMk cId="3183501114" sldId="294"/>
            <ac:spMk id="10" creationId="{1B10FB73-3810-4E53-A446-B27B2B279049}"/>
          </ac:spMkLst>
        </pc:spChg>
        <pc:spChg chg="add del mod">
          <ac:chgData name="Jaqueline Berghout" userId="1cb4b0b5-16e1-4dc6-b38a-336911e8958f" providerId="ADAL" clId="{2DEB8524-73A3-4CEE-B9B9-BAD7DE66C670}" dt="2021-11-30T21:00:50.649" v="2022" actId="26606"/>
          <ac:spMkLst>
            <pc:docMk/>
            <pc:sldMk cId="3183501114" sldId="294"/>
            <ac:spMk id="11" creationId="{83B7DAD9-83C8-4738-BAA0-603D69F07CCB}"/>
          </ac:spMkLst>
        </pc:spChg>
        <pc:spChg chg="add del mod">
          <ac:chgData name="Jaqueline Berghout" userId="1cb4b0b5-16e1-4dc6-b38a-336911e8958f" providerId="ADAL" clId="{2DEB8524-73A3-4CEE-B9B9-BAD7DE66C670}" dt="2021-11-30T21:00:45.481" v="2012" actId="26606"/>
          <ac:spMkLst>
            <pc:docMk/>
            <pc:sldMk cId="3183501114" sldId="294"/>
            <ac:spMk id="12" creationId="{9B1BB46B-1BE3-4D6D-8CA8-3C3C4BA88257}"/>
          </ac:spMkLst>
        </pc:spChg>
        <pc:spChg chg="add del mod">
          <ac:chgData name="Jaqueline Berghout" userId="1cb4b0b5-16e1-4dc6-b38a-336911e8958f" providerId="ADAL" clId="{2DEB8524-73A3-4CEE-B9B9-BAD7DE66C670}" dt="2021-11-30T21:00:50.649" v="2022" actId="26606"/>
          <ac:spMkLst>
            <pc:docMk/>
            <pc:sldMk cId="3183501114" sldId="294"/>
            <ac:spMk id="13" creationId="{B4EEA0ED-FF91-474E-80C8-10A13629629B}"/>
          </ac:spMkLst>
        </pc:spChg>
        <pc:spChg chg="add del mod">
          <ac:chgData name="Jaqueline Berghout" userId="1cb4b0b5-16e1-4dc6-b38a-336911e8958f" providerId="ADAL" clId="{2DEB8524-73A3-4CEE-B9B9-BAD7DE66C670}" dt="2021-11-30T21:00:45.966" v="2014" actId="26606"/>
          <ac:spMkLst>
            <pc:docMk/>
            <pc:sldMk cId="3183501114" sldId="294"/>
            <ac:spMk id="14" creationId="{1B10FB73-3810-4E53-A446-B27B2B279049}"/>
          </ac:spMkLst>
        </pc:spChg>
        <pc:spChg chg="add del mod">
          <ac:chgData name="Jaqueline Berghout" userId="1cb4b0b5-16e1-4dc6-b38a-336911e8958f" providerId="ADAL" clId="{2DEB8524-73A3-4CEE-B9B9-BAD7DE66C670}" dt="2021-11-30T21:00:50.649" v="2022" actId="26606"/>
          <ac:spMkLst>
            <pc:docMk/>
            <pc:sldMk cId="3183501114" sldId="294"/>
            <ac:spMk id="15" creationId="{82301175-78E7-43E2-A524-8AE696E07B6F}"/>
          </ac:spMkLst>
        </pc:spChg>
        <pc:spChg chg="add del mod">
          <ac:chgData name="Jaqueline Berghout" userId="1cb4b0b5-16e1-4dc6-b38a-336911e8958f" providerId="ADAL" clId="{2DEB8524-73A3-4CEE-B9B9-BAD7DE66C670}" dt="2021-11-30T21:00:46.549" v="2016" actId="26606"/>
          <ac:spMkLst>
            <pc:docMk/>
            <pc:sldMk cId="3183501114" sldId="294"/>
            <ac:spMk id="16" creationId="{188FD864-4014-4AF0-8AB5-617920331862}"/>
          </ac:spMkLst>
        </pc:spChg>
        <pc:spChg chg="add mod">
          <ac:chgData name="Jaqueline Berghout" userId="1cb4b0b5-16e1-4dc6-b38a-336911e8958f" providerId="ADAL" clId="{2DEB8524-73A3-4CEE-B9B9-BAD7DE66C670}" dt="2021-11-30T21:03:20.876" v="2061" actId="1076"/>
          <ac:spMkLst>
            <pc:docMk/>
            <pc:sldMk cId="3183501114" sldId="294"/>
            <ac:spMk id="17" creationId="{1B10FB73-3810-4E53-A446-B27B2B279049}"/>
          </ac:spMkLst>
        </pc:spChg>
        <pc:picChg chg="add mod">
          <ac:chgData name="Jaqueline Berghout" userId="1cb4b0b5-16e1-4dc6-b38a-336911e8958f" providerId="ADAL" clId="{2DEB8524-73A3-4CEE-B9B9-BAD7DE66C670}" dt="2021-11-30T21:03:27.926" v="2063" actId="1076"/>
          <ac:picMkLst>
            <pc:docMk/>
            <pc:sldMk cId="3183501114" sldId="294"/>
            <ac:picMk id="5" creationId="{C51FF051-584D-4D7A-BAAF-6DC2D9A1A7EF}"/>
          </ac:picMkLst>
        </pc:picChg>
      </pc:sldChg>
      <pc:sldChg chg="modSp new mod">
        <pc:chgData name="Jaqueline Berghout" userId="1cb4b0b5-16e1-4dc6-b38a-336911e8958f" providerId="ADAL" clId="{2DEB8524-73A3-4CEE-B9B9-BAD7DE66C670}" dt="2021-11-30T21:14:08.083" v="2261" actId="20577"/>
        <pc:sldMkLst>
          <pc:docMk/>
          <pc:sldMk cId="1417756862" sldId="295"/>
        </pc:sldMkLst>
        <pc:spChg chg="mod">
          <ac:chgData name="Jaqueline Berghout" userId="1cb4b0b5-16e1-4dc6-b38a-336911e8958f" providerId="ADAL" clId="{2DEB8524-73A3-4CEE-B9B9-BAD7DE66C670}" dt="2021-11-30T21:14:08.083" v="2261" actId="20577"/>
          <ac:spMkLst>
            <pc:docMk/>
            <pc:sldMk cId="1417756862" sldId="295"/>
            <ac:spMk id="2" creationId="{954EE264-8F05-46F5-8624-3C65C05925B0}"/>
          </ac:spMkLst>
        </pc:spChg>
      </pc:sldChg>
      <pc:sldChg chg="modSp new del mod">
        <pc:chgData name="Jaqueline Berghout" userId="1cb4b0b5-16e1-4dc6-b38a-336911e8958f" providerId="ADAL" clId="{2DEB8524-73A3-4CEE-B9B9-BAD7DE66C670}" dt="2021-11-30T21:15:45.128" v="2272" actId="47"/>
        <pc:sldMkLst>
          <pc:docMk/>
          <pc:sldMk cId="100890081" sldId="296"/>
        </pc:sldMkLst>
        <pc:spChg chg="mod">
          <ac:chgData name="Jaqueline Berghout" userId="1cb4b0b5-16e1-4dc6-b38a-336911e8958f" providerId="ADAL" clId="{2DEB8524-73A3-4CEE-B9B9-BAD7DE66C670}" dt="2021-11-30T21:15:41.992" v="2271" actId="20577"/>
          <ac:spMkLst>
            <pc:docMk/>
            <pc:sldMk cId="100890081" sldId="296"/>
            <ac:spMk id="2" creationId="{EF55E2B1-AFFD-44BF-A442-81E8754C53F3}"/>
          </ac:spMkLst>
        </pc:spChg>
      </pc:sldChg>
      <pc:sldChg chg="delSp modSp new mod ord">
        <pc:chgData name="Jaqueline Berghout" userId="1cb4b0b5-16e1-4dc6-b38a-336911e8958f" providerId="ADAL" clId="{2DEB8524-73A3-4CEE-B9B9-BAD7DE66C670}" dt="2021-11-30T21:16:05.257" v="2280" actId="478"/>
        <pc:sldMkLst>
          <pc:docMk/>
          <pc:sldMk cId="3570450098" sldId="296"/>
        </pc:sldMkLst>
        <pc:spChg chg="mod">
          <ac:chgData name="Jaqueline Berghout" userId="1cb4b0b5-16e1-4dc6-b38a-336911e8958f" providerId="ADAL" clId="{2DEB8524-73A3-4CEE-B9B9-BAD7DE66C670}" dt="2021-11-30T21:15:59.881" v="2279" actId="20577"/>
          <ac:spMkLst>
            <pc:docMk/>
            <pc:sldMk cId="3570450098" sldId="296"/>
            <ac:spMk id="2" creationId="{306E80FE-EFF5-4251-B249-878BFFECA7FF}"/>
          </ac:spMkLst>
        </pc:spChg>
        <pc:spChg chg="del">
          <ac:chgData name="Jaqueline Berghout" userId="1cb4b0b5-16e1-4dc6-b38a-336911e8958f" providerId="ADAL" clId="{2DEB8524-73A3-4CEE-B9B9-BAD7DE66C670}" dt="2021-11-30T21:16:05.257" v="2280" actId="478"/>
          <ac:spMkLst>
            <pc:docMk/>
            <pc:sldMk cId="3570450098" sldId="296"/>
            <ac:spMk id="3" creationId="{A1B2790A-1A0E-451B-9790-7DFF9AC44F36}"/>
          </ac:spMkLst>
        </pc:spChg>
      </pc:sldChg>
      <pc:sldChg chg="new del">
        <pc:chgData name="Jaqueline Berghout" userId="1cb4b0b5-16e1-4dc6-b38a-336911e8958f" providerId="ADAL" clId="{2DEB8524-73A3-4CEE-B9B9-BAD7DE66C670}" dt="2021-11-30T21:16:56.549" v="2283" actId="47"/>
        <pc:sldMkLst>
          <pc:docMk/>
          <pc:sldMk cId="1879831056" sldId="297"/>
        </pc:sldMkLst>
      </pc:sldChg>
      <pc:sldChg chg="delSp modSp new mod">
        <pc:chgData name="Jaqueline Berghout" userId="1cb4b0b5-16e1-4dc6-b38a-336911e8958f" providerId="ADAL" clId="{2DEB8524-73A3-4CEE-B9B9-BAD7DE66C670}" dt="2021-11-30T21:17:13.574" v="2289" actId="478"/>
        <pc:sldMkLst>
          <pc:docMk/>
          <pc:sldMk cId="3709184977" sldId="297"/>
        </pc:sldMkLst>
        <pc:spChg chg="mod">
          <ac:chgData name="Jaqueline Berghout" userId="1cb4b0b5-16e1-4dc6-b38a-336911e8958f" providerId="ADAL" clId="{2DEB8524-73A3-4CEE-B9B9-BAD7DE66C670}" dt="2021-11-30T21:17:06.037" v="2288" actId="20577"/>
          <ac:spMkLst>
            <pc:docMk/>
            <pc:sldMk cId="3709184977" sldId="297"/>
            <ac:spMk id="2" creationId="{541C71E3-D6FD-43E4-908B-64BC38A95784}"/>
          </ac:spMkLst>
        </pc:spChg>
        <pc:spChg chg="del">
          <ac:chgData name="Jaqueline Berghout" userId="1cb4b0b5-16e1-4dc6-b38a-336911e8958f" providerId="ADAL" clId="{2DEB8524-73A3-4CEE-B9B9-BAD7DE66C670}" dt="2021-11-30T21:17:13.574" v="2289" actId="478"/>
          <ac:spMkLst>
            <pc:docMk/>
            <pc:sldMk cId="3709184977" sldId="297"/>
            <ac:spMk id="3" creationId="{5084A5C9-8CD5-4E0E-8DA9-DB9CE48554B3}"/>
          </ac:spMkLst>
        </pc:spChg>
      </pc:sldChg>
      <pc:sldChg chg="add del">
        <pc:chgData name="Jaqueline Berghout" userId="1cb4b0b5-16e1-4dc6-b38a-336911e8958f" providerId="ADAL" clId="{2DEB8524-73A3-4CEE-B9B9-BAD7DE66C670}" dt="2021-11-30T21:17:27.515" v="2293"/>
        <pc:sldMkLst>
          <pc:docMk/>
          <pc:sldMk cId="1619541003" sldId="298"/>
        </pc:sldMkLst>
      </pc:sldChg>
      <pc:sldChg chg="add del">
        <pc:chgData name="Jaqueline Berghout" userId="1cb4b0b5-16e1-4dc6-b38a-336911e8958f" providerId="ADAL" clId="{2DEB8524-73A3-4CEE-B9B9-BAD7DE66C670}" dt="2021-11-30T21:17:20.859" v="2291"/>
        <pc:sldMkLst>
          <pc:docMk/>
          <pc:sldMk cId="2526488449" sldId="298"/>
        </pc:sldMkLst>
      </pc:sldChg>
      <pc:sldChg chg="add ord">
        <pc:chgData name="Jaqueline Berghout" userId="1cb4b0b5-16e1-4dc6-b38a-336911e8958f" providerId="ADAL" clId="{2DEB8524-73A3-4CEE-B9B9-BAD7DE66C670}" dt="2021-11-30T21:17:39.240" v="2298"/>
        <pc:sldMkLst>
          <pc:docMk/>
          <pc:sldMk cId="4039282140" sldId="298"/>
        </pc:sldMkLst>
      </pc:sldChg>
      <pc:sldChg chg="add ord">
        <pc:chgData name="Jaqueline Berghout" userId="1cb4b0b5-16e1-4dc6-b38a-336911e8958f" providerId="ADAL" clId="{2DEB8524-73A3-4CEE-B9B9-BAD7DE66C670}" dt="2021-11-30T21:17:51.112" v="2301"/>
        <pc:sldMkLst>
          <pc:docMk/>
          <pc:sldMk cId="2254871568" sldId="299"/>
        </pc:sldMkLst>
      </pc:sldChg>
      <pc:sldChg chg="modSp add mod">
        <pc:chgData name="Jaqueline Berghout" userId="1cb4b0b5-16e1-4dc6-b38a-336911e8958f" providerId="ADAL" clId="{2DEB8524-73A3-4CEE-B9B9-BAD7DE66C670}" dt="2021-11-30T21:18:40.268" v="2312" actId="20577"/>
        <pc:sldMkLst>
          <pc:docMk/>
          <pc:sldMk cId="1041349186" sldId="300"/>
        </pc:sldMkLst>
        <pc:spChg chg="mod">
          <ac:chgData name="Jaqueline Berghout" userId="1cb4b0b5-16e1-4dc6-b38a-336911e8958f" providerId="ADAL" clId="{2DEB8524-73A3-4CEE-B9B9-BAD7DE66C670}" dt="2021-11-30T21:18:40.268" v="2312" actId="20577"/>
          <ac:spMkLst>
            <pc:docMk/>
            <pc:sldMk cId="1041349186" sldId="300"/>
            <ac:spMk id="2" creationId="{541C71E3-D6FD-43E4-908B-64BC38A95784}"/>
          </ac:spMkLst>
        </pc:spChg>
      </pc:sldChg>
    </pc:docChg>
  </pc:docChgLst>
  <pc:docChgLst>
    <pc:chgData name="Raymond Blankestijn" userId="44588e13-28c3-41b7-bd5a-83424f9683db" providerId="ADAL" clId="{86B22BE7-5291-46F9-81B4-81AA718C98AB}"/>
    <pc:docChg chg="modSld sldOrd">
      <pc:chgData name="Raymond Blankestijn" userId="44588e13-28c3-41b7-bd5a-83424f9683db" providerId="ADAL" clId="{86B22BE7-5291-46F9-81B4-81AA718C98AB}" dt="2021-12-21T12:34:57.279" v="1"/>
      <pc:docMkLst>
        <pc:docMk/>
      </pc:docMkLst>
      <pc:sldChg chg="ord">
        <pc:chgData name="Raymond Blankestijn" userId="44588e13-28c3-41b7-bd5a-83424f9683db" providerId="ADAL" clId="{86B22BE7-5291-46F9-81B4-81AA718C98AB}" dt="2021-12-21T12:34:57.279" v="1"/>
        <pc:sldMkLst>
          <pc:docMk/>
          <pc:sldMk cId="4039282140" sldId="298"/>
        </pc:sldMkLst>
      </pc:sldChg>
    </pc:docChg>
  </pc:docChgLst>
  <pc:docChgLst>
    <pc:chgData name="Jaqueline Berghout" userId="1cb4b0b5-16e1-4dc6-b38a-336911e8958f" providerId="ADAL" clId="{54346669-96E1-448C-A188-770BD66BA17C}"/>
    <pc:docChg chg="undo custSel addSld delSld modSld">
      <pc:chgData name="Jaqueline Berghout" userId="1cb4b0b5-16e1-4dc6-b38a-336911e8958f" providerId="ADAL" clId="{54346669-96E1-448C-A188-770BD66BA17C}" dt="2022-12-03T10:48:44.045" v="197" actId="20577"/>
      <pc:docMkLst>
        <pc:docMk/>
      </pc:docMkLst>
      <pc:sldChg chg="add del">
        <pc:chgData name="Jaqueline Berghout" userId="1cb4b0b5-16e1-4dc6-b38a-336911e8958f" providerId="ADAL" clId="{54346669-96E1-448C-A188-770BD66BA17C}" dt="2022-12-03T10:13:39.997" v="101" actId="47"/>
        <pc:sldMkLst>
          <pc:docMk/>
          <pc:sldMk cId="1217353673" sldId="257"/>
        </pc:sldMkLst>
      </pc:sldChg>
      <pc:sldChg chg="modSp mod">
        <pc:chgData name="Jaqueline Berghout" userId="1cb4b0b5-16e1-4dc6-b38a-336911e8958f" providerId="ADAL" clId="{54346669-96E1-448C-A188-770BD66BA17C}" dt="2022-12-03T10:24:20.089" v="170" actId="20577"/>
        <pc:sldMkLst>
          <pc:docMk/>
          <pc:sldMk cId="3304032332" sldId="261"/>
        </pc:sldMkLst>
        <pc:spChg chg="mod">
          <ac:chgData name="Jaqueline Berghout" userId="1cb4b0b5-16e1-4dc6-b38a-336911e8958f" providerId="ADAL" clId="{54346669-96E1-448C-A188-770BD66BA17C}" dt="2022-12-03T10:24:20.089" v="170" actId="20577"/>
          <ac:spMkLst>
            <pc:docMk/>
            <pc:sldMk cId="3304032332" sldId="261"/>
            <ac:spMk id="3" creationId="{69964233-A201-405E-8CBD-96E9497385C2}"/>
          </ac:spMkLst>
        </pc:spChg>
      </pc:sldChg>
      <pc:sldChg chg="modSp mod">
        <pc:chgData name="Jaqueline Berghout" userId="1cb4b0b5-16e1-4dc6-b38a-336911e8958f" providerId="ADAL" clId="{54346669-96E1-448C-A188-770BD66BA17C}" dt="2022-12-03T10:24:52.744" v="175" actId="14100"/>
        <pc:sldMkLst>
          <pc:docMk/>
          <pc:sldMk cId="851259526" sldId="262"/>
        </pc:sldMkLst>
        <pc:picChg chg="mod">
          <ac:chgData name="Jaqueline Berghout" userId="1cb4b0b5-16e1-4dc6-b38a-336911e8958f" providerId="ADAL" clId="{54346669-96E1-448C-A188-770BD66BA17C}" dt="2022-12-03T10:24:52.744" v="175" actId="14100"/>
          <ac:picMkLst>
            <pc:docMk/>
            <pc:sldMk cId="851259526" sldId="262"/>
            <ac:picMk id="5" creationId="{A687F650-65F4-4A2A-8AD7-54FD71453B87}"/>
          </ac:picMkLst>
        </pc:picChg>
      </pc:sldChg>
      <pc:sldChg chg="modSp mod">
        <pc:chgData name="Jaqueline Berghout" userId="1cb4b0b5-16e1-4dc6-b38a-336911e8958f" providerId="ADAL" clId="{54346669-96E1-448C-A188-770BD66BA17C}" dt="2022-12-03T10:48:44.045" v="197" actId="20577"/>
        <pc:sldMkLst>
          <pc:docMk/>
          <pc:sldMk cId="766041723" sldId="265"/>
        </pc:sldMkLst>
        <pc:spChg chg="mod">
          <ac:chgData name="Jaqueline Berghout" userId="1cb4b0b5-16e1-4dc6-b38a-336911e8958f" providerId="ADAL" clId="{54346669-96E1-448C-A188-770BD66BA17C}" dt="2022-12-03T10:48:44.045" v="197" actId="20577"/>
          <ac:spMkLst>
            <pc:docMk/>
            <pc:sldMk cId="766041723" sldId="265"/>
            <ac:spMk id="2" creationId="{A9093722-9467-499A-A566-FA8B6E713AB7}"/>
          </ac:spMkLst>
        </pc:spChg>
      </pc:sldChg>
      <pc:sldChg chg="modSp mod">
        <pc:chgData name="Jaqueline Berghout" userId="1cb4b0b5-16e1-4dc6-b38a-336911e8958f" providerId="ADAL" clId="{54346669-96E1-448C-A188-770BD66BA17C}" dt="2022-12-03T10:13:17.170" v="96" actId="6549"/>
        <pc:sldMkLst>
          <pc:docMk/>
          <pc:sldMk cId="4250041928" sldId="266"/>
        </pc:sldMkLst>
        <pc:spChg chg="mod">
          <ac:chgData name="Jaqueline Berghout" userId="1cb4b0b5-16e1-4dc6-b38a-336911e8958f" providerId="ADAL" clId="{54346669-96E1-448C-A188-770BD66BA17C}" dt="2022-12-03T10:13:17.170" v="96" actId="6549"/>
          <ac:spMkLst>
            <pc:docMk/>
            <pc:sldMk cId="4250041928" sldId="266"/>
            <ac:spMk id="3" creationId="{80B7B0DB-1F71-4590-8B02-14D743F7196A}"/>
          </ac:spMkLst>
        </pc:spChg>
      </pc:sldChg>
      <pc:sldChg chg="delSp add del mod">
        <pc:chgData name="Jaqueline Berghout" userId="1cb4b0b5-16e1-4dc6-b38a-336911e8958f" providerId="ADAL" clId="{54346669-96E1-448C-A188-770BD66BA17C}" dt="2022-12-03T10:28:16.216" v="185" actId="478"/>
        <pc:sldMkLst>
          <pc:docMk/>
          <pc:sldMk cId="4051949482" sldId="288"/>
        </pc:sldMkLst>
        <pc:spChg chg="del">
          <ac:chgData name="Jaqueline Berghout" userId="1cb4b0b5-16e1-4dc6-b38a-336911e8958f" providerId="ADAL" clId="{54346669-96E1-448C-A188-770BD66BA17C}" dt="2022-12-03T10:28:16.216" v="185" actId="478"/>
          <ac:spMkLst>
            <pc:docMk/>
            <pc:sldMk cId="4051949482" sldId="288"/>
            <ac:spMk id="57" creationId="{7E45EBCD-57DA-496E-80B1-05388C771CE2}"/>
          </ac:spMkLst>
        </pc:spChg>
      </pc:sldChg>
      <pc:sldChg chg="addSp modSp mod">
        <pc:chgData name="Jaqueline Berghout" userId="1cb4b0b5-16e1-4dc6-b38a-336911e8958f" providerId="ADAL" clId="{54346669-96E1-448C-A188-770BD66BA17C}" dt="2022-12-03T10:21:53.672" v="166" actId="1076"/>
        <pc:sldMkLst>
          <pc:docMk/>
          <pc:sldMk cId="3132598074" sldId="291"/>
        </pc:sldMkLst>
        <pc:spChg chg="mod">
          <ac:chgData name="Jaqueline Berghout" userId="1cb4b0b5-16e1-4dc6-b38a-336911e8958f" providerId="ADAL" clId="{54346669-96E1-448C-A188-770BD66BA17C}" dt="2022-12-03T10:20:27.929" v="147" actId="1076"/>
          <ac:spMkLst>
            <pc:docMk/>
            <pc:sldMk cId="3132598074" sldId="291"/>
            <ac:spMk id="8" creationId="{6F2B24D0-F581-4A12-A54D-1BDB7211D2AF}"/>
          </ac:spMkLst>
        </pc:spChg>
        <pc:spChg chg="add mod">
          <ac:chgData name="Jaqueline Berghout" userId="1cb4b0b5-16e1-4dc6-b38a-336911e8958f" providerId="ADAL" clId="{54346669-96E1-448C-A188-770BD66BA17C}" dt="2022-12-03T10:21:40.113" v="163" actId="20577"/>
          <ac:spMkLst>
            <pc:docMk/>
            <pc:sldMk cId="3132598074" sldId="291"/>
            <ac:spMk id="10" creationId="{D4561F5E-9EC8-FA2B-96BC-7044362D61F5}"/>
          </ac:spMkLst>
        </pc:spChg>
        <pc:spChg chg="add mod">
          <ac:chgData name="Jaqueline Berghout" userId="1cb4b0b5-16e1-4dc6-b38a-336911e8958f" providerId="ADAL" clId="{54346669-96E1-448C-A188-770BD66BA17C}" dt="2022-12-03T10:21:44.028" v="164"/>
          <ac:spMkLst>
            <pc:docMk/>
            <pc:sldMk cId="3132598074" sldId="291"/>
            <ac:spMk id="19" creationId="{5A2D7872-B211-355A-D6FE-FB5016C912AE}"/>
          </ac:spMkLst>
        </pc:spChg>
        <pc:spChg chg="mod">
          <ac:chgData name="Jaqueline Berghout" userId="1cb4b0b5-16e1-4dc6-b38a-336911e8958f" providerId="ADAL" clId="{54346669-96E1-448C-A188-770BD66BA17C}" dt="2022-12-03T10:21:26.789" v="156" actId="6549"/>
          <ac:spMkLst>
            <pc:docMk/>
            <pc:sldMk cId="3132598074" sldId="291"/>
            <ac:spMk id="25" creationId="{60B4944B-9DD4-4EF7-9A81-822884B02CE2}"/>
          </ac:spMkLst>
        </pc:spChg>
        <pc:spChg chg="mod">
          <ac:chgData name="Jaqueline Berghout" userId="1cb4b0b5-16e1-4dc6-b38a-336911e8958f" providerId="ADAL" clId="{54346669-96E1-448C-A188-770BD66BA17C}" dt="2022-12-03T10:21:36.006" v="157" actId="21"/>
          <ac:spMkLst>
            <pc:docMk/>
            <pc:sldMk cId="3132598074" sldId="291"/>
            <ac:spMk id="28" creationId="{E07651AA-D126-42C7-83F2-6E9CF8B8CD6E}"/>
          </ac:spMkLst>
        </pc:spChg>
        <pc:cxnChg chg="add mod">
          <ac:chgData name="Jaqueline Berghout" userId="1cb4b0b5-16e1-4dc6-b38a-336911e8958f" providerId="ADAL" clId="{54346669-96E1-448C-A188-770BD66BA17C}" dt="2022-12-03T10:20:42.120" v="151" actId="14100"/>
          <ac:cxnSpMkLst>
            <pc:docMk/>
            <pc:sldMk cId="3132598074" sldId="291"/>
            <ac:cxnSpMk id="2" creationId="{34428672-9E14-3AD2-DF61-11AE99F44AFD}"/>
          </ac:cxnSpMkLst>
        </pc:cxnChg>
        <pc:cxnChg chg="mod">
          <ac:chgData name="Jaqueline Berghout" userId="1cb4b0b5-16e1-4dc6-b38a-336911e8958f" providerId="ADAL" clId="{54346669-96E1-448C-A188-770BD66BA17C}" dt="2022-12-03T10:20:27.929" v="147" actId="1076"/>
          <ac:cxnSpMkLst>
            <pc:docMk/>
            <pc:sldMk cId="3132598074" sldId="291"/>
            <ac:cxnSpMk id="17" creationId="{FFCF75D8-C7D6-443D-A5A4-E8F6B559E068}"/>
          </ac:cxnSpMkLst>
        </pc:cxnChg>
        <pc:cxnChg chg="add mod">
          <ac:chgData name="Jaqueline Berghout" userId="1cb4b0b5-16e1-4dc6-b38a-336911e8958f" providerId="ADAL" clId="{54346669-96E1-448C-A188-770BD66BA17C}" dt="2022-12-03T10:21:53.672" v="166" actId="1076"/>
          <ac:cxnSpMkLst>
            <pc:docMk/>
            <pc:sldMk cId="3132598074" sldId="291"/>
            <ac:cxnSpMk id="21" creationId="{C6FCE2C2-15F0-D30A-A001-12F9ADC1DCF5}"/>
          </ac:cxnSpMkLst>
        </pc:cxnChg>
        <pc:cxnChg chg="mod">
          <ac:chgData name="Jaqueline Berghout" userId="1cb4b0b5-16e1-4dc6-b38a-336911e8958f" providerId="ADAL" clId="{54346669-96E1-448C-A188-770BD66BA17C}" dt="2022-12-03T10:21:06.585" v="152" actId="1076"/>
          <ac:cxnSpMkLst>
            <pc:docMk/>
            <pc:sldMk cId="3132598074" sldId="291"/>
            <ac:cxnSpMk id="30" creationId="{AD706C78-78A1-456F-88BC-65E03F2B75BF}"/>
          </ac:cxnSpMkLst>
        </pc:cxnChg>
      </pc:sldChg>
      <pc:sldChg chg="del">
        <pc:chgData name="Jaqueline Berghout" userId="1cb4b0b5-16e1-4dc6-b38a-336911e8958f" providerId="ADAL" clId="{54346669-96E1-448C-A188-770BD66BA17C}" dt="2022-12-03T10:28:07.400" v="184" actId="47"/>
        <pc:sldMkLst>
          <pc:docMk/>
          <pc:sldMk cId="1417756862" sldId="295"/>
        </pc:sldMkLst>
      </pc:sldChg>
      <pc:sldChg chg="modSp mod">
        <pc:chgData name="Jaqueline Berghout" userId="1cb4b0b5-16e1-4dc6-b38a-336911e8958f" providerId="ADAL" clId="{54346669-96E1-448C-A188-770BD66BA17C}" dt="2022-12-03T10:25:31.047" v="177" actId="20577"/>
        <pc:sldMkLst>
          <pc:docMk/>
          <pc:sldMk cId="3570450098" sldId="296"/>
        </pc:sldMkLst>
        <pc:spChg chg="mod">
          <ac:chgData name="Jaqueline Berghout" userId="1cb4b0b5-16e1-4dc6-b38a-336911e8958f" providerId="ADAL" clId="{54346669-96E1-448C-A188-770BD66BA17C}" dt="2022-12-03T10:25:31.047" v="177" actId="20577"/>
          <ac:spMkLst>
            <pc:docMk/>
            <pc:sldMk cId="3570450098" sldId="296"/>
            <ac:spMk id="2" creationId="{306E80FE-EFF5-4251-B249-878BFFECA7FF}"/>
          </ac:spMkLst>
        </pc:spChg>
      </pc:sldChg>
      <pc:sldChg chg="modSp mod">
        <pc:chgData name="Jaqueline Berghout" userId="1cb4b0b5-16e1-4dc6-b38a-336911e8958f" providerId="ADAL" clId="{54346669-96E1-448C-A188-770BD66BA17C}" dt="2022-12-03T10:25:36.531" v="179" actId="20577"/>
        <pc:sldMkLst>
          <pc:docMk/>
          <pc:sldMk cId="3709184977" sldId="297"/>
        </pc:sldMkLst>
        <pc:spChg chg="mod">
          <ac:chgData name="Jaqueline Berghout" userId="1cb4b0b5-16e1-4dc6-b38a-336911e8958f" providerId="ADAL" clId="{54346669-96E1-448C-A188-770BD66BA17C}" dt="2022-12-03T10:25:36.531" v="179" actId="20577"/>
          <ac:spMkLst>
            <pc:docMk/>
            <pc:sldMk cId="3709184977" sldId="297"/>
            <ac:spMk id="2" creationId="{541C71E3-D6FD-43E4-908B-64BC38A95784}"/>
          </ac:spMkLst>
        </pc:spChg>
      </pc:sldChg>
      <pc:sldChg chg="modSp mod">
        <pc:chgData name="Jaqueline Berghout" userId="1cb4b0b5-16e1-4dc6-b38a-336911e8958f" providerId="ADAL" clId="{54346669-96E1-448C-A188-770BD66BA17C}" dt="2022-12-03T10:25:39.929" v="181" actId="20577"/>
        <pc:sldMkLst>
          <pc:docMk/>
          <pc:sldMk cId="4039282140" sldId="298"/>
        </pc:sldMkLst>
        <pc:spChg chg="mod">
          <ac:chgData name="Jaqueline Berghout" userId="1cb4b0b5-16e1-4dc6-b38a-336911e8958f" providerId="ADAL" clId="{54346669-96E1-448C-A188-770BD66BA17C}" dt="2022-12-03T10:25:39.929" v="181" actId="20577"/>
          <ac:spMkLst>
            <pc:docMk/>
            <pc:sldMk cId="4039282140" sldId="298"/>
            <ac:spMk id="2" creationId="{541C71E3-D6FD-43E4-908B-64BC38A95784}"/>
          </ac:spMkLst>
        </pc:spChg>
      </pc:sldChg>
      <pc:sldChg chg="modSp mod">
        <pc:chgData name="Jaqueline Berghout" userId="1cb4b0b5-16e1-4dc6-b38a-336911e8958f" providerId="ADAL" clId="{54346669-96E1-448C-A188-770BD66BA17C}" dt="2022-12-03T10:48:38.669" v="189" actId="20577"/>
        <pc:sldMkLst>
          <pc:docMk/>
          <pc:sldMk cId="2254871568" sldId="299"/>
        </pc:sldMkLst>
        <pc:spChg chg="mod">
          <ac:chgData name="Jaqueline Berghout" userId="1cb4b0b5-16e1-4dc6-b38a-336911e8958f" providerId="ADAL" clId="{54346669-96E1-448C-A188-770BD66BA17C}" dt="2022-12-03T10:48:38.669" v="189" actId="20577"/>
          <ac:spMkLst>
            <pc:docMk/>
            <pc:sldMk cId="2254871568" sldId="299"/>
            <ac:spMk id="2" creationId="{541C71E3-D6FD-43E4-908B-64BC38A95784}"/>
          </ac:spMkLst>
        </pc:spChg>
      </pc:sldChg>
    </pc:docChg>
  </pc:docChgLst>
  <pc:docChgLst>
    <pc:chgData name="Jaqueline Berghout" userId="1cb4b0b5-16e1-4dc6-b38a-336911e8958f" providerId="ADAL" clId="{3D69A130-59B5-45C1-9B0B-E9CB6B38B935}"/>
    <pc:docChg chg="undo custSel modSld">
      <pc:chgData name="Jaqueline Berghout" userId="1cb4b0b5-16e1-4dc6-b38a-336911e8958f" providerId="ADAL" clId="{3D69A130-59B5-45C1-9B0B-E9CB6B38B935}" dt="2021-12-04T05:57:00.502" v="54" actId="1076"/>
      <pc:docMkLst>
        <pc:docMk/>
      </pc:docMkLst>
      <pc:sldChg chg="modSp mod addCm modNotesTx">
        <pc:chgData name="Jaqueline Berghout" userId="1cb4b0b5-16e1-4dc6-b38a-336911e8958f" providerId="ADAL" clId="{3D69A130-59B5-45C1-9B0B-E9CB6B38B935}" dt="2021-12-04T05:53:03.182" v="4" actId="5793"/>
        <pc:sldMkLst>
          <pc:docMk/>
          <pc:sldMk cId="3418459628" sldId="264"/>
        </pc:sldMkLst>
        <pc:spChg chg="mod">
          <ac:chgData name="Jaqueline Berghout" userId="1cb4b0b5-16e1-4dc6-b38a-336911e8958f" providerId="ADAL" clId="{3D69A130-59B5-45C1-9B0B-E9CB6B38B935}" dt="2021-12-04T05:53:03.182" v="4" actId="5793"/>
          <ac:spMkLst>
            <pc:docMk/>
            <pc:sldMk cId="3418459628" sldId="264"/>
            <ac:spMk id="3" creationId="{705DDD1F-F8DB-4394-9B09-6A7290A6553C}"/>
          </ac:spMkLst>
        </pc:spChg>
      </pc:sldChg>
      <pc:sldChg chg="addSp delSp modSp mod modNotesTx">
        <pc:chgData name="Jaqueline Berghout" userId="1cb4b0b5-16e1-4dc6-b38a-336911e8958f" providerId="ADAL" clId="{3D69A130-59B5-45C1-9B0B-E9CB6B38B935}" dt="2021-12-04T05:57:00.502" v="54" actId="1076"/>
        <pc:sldMkLst>
          <pc:docMk/>
          <pc:sldMk cId="766041723" sldId="265"/>
        </pc:sldMkLst>
        <pc:spChg chg="add del mod">
          <ac:chgData name="Jaqueline Berghout" userId="1cb4b0b5-16e1-4dc6-b38a-336911e8958f" providerId="ADAL" clId="{3D69A130-59B5-45C1-9B0B-E9CB6B38B935}" dt="2021-12-04T05:55:44.702" v="34"/>
          <ac:spMkLst>
            <pc:docMk/>
            <pc:sldMk cId="766041723" sldId="265"/>
            <ac:spMk id="2" creationId="{A9093722-9467-499A-A566-FA8B6E713AB7}"/>
          </ac:spMkLst>
        </pc:spChg>
        <pc:spChg chg="mod">
          <ac:chgData name="Jaqueline Berghout" userId="1cb4b0b5-16e1-4dc6-b38a-336911e8958f" providerId="ADAL" clId="{3D69A130-59B5-45C1-9B0B-E9CB6B38B935}" dt="2021-12-04T05:55:53.762" v="36" actId="21"/>
          <ac:spMkLst>
            <pc:docMk/>
            <pc:sldMk cId="766041723" sldId="265"/>
            <ac:spMk id="3" creationId="{B8CBBC88-024D-4353-8924-A6AD59855E9A}"/>
          </ac:spMkLst>
        </pc:spChg>
        <pc:spChg chg="add mod">
          <ac:chgData name="Jaqueline Berghout" userId="1cb4b0b5-16e1-4dc6-b38a-336911e8958f" providerId="ADAL" clId="{3D69A130-59B5-45C1-9B0B-E9CB6B38B935}" dt="2021-12-04T05:57:00.502" v="54" actId="1076"/>
          <ac:spMkLst>
            <pc:docMk/>
            <pc:sldMk cId="766041723" sldId="265"/>
            <ac:spMk id="5" creationId="{DCCBFA8F-E0A9-460D-BB0A-6FE6E4DEAF8B}"/>
          </ac:spMkLst>
        </pc:spChg>
        <pc:spChg chg="add del mod">
          <ac:chgData name="Jaqueline Berghout" userId="1cb4b0b5-16e1-4dc6-b38a-336911e8958f" providerId="ADAL" clId="{3D69A130-59B5-45C1-9B0B-E9CB6B38B935}" dt="2021-12-04T05:55:39.846" v="28" actId="21"/>
          <ac:spMkLst>
            <pc:docMk/>
            <pc:sldMk cId="766041723" sldId="265"/>
            <ac:spMk id="7" creationId="{4F34D2CD-3362-4289-A7D0-9FC0DB419CA1}"/>
          </ac:spMkLst>
        </pc:spChg>
        <pc:spChg chg="add mod">
          <ac:chgData name="Jaqueline Berghout" userId="1cb4b0b5-16e1-4dc6-b38a-336911e8958f" providerId="ADAL" clId="{3D69A130-59B5-45C1-9B0B-E9CB6B38B935}" dt="2021-12-04T05:56:37.434" v="50" actId="1076"/>
          <ac:spMkLst>
            <pc:docMk/>
            <pc:sldMk cId="766041723" sldId="265"/>
            <ac:spMk id="8" creationId="{8485B7E5-E741-413E-A8D7-C2411E6FD5E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2-04T06:52:48.38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8153-6ABD-4A28-9016-FCEEBDCE2325}" type="datetimeFigureOut">
              <a:rPr lang="en-NL" smtClean="0"/>
              <a:t>03/12/2022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976DB-677D-4AF2-9BD2-CA29A853487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04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In the above constraint, the constraint is announced, given a name, the type of constraint chosen and indicated on which column this constraint is located. Then the reference (relation) is made to the primary key in another table.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976DB-677D-4AF2-9BD2-CA29A8534878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96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UPDATE</a:t>
            </a:r>
          </a:p>
          <a:p>
            <a:pPr lvl="1"/>
            <a:endParaRPr lang="nl-NL" dirty="0"/>
          </a:p>
          <a:p>
            <a:pPr lvl="1"/>
            <a:r>
              <a:rPr lang="nl-NL" dirty="0">
                <a:latin typeface="Consolas" panose="020B0609020204030204" pitchFamily="49" charset="0"/>
              </a:rPr>
              <a:t>UPDATE &lt;tabelnaam&gt; SET &lt;</a:t>
            </a:r>
            <a:r>
              <a:rPr lang="nl-NL" dirty="0" err="1">
                <a:latin typeface="Consolas" panose="020B0609020204030204" pitchFamily="49" charset="0"/>
              </a:rPr>
              <a:t>column_naam</a:t>
            </a:r>
            <a:r>
              <a:rPr lang="nl-NL" dirty="0">
                <a:latin typeface="Consolas" panose="020B0609020204030204" pitchFamily="49" charset="0"/>
              </a:rPr>
              <a:t>&gt; = &lt;waarde&gt; [WHERE &lt;</a:t>
            </a:r>
            <a:r>
              <a:rPr lang="nl-NL" dirty="0" err="1">
                <a:latin typeface="Consolas" panose="020B0609020204030204" pitchFamily="49" charset="0"/>
              </a:rPr>
              <a:t>column_naam</a:t>
            </a:r>
            <a:r>
              <a:rPr lang="nl-NL" dirty="0">
                <a:latin typeface="Consolas" panose="020B0609020204030204" pitchFamily="49" charset="0"/>
              </a:rPr>
              <a:t>&gt; = &lt;waarde&gt;]</a:t>
            </a:r>
          </a:p>
          <a:p>
            <a:pPr lvl="1"/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latin typeface="+mj-lt"/>
              </a:rPr>
              <a:t>We updaten de waardes door middel van het SET </a:t>
            </a:r>
            <a:r>
              <a:rPr lang="nl-NL" dirty="0" err="1">
                <a:latin typeface="+mj-lt"/>
              </a:rPr>
              <a:t>keywoord</a:t>
            </a:r>
            <a:r>
              <a:rPr lang="nl-NL" dirty="0">
                <a:latin typeface="+mj-lt"/>
              </a:rPr>
              <a:t>. Hierbij geven we aan welke van column de waarde(s) aangepast moeten worden. </a:t>
            </a:r>
          </a:p>
          <a:p>
            <a:pPr lvl="1"/>
            <a:r>
              <a:rPr lang="nl-NL" dirty="0">
                <a:latin typeface="+mj-lt"/>
              </a:rPr>
              <a:t>SET is uit te breiden met meerdere aanpassingen door ze met komma’s te scheiden.</a:t>
            </a:r>
          </a:p>
          <a:p>
            <a:pPr lvl="2"/>
            <a:r>
              <a:rPr lang="nl-NL" dirty="0">
                <a:latin typeface="+mj-lt"/>
              </a:rPr>
              <a:t>SET name = ‘Gerjan’, </a:t>
            </a:r>
            <a:r>
              <a:rPr lang="nl-NL" dirty="0" err="1">
                <a:latin typeface="+mj-lt"/>
              </a:rPr>
              <a:t>age</a:t>
            </a:r>
            <a:r>
              <a:rPr lang="nl-NL" dirty="0">
                <a:latin typeface="+mj-lt"/>
              </a:rPr>
              <a:t> = </a:t>
            </a:r>
            <a:r>
              <a:rPr lang="nl-NL" dirty="0" err="1">
                <a:latin typeface="+mj-lt"/>
              </a:rPr>
              <a:t>age</a:t>
            </a:r>
            <a:r>
              <a:rPr lang="nl-NL" dirty="0">
                <a:latin typeface="+mj-lt"/>
              </a:rPr>
              <a:t> + 1, etc.</a:t>
            </a:r>
          </a:p>
          <a:p>
            <a:pPr lvl="1"/>
            <a:r>
              <a:rPr lang="nl-NL" u="sng" dirty="0">
                <a:latin typeface="+mj-lt"/>
              </a:rPr>
              <a:t>Zonder een WHERE statement zal dit de </a:t>
            </a:r>
            <a:r>
              <a:rPr lang="nl-NL" b="1" u="sng" dirty="0">
                <a:latin typeface="+mj-lt"/>
              </a:rPr>
              <a:t>gehele column</a:t>
            </a:r>
            <a:r>
              <a:rPr lang="nl-NL" u="sng" dirty="0">
                <a:latin typeface="+mj-lt"/>
              </a:rPr>
              <a:t> aanpassen!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976DB-677D-4AF2-9BD2-CA29A8534878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2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9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9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55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3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17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73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21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73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65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130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52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306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39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94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624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181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860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372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532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88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489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777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111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565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868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3265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0800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534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8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483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870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17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431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526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238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368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246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929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969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5777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7469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0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6618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8512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125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6922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081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4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3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8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0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3A977BE5-AB00-4446-8B5A-3EFCCD3FFBCB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6FBEC258-7484-444C-88B6-6CFF84C65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6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2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D6E0-8159-4E71-9BE5-390FB109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DDL –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B7B0DB-1F71-4590-8B02-14D743F71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/>
              <a:t>Database Engineering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5004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ySQL Create Table | How to Create Database in MySQL">
            <a:extLst>
              <a:ext uri="{FF2B5EF4-FFF2-40B4-BE49-F238E27FC236}">
                <a16:creationId xmlns:a16="http://schemas.microsoft.com/office/drawing/2014/main" id="{B8AC400C-CFE7-44FE-B42C-47B31DD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76" y="3438395"/>
            <a:ext cx="5104241" cy="314205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286B25-FC38-49C5-87A2-D5A0A017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TABLE 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4354C-EB0A-41A7-B453-C5B68CC0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3373"/>
            <a:ext cx="9394344" cy="1325563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Being</a:t>
            </a:r>
            <a:r>
              <a:rPr lang="nl-NL" dirty="0"/>
              <a:t> consistent is important!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5B98E77-F7BA-497E-8BAA-EA44B317B348}"/>
              </a:ext>
            </a:extLst>
          </p:cNvPr>
          <p:cNvSpPr txBox="1"/>
          <p:nvPr/>
        </p:nvSpPr>
        <p:spPr>
          <a:xfrm>
            <a:off x="1510373" y="2031812"/>
            <a:ext cx="6127314" cy="23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....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&lt;constraints&gt;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7869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96E4CE7-3AEB-46B0-A0F6-4CCAEE1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56" y="2938558"/>
            <a:ext cx="4334718" cy="36700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FD8F83-C442-4EC5-8315-A9A1EEA6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TABLE - Datatypes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CD5223-6A05-483F-BFDC-6744C8CB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types will be similar to how you know them from PHP (or other languages)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Numberic</a:t>
            </a:r>
            <a:endParaRPr lang="nl-NL" dirty="0"/>
          </a:p>
          <a:p>
            <a:pPr lvl="1"/>
            <a:r>
              <a:rPr lang="nl-NL" dirty="0"/>
              <a:t>INT (INTEGER, SMALLINT, BIGINT, TINYINT, MEDIUMINT)</a:t>
            </a:r>
          </a:p>
          <a:p>
            <a:pPr lvl="1"/>
            <a:r>
              <a:rPr lang="nl-NL" dirty="0"/>
              <a:t>FLOAT, DOUBLE</a:t>
            </a:r>
          </a:p>
          <a:p>
            <a:pPr lvl="1"/>
            <a:r>
              <a:rPr lang="nl-NL" dirty="0"/>
              <a:t>NUMERIC, DECIMAL</a:t>
            </a:r>
          </a:p>
          <a:p>
            <a:pPr lvl="1"/>
            <a:endParaRPr lang="nl-NL" dirty="0"/>
          </a:p>
          <a:p>
            <a:r>
              <a:rPr lang="nl-NL" dirty="0"/>
              <a:t>String</a:t>
            </a:r>
          </a:p>
          <a:p>
            <a:pPr lvl="1"/>
            <a:r>
              <a:rPr lang="nl-NL" dirty="0"/>
              <a:t>CHAR, VARCHAR</a:t>
            </a:r>
          </a:p>
          <a:p>
            <a:pPr lvl="1"/>
            <a:r>
              <a:rPr lang="nl-NL" dirty="0"/>
              <a:t>ENUM</a:t>
            </a:r>
          </a:p>
          <a:p>
            <a:pPr lvl="1"/>
            <a:endParaRPr lang="nl-NL" dirty="0"/>
          </a:p>
          <a:p>
            <a:r>
              <a:rPr lang="nl-NL" dirty="0"/>
              <a:t>Date </a:t>
            </a:r>
            <a:r>
              <a:rPr lang="nl-NL" dirty="0" err="1"/>
              <a:t>and</a:t>
            </a:r>
            <a:r>
              <a:rPr lang="nl-NL" dirty="0"/>
              <a:t> time</a:t>
            </a:r>
          </a:p>
          <a:p>
            <a:pPr lvl="1"/>
            <a:r>
              <a:rPr lang="nl-NL" dirty="0"/>
              <a:t>DATE, DATETIME, TIMESTAMP</a:t>
            </a:r>
          </a:p>
        </p:txBody>
      </p:sp>
    </p:spTree>
    <p:extLst>
      <p:ext uri="{BB962C8B-B14F-4D97-AF65-F5344CB8AC3E}">
        <p14:creationId xmlns:p14="http://schemas.microsoft.com/office/powerpoint/2010/main" val="13725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CECF-1CB1-4CC4-BE13-57D21166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</p:spPr>
        <p:txBody>
          <a:bodyPr anchor="ctr">
            <a:normAutofit/>
          </a:bodyPr>
          <a:lstStyle/>
          <a:p>
            <a:r>
              <a:rPr lang="nl-NL" dirty="0"/>
              <a:t>BOOK - Datatypes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FF051-584D-4D7A-BAAF-6DC2D9A1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534741"/>
            <a:ext cx="3811304" cy="4855165"/>
          </a:xfrm>
          <a:prstGeom prst="rect">
            <a:avLst/>
          </a:prstGeom>
          <a:noFill/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B10FB73-3810-4E53-A446-B27B2B27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2816" y="3579269"/>
            <a:ext cx="4609728" cy="591898"/>
          </a:xfrm>
        </p:spPr>
        <p:txBody>
          <a:bodyPr>
            <a:normAutofit/>
          </a:bodyPr>
          <a:lstStyle/>
          <a:p>
            <a:r>
              <a:rPr lang="en-US" sz="3600" dirty="0"/>
              <a:t>PAGE: 289-290</a:t>
            </a:r>
          </a:p>
        </p:txBody>
      </p:sp>
    </p:spTree>
    <p:extLst>
      <p:ext uri="{BB962C8B-B14F-4D97-AF65-F5344CB8AC3E}">
        <p14:creationId xmlns:p14="http://schemas.microsoft.com/office/powerpoint/2010/main" val="318350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F0526-D9A0-484E-BB39-90443B7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TABLE - </a:t>
            </a:r>
            <a:r>
              <a:rPr lang="nl-NL" dirty="0" err="1"/>
              <a:t>Attributes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964233-A201-405E-8CBD-96E94973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attributes</a:t>
            </a:r>
            <a:r>
              <a:rPr lang="nl-NL" dirty="0"/>
              <a:t> in DDL?</a:t>
            </a:r>
          </a:p>
          <a:p>
            <a:endParaRPr lang="nl-NL" dirty="0"/>
          </a:p>
          <a:p>
            <a:pPr lvl="1"/>
            <a:r>
              <a:rPr lang="en-US" dirty="0"/>
              <a:t>Other extra applications/functionalities that you want to place on a column.</a:t>
            </a:r>
          </a:p>
          <a:p>
            <a:pPr lvl="1"/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81AF945-640C-486F-A3C8-13C5E35C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43708"/>
              </p:ext>
            </p:extLst>
          </p:nvPr>
        </p:nvGraphicFramePr>
        <p:xfrm>
          <a:off x="838200" y="3015640"/>
          <a:ext cx="8577546" cy="263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071">
                  <a:extLst>
                    <a:ext uri="{9D8B030D-6E8A-4147-A177-3AD203B41FA5}">
                      <a16:colId xmlns:a16="http://schemas.microsoft.com/office/drawing/2014/main" val="2210152892"/>
                    </a:ext>
                  </a:extLst>
                </a:gridCol>
                <a:gridCol w="5194475">
                  <a:extLst>
                    <a:ext uri="{9D8B030D-6E8A-4147-A177-3AD203B41FA5}">
                      <a16:colId xmlns:a16="http://schemas.microsoft.com/office/drawing/2014/main" val="185423093"/>
                    </a:ext>
                  </a:extLst>
                </a:gridCol>
              </a:tblGrid>
              <a:tr h="50000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ATTRIBUTE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MEANING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0098"/>
                  </a:ext>
                </a:extLst>
              </a:tr>
              <a:tr h="500007">
                <a:tc>
                  <a:txBody>
                    <a:bodyPr/>
                    <a:lstStyle/>
                    <a:p>
                      <a:r>
                        <a:rPr lang="nl-NL" sz="1800" dirty="0"/>
                        <a:t>[NOT] NULL</a:t>
                      </a:r>
                      <a:endParaRPr lang="en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Is </a:t>
                      </a:r>
                      <a:r>
                        <a:rPr lang="nl-NL" sz="1800" dirty="0" err="1"/>
                        <a:t>an</a:t>
                      </a:r>
                      <a:r>
                        <a:rPr lang="nl-NL" sz="1800" dirty="0"/>
                        <a:t> input of </a:t>
                      </a:r>
                      <a:r>
                        <a:rPr lang="nl-NL" sz="1800" dirty="0" err="1"/>
                        <a:t>the</a:t>
                      </a:r>
                      <a:r>
                        <a:rPr lang="nl-NL" sz="1800" dirty="0"/>
                        <a:t> column </a:t>
                      </a:r>
                      <a:r>
                        <a:rPr lang="nl-NL" sz="1800" dirty="0" err="1"/>
                        <a:t>mandatory</a:t>
                      </a:r>
                      <a:r>
                        <a:rPr lang="nl-NL" sz="1800" dirty="0"/>
                        <a:t> or </a:t>
                      </a:r>
                      <a:r>
                        <a:rPr lang="nl-NL" sz="1800" dirty="0" err="1"/>
                        <a:t>not</a:t>
                      </a:r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851696"/>
                  </a:ext>
                </a:extLst>
              </a:tr>
              <a:tr h="678091">
                <a:tc>
                  <a:txBody>
                    <a:bodyPr/>
                    <a:lstStyle/>
                    <a:p>
                      <a:r>
                        <a:rPr lang="nl-NL" sz="1800" dirty="0"/>
                        <a:t>AUTO_INCREMENT</a:t>
                      </a:r>
                      <a:endParaRPr lang="en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For numerical data types. Provides automatic increment when a new row is added.</a:t>
                      </a:r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67153"/>
                  </a:ext>
                </a:extLst>
              </a:tr>
              <a:tr h="955492">
                <a:tc>
                  <a:txBody>
                    <a:bodyPr/>
                    <a:lstStyle/>
                    <a:p>
                      <a:r>
                        <a:rPr lang="nl-NL" sz="1800" dirty="0"/>
                        <a:t>DEFAULT</a:t>
                      </a:r>
                      <a:endParaRPr lang="en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 default value for values ​​that receive a NULL. A NULL is replaced by the prescribed DEFAULT value</a:t>
                      </a:r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1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3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71E3-D6FD-43E4-908B-64BC38A95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918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687F650-65F4-4A2A-8AD7-54FD7145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77" y="4317023"/>
            <a:ext cx="4392421" cy="25409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B934F-5095-40E4-97D9-DD5822D2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70DEB7-9956-4C07-BF34-EAECBEA4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84" y="1526367"/>
            <a:ext cx="9394344" cy="4782993"/>
          </a:xfrm>
        </p:spPr>
        <p:txBody>
          <a:bodyPr/>
          <a:lstStyle/>
          <a:p>
            <a:r>
              <a:rPr lang="nl-NL" dirty="0" err="1"/>
              <a:t>Constraints</a:t>
            </a:r>
            <a:r>
              <a:rPr lang="nl-NL" dirty="0"/>
              <a:t> are (as </a:t>
            </a:r>
            <a:r>
              <a:rPr lang="nl-NL" dirty="0" err="1"/>
              <a:t>the</a:t>
            </a:r>
            <a:r>
              <a:rPr lang="nl-NL" dirty="0"/>
              <a:t> name </a:t>
            </a:r>
            <a:r>
              <a:rPr lang="nl-NL" dirty="0" err="1"/>
              <a:t>suggests</a:t>
            </a:r>
            <a:r>
              <a:rPr lang="nl-NL" dirty="0"/>
              <a:t>) </a:t>
            </a:r>
            <a:r>
              <a:rPr lang="nl-NL" dirty="0" err="1"/>
              <a:t>limits</a:t>
            </a:r>
            <a:endParaRPr lang="nl-NL" dirty="0"/>
          </a:p>
          <a:p>
            <a:endParaRPr lang="nl-NL" dirty="0"/>
          </a:p>
          <a:p>
            <a:pPr lvl="1"/>
            <a:r>
              <a:rPr lang="nl-NL" dirty="0" err="1"/>
              <a:t>Constraints</a:t>
            </a:r>
            <a:r>
              <a:rPr lang="nl-NL" dirty="0"/>
              <a:t> are </a:t>
            </a:r>
            <a:r>
              <a:rPr lang="nl-NL" dirty="0" err="1"/>
              <a:t>placed</a:t>
            </a:r>
            <a:r>
              <a:rPr lang="nl-NL" dirty="0"/>
              <a:t> on columns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nl-NL" dirty="0"/>
          </a:p>
          <a:p>
            <a:pPr lvl="1"/>
            <a:r>
              <a:rPr lang="nl-NL" dirty="0"/>
              <a:t>But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(</a:t>
            </a:r>
            <a:r>
              <a:rPr lang="nl-NL" dirty="0" err="1"/>
              <a:t>with</a:t>
            </a:r>
            <a:r>
              <a:rPr lang="nl-NL" dirty="0"/>
              <a:t>: ALTER TABLE)</a:t>
            </a:r>
          </a:p>
          <a:p>
            <a:pPr lvl="1"/>
            <a:endParaRPr lang="nl-NL" dirty="0"/>
          </a:p>
          <a:p>
            <a:r>
              <a:rPr lang="nl-NL" dirty="0" err="1"/>
              <a:t>Examples</a:t>
            </a:r>
            <a:r>
              <a:rPr lang="nl-NL" dirty="0"/>
              <a:t> of </a:t>
            </a:r>
            <a:r>
              <a:rPr lang="nl-NL" dirty="0" err="1"/>
              <a:t>constraints</a:t>
            </a:r>
            <a:r>
              <a:rPr lang="nl-NL" dirty="0"/>
              <a:t> are:</a:t>
            </a:r>
          </a:p>
          <a:p>
            <a:pPr lvl="1"/>
            <a:r>
              <a:rPr lang="nl-NL" b="1" dirty="0"/>
              <a:t>UNIQUE</a:t>
            </a:r>
          </a:p>
          <a:p>
            <a:pPr lvl="2"/>
            <a:r>
              <a:rPr lang="nl-NL" dirty="0" err="1"/>
              <a:t>When</a:t>
            </a:r>
            <a:r>
              <a:rPr lang="nl-NL" dirty="0"/>
              <a:t> a column is </a:t>
            </a:r>
            <a:r>
              <a:rPr lang="nl-NL" dirty="0" err="1"/>
              <a:t>unique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lvl="1"/>
            <a:r>
              <a:rPr lang="nl-NL" b="1" dirty="0"/>
              <a:t>INDEX</a:t>
            </a:r>
          </a:p>
          <a:p>
            <a:pPr lvl="2"/>
            <a:r>
              <a:rPr lang="en-US" dirty="0"/>
              <a:t>Indexes are used to find rows with specific column values quickly</a:t>
            </a:r>
            <a:endParaRPr lang="nl-NL" dirty="0"/>
          </a:p>
          <a:p>
            <a:pPr lvl="1"/>
            <a:r>
              <a:rPr lang="nl-NL" b="1" dirty="0"/>
              <a:t>CHECK</a:t>
            </a:r>
          </a:p>
          <a:p>
            <a:pPr lvl="2"/>
            <a:r>
              <a:rPr lang="en-US" dirty="0"/>
              <a:t>The CHECK constraint is used to limit the value range that can </a:t>
            </a:r>
          </a:p>
          <a:p>
            <a:pPr marL="685800" lvl="2" indent="0">
              <a:buNone/>
            </a:pPr>
            <a:r>
              <a:rPr lang="en-US" dirty="0"/>
              <a:t>     be placed in a column.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25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748F0-ECD2-47F0-8862-64EAA3C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9C670B-4803-41B9-AAD5-D7CC1A1A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4244631"/>
            <a:ext cx="9394344" cy="2380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>
                <a:latin typeface="+mj-lt"/>
              </a:rPr>
              <a:t>Example</a:t>
            </a:r>
            <a:endParaRPr lang="nl-NL" dirty="0">
              <a:latin typeface="+mj-lt"/>
            </a:endParaRPr>
          </a:p>
          <a:p>
            <a:pPr marL="342900" lvl="1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3429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CHK_Person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(Age&gt;=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Emmen'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By giving a constraint a name, it is possible to modify or even remove it later (based on that name).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692BEFF-1E16-4162-8F19-4C4CDE39C011}"/>
              </a:ext>
            </a:extLst>
          </p:cNvPr>
          <p:cNvSpPr txBox="1"/>
          <p:nvPr/>
        </p:nvSpPr>
        <p:spPr>
          <a:xfrm>
            <a:off x="1145828" y="1813498"/>
            <a:ext cx="9135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 [attribute]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....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constraint </a:t>
            </a:r>
            <a:r>
              <a:rPr lang="nl-NL" dirty="0">
                <a:latin typeface="Consolas" panose="020B0609020204030204" pitchFamily="49" charset="0"/>
              </a:rPr>
              <a:t>&lt;</a:t>
            </a:r>
            <a:r>
              <a:rPr lang="nl-NL" dirty="0" err="1">
                <a:latin typeface="Consolas" panose="020B0609020204030204" pitchFamily="49" charset="0"/>
              </a:rPr>
              <a:t>constraint_naam</a:t>
            </a:r>
            <a:r>
              <a:rPr lang="nl-NL" dirty="0">
                <a:latin typeface="Consolas" panose="020B0609020204030204" pitchFamily="49" charset="0"/>
              </a:rPr>
              <a:t>&gt; &lt;</a:t>
            </a:r>
            <a:r>
              <a:rPr lang="nl-NL" dirty="0" err="1">
                <a:latin typeface="Consolas" panose="020B0609020204030204" pitchFamily="49" charset="0"/>
              </a:rPr>
              <a:t>constraint_type</a:t>
            </a:r>
            <a:r>
              <a:rPr lang="nl-NL" dirty="0">
                <a:latin typeface="Consolas" panose="020B0609020204030204" pitchFamily="49" charset="0"/>
              </a:rPr>
              <a:t>&gt;(column_naam1)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NL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0C3369A-BB6A-4871-8064-E7FD0B97F55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84516" y="5145578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3DE4A80E-7D3E-4F15-86DF-D138EBE7C1CA}"/>
              </a:ext>
            </a:extLst>
          </p:cNvPr>
          <p:cNvSpPr/>
          <p:nvPr/>
        </p:nvSpPr>
        <p:spPr>
          <a:xfrm>
            <a:off x="2460567" y="4821382"/>
            <a:ext cx="847898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Name</a:t>
            </a:r>
            <a:endParaRPr lang="en-NL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D1182C0-25C0-47C9-BDC6-B3A142C0D51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01790" y="5145578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F3438233-83EE-4134-BECC-E41BAF1891F8}"/>
              </a:ext>
            </a:extLst>
          </p:cNvPr>
          <p:cNvSpPr/>
          <p:nvPr/>
        </p:nvSpPr>
        <p:spPr>
          <a:xfrm>
            <a:off x="4064930" y="4821382"/>
            <a:ext cx="107372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Column</a:t>
            </a:r>
            <a:endParaRPr lang="en-NL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2A49CCE-464C-4DE3-8CAE-F7413FB3EE0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019932" y="5145578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E42ADC85-6714-4A70-A05D-A61689C53710}"/>
              </a:ext>
            </a:extLst>
          </p:cNvPr>
          <p:cNvSpPr/>
          <p:nvPr/>
        </p:nvSpPr>
        <p:spPr>
          <a:xfrm>
            <a:off x="5483072" y="4821382"/>
            <a:ext cx="107372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Column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597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0A39-7044-4B3F-B278-F15510E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5DDD1F-F8DB-4394-9B09-6A7290A6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and foreign keys can also be imposed via a constraint. In essence, these are limitations that are imposed on the data.</a:t>
            </a:r>
            <a:endParaRPr lang="nl-NL" dirty="0"/>
          </a:p>
          <a:p>
            <a:r>
              <a:rPr lang="nl-NL" dirty="0"/>
              <a:t>Syntaxis</a:t>
            </a:r>
          </a:p>
          <a:p>
            <a:pPr lvl="1"/>
            <a:endParaRPr lang="nl-NL" dirty="0"/>
          </a:p>
          <a:p>
            <a:pPr lvl="1"/>
            <a:r>
              <a:rPr lang="nl-NL" dirty="0" err="1">
                <a:latin typeface="Consolas" panose="020B0609020204030204" pitchFamily="49" charset="0"/>
              </a:rPr>
              <a:t>Constraint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PK_userid</a:t>
            </a:r>
            <a:r>
              <a:rPr lang="nl-NL" dirty="0">
                <a:latin typeface="Consolas" panose="020B0609020204030204" pitchFamily="49" charset="0"/>
              </a:rPr>
              <a:t> PRIMARY KEY(</a:t>
            </a:r>
            <a:r>
              <a:rPr lang="nl-NL" dirty="0" err="1">
                <a:latin typeface="Consolas" panose="020B0609020204030204" pitchFamily="49" charset="0"/>
              </a:rPr>
              <a:t>userid</a:t>
            </a:r>
            <a:r>
              <a:rPr lang="nl-NL" dirty="0">
                <a:latin typeface="Consolas" panose="020B0609020204030204" pitchFamily="49" charset="0"/>
              </a:rPr>
              <a:t>);</a:t>
            </a:r>
          </a:p>
          <a:p>
            <a:endParaRPr lang="nl-NL" dirty="0">
              <a:latin typeface="+mj-lt"/>
            </a:endParaRPr>
          </a:p>
          <a:p>
            <a:pPr lvl="1"/>
            <a:r>
              <a:rPr lang="nl-NL" dirty="0" err="1">
                <a:latin typeface="Consolas" panose="020B0609020204030204" pitchFamily="49" charset="0"/>
              </a:rPr>
              <a:t>Constraint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FK_user_order</a:t>
            </a:r>
            <a:r>
              <a:rPr lang="nl-NL" dirty="0">
                <a:latin typeface="Consolas" panose="020B0609020204030204" pitchFamily="49" charset="0"/>
              </a:rPr>
              <a:t> FOREIGN KEY(</a:t>
            </a:r>
            <a:r>
              <a:rPr lang="nl-NL" dirty="0" err="1">
                <a:latin typeface="Consolas" panose="020B0609020204030204" pitchFamily="49" charset="0"/>
              </a:rPr>
              <a:t>userid</a:t>
            </a:r>
            <a:r>
              <a:rPr lang="nl-NL" dirty="0">
                <a:latin typeface="Consolas" panose="020B0609020204030204" pitchFamily="49" charset="0"/>
              </a:rPr>
              <a:t>) REFERENCES USER(</a:t>
            </a:r>
            <a:r>
              <a:rPr lang="nl-NL" dirty="0" err="1">
                <a:latin typeface="Consolas" panose="020B0609020204030204" pitchFamily="49" charset="0"/>
              </a:rPr>
              <a:t>userid</a:t>
            </a:r>
            <a:r>
              <a:rPr lang="nl-NL" dirty="0"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buNone/>
            </a:pP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5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71E3-D6FD-43E4-908B-64BC38A95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92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3722-9467-499A-A566-FA8B6E71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DML – INSERT </a:t>
            </a:r>
            <a:r>
              <a:rPr lang="nl-NL"/>
              <a:t>&amp; UPDATE (RECAP)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BBC88-024D-4353-8924-A6AD5985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pPr lvl="1"/>
            <a:endParaRPr lang="nl-NL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BFA8F-E0A9-460D-BB0A-6FE6E4DEAF8B}"/>
              </a:ext>
            </a:extLst>
          </p:cNvPr>
          <p:cNvSpPr txBox="1"/>
          <p:nvPr/>
        </p:nvSpPr>
        <p:spPr>
          <a:xfrm>
            <a:off x="838200" y="2399942"/>
            <a:ext cx="9889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en-NL" sz="24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485B7E5-E741-413E-A8D7-C2411E6FD5E1}"/>
              </a:ext>
            </a:extLst>
          </p:cNvPr>
          <p:cNvSpPr txBox="1">
            <a:spLocks/>
          </p:cNvSpPr>
          <p:nvPr/>
        </p:nvSpPr>
        <p:spPr>
          <a:xfrm>
            <a:off x="838200" y="4217122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400" b="1" kern="1200" dirty="0" smtClean="0">
                <a:solidFill>
                  <a:srgbClr val="009B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 value1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 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 value2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4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B5C2F-B1AE-4F55-9CD7-4D6989C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</p:spPr>
        <p:txBody>
          <a:bodyPr anchor="ctr">
            <a:normAutofit/>
          </a:bodyPr>
          <a:lstStyle/>
          <a:p>
            <a:r>
              <a:rPr lang="nl-NL" dirty="0" err="1"/>
              <a:t>Intention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en-NL" dirty="0"/>
          </a:p>
        </p:txBody>
      </p:sp>
      <p:sp>
        <p:nvSpPr>
          <p:cNvPr id="4" name="TextBox 44">
            <a:extLst>
              <a:ext uri="{FF2B5EF4-FFF2-40B4-BE49-F238E27FC236}">
                <a16:creationId xmlns:a16="http://schemas.microsoft.com/office/drawing/2014/main" id="{D3D3793F-CAE6-4DD0-975B-9FA97786B7E7}"/>
              </a:ext>
            </a:extLst>
          </p:cNvPr>
          <p:cNvSpPr txBox="1"/>
          <p:nvPr/>
        </p:nvSpPr>
        <p:spPr>
          <a:xfrm>
            <a:off x="1328370" y="1929556"/>
            <a:ext cx="8247889" cy="1015663"/>
          </a:xfrm>
          <a:prstGeom prst="rect">
            <a:avLst/>
          </a:prstGeom>
          <a:solidFill>
            <a:srgbClr val="00A09C"/>
          </a:solidFill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INTENTION:</a:t>
            </a:r>
          </a:p>
          <a:p>
            <a:endParaRPr lang="nl-NL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Learning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together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how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use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DDL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DML</a:t>
            </a:r>
            <a:endParaRPr lang="en-NL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44">
            <a:extLst>
              <a:ext uri="{FF2B5EF4-FFF2-40B4-BE49-F238E27FC236}">
                <a16:creationId xmlns:a16="http://schemas.microsoft.com/office/drawing/2014/main" id="{0E29CDDB-26F5-4EBE-AEA0-3D048D82D94B}"/>
              </a:ext>
            </a:extLst>
          </p:cNvPr>
          <p:cNvSpPr txBox="1"/>
          <p:nvPr/>
        </p:nvSpPr>
        <p:spPr>
          <a:xfrm>
            <a:off x="1328370" y="3530009"/>
            <a:ext cx="8247889" cy="2146742"/>
          </a:xfrm>
          <a:prstGeom prst="rect">
            <a:avLst/>
          </a:prstGeom>
          <a:solidFill>
            <a:srgbClr val="00A09C"/>
          </a:solidFill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DESIRED OUTCOME:</a:t>
            </a:r>
          </a:p>
          <a:p>
            <a:endParaRPr lang="nl-NL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know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DDL is.</a:t>
            </a:r>
          </a:p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know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how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a database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table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know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which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datatypes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there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are.</a:t>
            </a:r>
          </a:p>
          <a:p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•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are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inspired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practice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practice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bg1">
                    <a:lumMod val="95000"/>
                  </a:schemeClr>
                </a:solidFill>
              </a:rPr>
              <a:t>practice</a:t>
            </a: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…. !!!!</a:t>
            </a:r>
          </a:p>
          <a:p>
            <a:endParaRPr lang="en-NL" sz="13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71E3-D6FD-43E4-908B-64BC38A95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54871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71E3-D6FD-43E4-908B-64BC38A95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13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2F1DA-87DA-4017-85C1-36406E08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NL" dirty="0"/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7E617B3-91BE-4E7E-8F0D-EC42E89DA4FC}"/>
              </a:ext>
            </a:extLst>
          </p:cNvPr>
          <p:cNvGrpSpPr/>
          <p:nvPr/>
        </p:nvGrpSpPr>
        <p:grpSpPr>
          <a:xfrm>
            <a:off x="1209203" y="1613576"/>
            <a:ext cx="8162745" cy="4766859"/>
            <a:chOff x="294803" y="1536942"/>
            <a:chExt cx="8162745" cy="4766859"/>
          </a:xfrm>
        </p:grpSpPr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17C9C731-03CF-427F-98F7-BD33C9AA38B7}"/>
                </a:ext>
              </a:extLst>
            </p:cNvPr>
            <p:cNvGrpSpPr/>
            <p:nvPr/>
          </p:nvGrpSpPr>
          <p:grpSpPr>
            <a:xfrm>
              <a:off x="444843" y="1559637"/>
              <a:ext cx="8012705" cy="4404977"/>
              <a:chOff x="593124" y="106532"/>
              <a:chExt cx="11232292" cy="5873303"/>
            </a:xfrm>
          </p:grpSpPr>
          <p:grpSp>
            <p:nvGrpSpPr>
              <p:cNvPr id="23" name="Group 5">
                <a:extLst>
                  <a:ext uri="{FF2B5EF4-FFF2-40B4-BE49-F238E27FC236}">
                    <a16:creationId xmlns:a16="http://schemas.microsoft.com/office/drawing/2014/main" id="{81D917C5-6754-49B4-8D65-399913D38811}"/>
                  </a:ext>
                </a:extLst>
              </p:cNvPr>
              <p:cNvGrpSpPr/>
              <p:nvPr/>
            </p:nvGrpSpPr>
            <p:grpSpPr>
              <a:xfrm>
                <a:off x="958788" y="106532"/>
                <a:ext cx="10866628" cy="5873303"/>
                <a:chOff x="958788" y="106532"/>
                <a:chExt cx="10866628" cy="5873303"/>
              </a:xfrm>
            </p:grpSpPr>
            <p:cxnSp>
              <p:nvCxnSpPr>
                <p:cNvPr id="27" name="Straight Connector 9">
                  <a:extLst>
                    <a:ext uri="{FF2B5EF4-FFF2-40B4-BE49-F238E27FC236}">
                      <a16:creationId xmlns:a16="http://schemas.microsoft.com/office/drawing/2014/main" id="{5ADF5FAB-3817-4DCC-A42A-283AD9BC3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788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0">
                  <a:extLst>
                    <a:ext uri="{FF2B5EF4-FFF2-40B4-BE49-F238E27FC236}">
                      <a16:creationId xmlns:a16="http://schemas.microsoft.com/office/drawing/2014/main" id="{D0D406C1-C5BB-40CF-B4D3-28A135904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4340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1">
                  <a:extLst>
                    <a:ext uri="{FF2B5EF4-FFF2-40B4-BE49-F238E27FC236}">
                      <a16:creationId xmlns:a16="http://schemas.microsoft.com/office/drawing/2014/main" id="{6BAE14D9-23DB-4441-8051-FDDB8E4E3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9892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2">
                  <a:extLst>
                    <a:ext uri="{FF2B5EF4-FFF2-40B4-BE49-F238E27FC236}">
                      <a16:creationId xmlns:a16="http://schemas.microsoft.com/office/drawing/2014/main" id="{11B24727-4A39-4D10-A206-0AE462E27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5444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3">
                  <a:extLst>
                    <a:ext uri="{FF2B5EF4-FFF2-40B4-BE49-F238E27FC236}">
                      <a16:creationId xmlns:a16="http://schemas.microsoft.com/office/drawing/2014/main" id="{06ED7D35-AF0B-4FF2-872C-66BB04655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0996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4">
                  <a:extLst>
                    <a:ext uri="{FF2B5EF4-FFF2-40B4-BE49-F238E27FC236}">
                      <a16:creationId xmlns:a16="http://schemas.microsoft.com/office/drawing/2014/main" id="{0C4F855C-5E8A-4D0A-BA0E-206966396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548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15">
                  <a:extLst>
                    <a:ext uri="{FF2B5EF4-FFF2-40B4-BE49-F238E27FC236}">
                      <a16:creationId xmlns:a16="http://schemas.microsoft.com/office/drawing/2014/main" id="{DEBE016B-A84E-412D-A0F7-F8AB31E29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2100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16">
                  <a:extLst>
                    <a:ext uri="{FF2B5EF4-FFF2-40B4-BE49-F238E27FC236}">
                      <a16:creationId xmlns:a16="http://schemas.microsoft.com/office/drawing/2014/main" id="{18FFB294-6500-4A93-8D5C-F2CDE702C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652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17">
                  <a:extLst>
                    <a:ext uri="{FF2B5EF4-FFF2-40B4-BE49-F238E27FC236}">
                      <a16:creationId xmlns:a16="http://schemas.microsoft.com/office/drawing/2014/main" id="{D512A4A8-92CC-4752-826F-7D59978B8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3204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18">
                  <a:extLst>
                    <a:ext uri="{FF2B5EF4-FFF2-40B4-BE49-F238E27FC236}">
                      <a16:creationId xmlns:a16="http://schemas.microsoft.com/office/drawing/2014/main" id="{2A9DC1C2-E960-4B5A-9964-C2C8A4AE4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8756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19">
                  <a:extLst>
                    <a:ext uri="{FF2B5EF4-FFF2-40B4-BE49-F238E27FC236}">
                      <a16:creationId xmlns:a16="http://schemas.microsoft.com/office/drawing/2014/main" id="{B9C9CBE4-FCA0-47A1-9AD9-D3BFBF705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4308" y="106532"/>
                  <a:ext cx="0" cy="587330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0">
                  <a:extLst>
                    <a:ext uri="{FF2B5EF4-FFF2-40B4-BE49-F238E27FC236}">
                      <a16:creationId xmlns:a16="http://schemas.microsoft.com/office/drawing/2014/main" id="{8804BE81-C072-49CF-9A03-CD8DC9DCF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19860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28">
                  <a:extLst>
                    <a:ext uri="{FF2B5EF4-FFF2-40B4-BE49-F238E27FC236}">
                      <a16:creationId xmlns:a16="http://schemas.microsoft.com/office/drawing/2014/main" id="{7E75CF28-FE1F-45B4-B154-6D0D102F1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5416" y="106532"/>
                  <a:ext cx="0" cy="587330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6">
                <a:extLst>
                  <a:ext uri="{FF2B5EF4-FFF2-40B4-BE49-F238E27FC236}">
                    <a16:creationId xmlns:a16="http://schemas.microsoft.com/office/drawing/2014/main" id="{19A183A6-71C7-432A-A8DF-365BA4709239}"/>
                  </a:ext>
                </a:extLst>
              </p:cNvPr>
              <p:cNvCxnSpPr/>
              <p:nvPr/>
            </p:nvCxnSpPr>
            <p:spPr>
              <a:xfrm>
                <a:off x="593124" y="4201835"/>
                <a:ext cx="11232292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7">
                <a:extLst>
                  <a:ext uri="{FF2B5EF4-FFF2-40B4-BE49-F238E27FC236}">
                    <a16:creationId xmlns:a16="http://schemas.microsoft.com/office/drawing/2014/main" id="{7E1DBA85-D317-4013-9F7E-3EDF92AF5DC4}"/>
                  </a:ext>
                </a:extLst>
              </p:cNvPr>
              <p:cNvCxnSpPr/>
              <p:nvPr/>
            </p:nvCxnSpPr>
            <p:spPr>
              <a:xfrm>
                <a:off x="593124" y="2504792"/>
                <a:ext cx="11232292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8">
                <a:extLst>
                  <a:ext uri="{FF2B5EF4-FFF2-40B4-BE49-F238E27FC236}">
                    <a16:creationId xmlns:a16="http://schemas.microsoft.com/office/drawing/2014/main" id="{9CBBF0E7-245D-4BE8-A921-93E3DF23E546}"/>
                  </a:ext>
                </a:extLst>
              </p:cNvPr>
              <p:cNvCxnSpPr/>
              <p:nvPr/>
            </p:nvCxnSpPr>
            <p:spPr>
              <a:xfrm>
                <a:off x="593124" y="335513"/>
                <a:ext cx="11232292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AA1B1162-F5BA-493E-9563-CF4475C1B097}"/>
                </a:ext>
              </a:extLst>
            </p:cNvPr>
            <p:cNvSpPr txBox="1"/>
            <p:nvPr/>
          </p:nvSpPr>
          <p:spPr>
            <a:xfrm rot="16200000">
              <a:off x="-13599" y="3516786"/>
              <a:ext cx="91688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350" dirty="0"/>
                <a:t>THEM</a:t>
              </a:r>
              <a:r>
                <a:rPr lang="nl-NL" sz="1350" dirty="0"/>
                <a:t>E</a:t>
              </a:r>
              <a:endParaRPr lang="en-NL" sz="1350" dirty="0"/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2BD6C8B7-0D2F-44CB-A5ED-CFA8F816D555}"/>
                </a:ext>
              </a:extLst>
            </p:cNvPr>
            <p:cNvSpPr txBox="1"/>
            <p:nvPr/>
          </p:nvSpPr>
          <p:spPr>
            <a:xfrm rot="16200000">
              <a:off x="-13597" y="2145036"/>
              <a:ext cx="91688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350" dirty="0"/>
                <a:t>SESSI</a:t>
              </a:r>
              <a:r>
                <a:rPr lang="nl-NL" sz="1350" dirty="0"/>
                <a:t>ON</a:t>
              </a:r>
              <a:endParaRPr lang="en-NL" sz="1350" dirty="0"/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27C3BCE3-F2E3-467D-B7C4-7F2A72417947}"/>
                </a:ext>
              </a:extLst>
            </p:cNvPr>
            <p:cNvSpPr txBox="1"/>
            <p:nvPr/>
          </p:nvSpPr>
          <p:spPr>
            <a:xfrm>
              <a:off x="490220" y="5553904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050">
                  <a:solidFill>
                    <a:srgbClr val="00A09C">
                      <a:alpha val="49000"/>
                    </a:srgbClr>
                  </a:solidFill>
                </a:rPr>
                <a:t>0</a:t>
              </a: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093DE46-78C7-4B9B-8248-F17DC309DA98}"/>
                </a:ext>
              </a:extLst>
            </p:cNvPr>
            <p:cNvSpPr/>
            <p:nvPr/>
          </p:nvSpPr>
          <p:spPr>
            <a:xfrm>
              <a:off x="714880" y="1985108"/>
              <a:ext cx="7742668" cy="3717719"/>
            </a:xfrm>
            <a:custGeom>
              <a:avLst/>
              <a:gdLst>
                <a:gd name="connsiteX0" fmla="*/ 29803 w 600074"/>
                <a:gd name="connsiteY0" fmla="*/ 993154 h 993154"/>
                <a:gd name="connsiteX1" fmla="*/ 137958 w 600074"/>
                <a:gd name="connsiteY1" fmla="*/ 78754 h 993154"/>
                <a:gd name="connsiteX2" fmla="*/ 206784 w 600074"/>
                <a:gd name="connsiteY2" fmla="*/ 29593 h 993154"/>
                <a:gd name="connsiteX3" fmla="*/ 236280 w 600074"/>
                <a:gd name="connsiteY3" fmla="*/ 9929 h 993154"/>
                <a:gd name="connsiteX4" fmla="*/ 354267 w 600074"/>
                <a:gd name="connsiteY4" fmla="*/ 9929 h 993154"/>
                <a:gd name="connsiteX5" fmla="*/ 383764 w 600074"/>
                <a:gd name="connsiteY5" fmla="*/ 19761 h 993154"/>
                <a:gd name="connsiteX6" fmla="*/ 413261 w 600074"/>
                <a:gd name="connsiteY6" fmla="*/ 39425 h 993154"/>
                <a:gd name="connsiteX7" fmla="*/ 462422 w 600074"/>
                <a:gd name="connsiteY7" fmla="*/ 88587 h 993154"/>
                <a:gd name="connsiteX8" fmla="*/ 482087 w 600074"/>
                <a:gd name="connsiteY8" fmla="*/ 118083 h 993154"/>
                <a:gd name="connsiteX9" fmla="*/ 511584 w 600074"/>
                <a:gd name="connsiteY9" fmla="*/ 147580 h 993154"/>
                <a:gd name="connsiteX10" fmla="*/ 531248 w 600074"/>
                <a:gd name="connsiteY10" fmla="*/ 206574 h 993154"/>
                <a:gd name="connsiteX11" fmla="*/ 570577 w 600074"/>
                <a:gd name="connsiteY11" fmla="*/ 314729 h 993154"/>
                <a:gd name="connsiteX12" fmla="*/ 590242 w 600074"/>
                <a:gd name="connsiteY12" fmla="*/ 413051 h 993154"/>
                <a:gd name="connsiteX13" fmla="*/ 600074 w 600074"/>
                <a:gd name="connsiteY13" fmla="*/ 511374 h 993154"/>
                <a:gd name="connsiteX14" fmla="*/ 580409 w 600074"/>
                <a:gd name="connsiteY14" fmla="*/ 855503 h 993154"/>
                <a:gd name="connsiteX15" fmla="*/ 570577 w 600074"/>
                <a:gd name="connsiteY15" fmla="*/ 983322 h 993154"/>
                <a:gd name="connsiteX0" fmla="*/ 29803 w 590456"/>
                <a:gd name="connsiteY0" fmla="*/ 993154 h 993154"/>
                <a:gd name="connsiteX1" fmla="*/ 137958 w 590456"/>
                <a:gd name="connsiteY1" fmla="*/ 78754 h 993154"/>
                <a:gd name="connsiteX2" fmla="*/ 206784 w 590456"/>
                <a:gd name="connsiteY2" fmla="*/ 29593 h 993154"/>
                <a:gd name="connsiteX3" fmla="*/ 236280 w 590456"/>
                <a:gd name="connsiteY3" fmla="*/ 9929 h 993154"/>
                <a:gd name="connsiteX4" fmla="*/ 354267 w 590456"/>
                <a:gd name="connsiteY4" fmla="*/ 9929 h 993154"/>
                <a:gd name="connsiteX5" fmla="*/ 383764 w 590456"/>
                <a:gd name="connsiteY5" fmla="*/ 19761 h 993154"/>
                <a:gd name="connsiteX6" fmla="*/ 413261 w 590456"/>
                <a:gd name="connsiteY6" fmla="*/ 39425 h 993154"/>
                <a:gd name="connsiteX7" fmla="*/ 462422 w 590456"/>
                <a:gd name="connsiteY7" fmla="*/ 88587 h 993154"/>
                <a:gd name="connsiteX8" fmla="*/ 482087 w 590456"/>
                <a:gd name="connsiteY8" fmla="*/ 118083 h 993154"/>
                <a:gd name="connsiteX9" fmla="*/ 511584 w 590456"/>
                <a:gd name="connsiteY9" fmla="*/ 147580 h 993154"/>
                <a:gd name="connsiteX10" fmla="*/ 531248 w 590456"/>
                <a:gd name="connsiteY10" fmla="*/ 206574 h 993154"/>
                <a:gd name="connsiteX11" fmla="*/ 570577 w 590456"/>
                <a:gd name="connsiteY11" fmla="*/ 314729 h 993154"/>
                <a:gd name="connsiteX12" fmla="*/ 590242 w 590456"/>
                <a:gd name="connsiteY12" fmla="*/ 413051 h 993154"/>
                <a:gd name="connsiteX13" fmla="*/ 580409 w 590456"/>
                <a:gd name="connsiteY13" fmla="*/ 855503 h 993154"/>
                <a:gd name="connsiteX14" fmla="*/ 570577 w 590456"/>
                <a:gd name="connsiteY14" fmla="*/ 983322 h 993154"/>
                <a:gd name="connsiteX0" fmla="*/ 29803 w 580409"/>
                <a:gd name="connsiteY0" fmla="*/ 993154 h 993154"/>
                <a:gd name="connsiteX1" fmla="*/ 137958 w 580409"/>
                <a:gd name="connsiteY1" fmla="*/ 78754 h 993154"/>
                <a:gd name="connsiteX2" fmla="*/ 206784 w 580409"/>
                <a:gd name="connsiteY2" fmla="*/ 29593 h 993154"/>
                <a:gd name="connsiteX3" fmla="*/ 236280 w 580409"/>
                <a:gd name="connsiteY3" fmla="*/ 9929 h 993154"/>
                <a:gd name="connsiteX4" fmla="*/ 354267 w 580409"/>
                <a:gd name="connsiteY4" fmla="*/ 9929 h 993154"/>
                <a:gd name="connsiteX5" fmla="*/ 383764 w 580409"/>
                <a:gd name="connsiteY5" fmla="*/ 19761 h 993154"/>
                <a:gd name="connsiteX6" fmla="*/ 413261 w 580409"/>
                <a:gd name="connsiteY6" fmla="*/ 39425 h 993154"/>
                <a:gd name="connsiteX7" fmla="*/ 462422 w 580409"/>
                <a:gd name="connsiteY7" fmla="*/ 88587 h 993154"/>
                <a:gd name="connsiteX8" fmla="*/ 482087 w 580409"/>
                <a:gd name="connsiteY8" fmla="*/ 118083 h 993154"/>
                <a:gd name="connsiteX9" fmla="*/ 511584 w 580409"/>
                <a:gd name="connsiteY9" fmla="*/ 147580 h 993154"/>
                <a:gd name="connsiteX10" fmla="*/ 531248 w 580409"/>
                <a:gd name="connsiteY10" fmla="*/ 206574 h 993154"/>
                <a:gd name="connsiteX11" fmla="*/ 570577 w 580409"/>
                <a:gd name="connsiteY11" fmla="*/ 314729 h 993154"/>
                <a:gd name="connsiteX12" fmla="*/ 580409 w 580409"/>
                <a:gd name="connsiteY12" fmla="*/ 855503 h 993154"/>
                <a:gd name="connsiteX13" fmla="*/ 570577 w 580409"/>
                <a:gd name="connsiteY13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31248 w 570577"/>
                <a:gd name="connsiteY10" fmla="*/ 206574 h 993154"/>
                <a:gd name="connsiteX11" fmla="*/ 570577 w 570577"/>
                <a:gd name="connsiteY11" fmla="*/ 314729 h 993154"/>
                <a:gd name="connsiteX12" fmla="*/ 570577 w 570577"/>
                <a:gd name="connsiteY12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31248 w 570577"/>
                <a:gd name="connsiteY10" fmla="*/ 206574 h 993154"/>
                <a:gd name="connsiteX11" fmla="*/ 570577 w 570577"/>
                <a:gd name="connsiteY11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70577 w 570577"/>
                <a:gd name="connsiteY10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70577 w 570577"/>
                <a:gd name="connsiteY9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82087 w 570577"/>
                <a:gd name="connsiteY7" fmla="*/ 118083 h 993154"/>
                <a:gd name="connsiteX8" fmla="*/ 570577 w 570577"/>
                <a:gd name="connsiteY8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570577 w 570577"/>
                <a:gd name="connsiteY7" fmla="*/ 983322 h 993154"/>
                <a:gd name="connsiteX0" fmla="*/ 29803 w 570577"/>
                <a:gd name="connsiteY0" fmla="*/ 1047608 h 1047608"/>
                <a:gd name="connsiteX1" fmla="*/ 137958 w 570577"/>
                <a:gd name="connsiteY1" fmla="*/ 133208 h 1047608"/>
                <a:gd name="connsiteX2" fmla="*/ 206784 w 570577"/>
                <a:gd name="connsiteY2" fmla="*/ 84047 h 1047608"/>
                <a:gd name="connsiteX3" fmla="*/ 236280 w 570577"/>
                <a:gd name="connsiteY3" fmla="*/ 64383 h 1047608"/>
                <a:gd name="connsiteX4" fmla="*/ 354267 w 570577"/>
                <a:gd name="connsiteY4" fmla="*/ 64383 h 1047608"/>
                <a:gd name="connsiteX5" fmla="*/ 383764 w 570577"/>
                <a:gd name="connsiteY5" fmla="*/ 74215 h 1047608"/>
                <a:gd name="connsiteX6" fmla="*/ 570577 w 570577"/>
                <a:gd name="connsiteY6" fmla="*/ 1037776 h 1047608"/>
                <a:gd name="connsiteX0" fmla="*/ 0 w 540774"/>
                <a:gd name="connsiteY0" fmla="*/ 1047608 h 1047608"/>
                <a:gd name="connsiteX1" fmla="*/ 176981 w 540774"/>
                <a:gd name="connsiteY1" fmla="*/ 84047 h 1047608"/>
                <a:gd name="connsiteX2" fmla="*/ 206477 w 540774"/>
                <a:gd name="connsiteY2" fmla="*/ 64383 h 1047608"/>
                <a:gd name="connsiteX3" fmla="*/ 324464 w 540774"/>
                <a:gd name="connsiteY3" fmla="*/ 64383 h 1047608"/>
                <a:gd name="connsiteX4" fmla="*/ 353961 w 540774"/>
                <a:gd name="connsiteY4" fmla="*/ 74215 h 1047608"/>
                <a:gd name="connsiteX5" fmla="*/ 540774 w 540774"/>
                <a:gd name="connsiteY5" fmla="*/ 1037776 h 1047608"/>
                <a:gd name="connsiteX0" fmla="*/ 0 w 540774"/>
                <a:gd name="connsiteY0" fmla="*/ 1047608 h 1047608"/>
                <a:gd name="connsiteX1" fmla="*/ 176981 w 540774"/>
                <a:gd name="connsiteY1" fmla="*/ 84047 h 1047608"/>
                <a:gd name="connsiteX2" fmla="*/ 206477 w 540774"/>
                <a:gd name="connsiteY2" fmla="*/ 64383 h 1047608"/>
                <a:gd name="connsiteX3" fmla="*/ 324464 w 540774"/>
                <a:gd name="connsiteY3" fmla="*/ 64383 h 1047608"/>
                <a:gd name="connsiteX4" fmla="*/ 353961 w 540774"/>
                <a:gd name="connsiteY4" fmla="*/ 74215 h 1047608"/>
                <a:gd name="connsiteX5" fmla="*/ 540774 w 540774"/>
                <a:gd name="connsiteY5" fmla="*/ 1037776 h 1047608"/>
                <a:gd name="connsiteX0" fmla="*/ 0 w 540774"/>
                <a:gd name="connsiteY0" fmla="*/ 1048525 h 1048525"/>
                <a:gd name="connsiteX1" fmla="*/ 176981 w 540774"/>
                <a:gd name="connsiteY1" fmla="*/ 84964 h 1048525"/>
                <a:gd name="connsiteX2" fmla="*/ 324464 w 540774"/>
                <a:gd name="connsiteY2" fmla="*/ 65300 h 1048525"/>
                <a:gd name="connsiteX3" fmla="*/ 353961 w 540774"/>
                <a:gd name="connsiteY3" fmla="*/ 75132 h 1048525"/>
                <a:gd name="connsiteX4" fmla="*/ 540774 w 540774"/>
                <a:gd name="connsiteY4" fmla="*/ 1038693 h 1048525"/>
                <a:gd name="connsiteX0" fmla="*/ 0 w 540774"/>
                <a:gd name="connsiteY0" fmla="*/ 1089000 h 1089000"/>
                <a:gd name="connsiteX1" fmla="*/ 176981 w 540774"/>
                <a:gd name="connsiteY1" fmla="*/ 125439 h 1089000"/>
                <a:gd name="connsiteX2" fmla="*/ 353961 w 540774"/>
                <a:gd name="connsiteY2" fmla="*/ 115607 h 1089000"/>
                <a:gd name="connsiteX3" fmla="*/ 540774 w 540774"/>
                <a:gd name="connsiteY3" fmla="*/ 1079168 h 1089000"/>
                <a:gd name="connsiteX0" fmla="*/ 0 w 540774"/>
                <a:gd name="connsiteY0" fmla="*/ 1139367 h 1139367"/>
                <a:gd name="connsiteX1" fmla="*/ 176981 w 540774"/>
                <a:gd name="connsiteY1" fmla="*/ 175806 h 1139367"/>
                <a:gd name="connsiteX2" fmla="*/ 287286 w 540774"/>
                <a:gd name="connsiteY2" fmla="*/ 83424 h 1139367"/>
                <a:gd name="connsiteX3" fmla="*/ 540774 w 540774"/>
                <a:gd name="connsiteY3" fmla="*/ 1129535 h 1139367"/>
                <a:gd name="connsiteX0" fmla="*/ 0 w 540774"/>
                <a:gd name="connsiteY0" fmla="*/ 1070978 h 1070978"/>
                <a:gd name="connsiteX1" fmla="*/ 176981 w 540774"/>
                <a:gd name="connsiteY1" fmla="*/ 107417 h 1070978"/>
                <a:gd name="connsiteX2" fmla="*/ 287286 w 540774"/>
                <a:gd name="connsiteY2" fmla="*/ 15035 h 1070978"/>
                <a:gd name="connsiteX3" fmla="*/ 540774 w 540774"/>
                <a:gd name="connsiteY3" fmla="*/ 1061146 h 1070978"/>
                <a:gd name="connsiteX0" fmla="*/ 0 w 540774"/>
                <a:gd name="connsiteY0" fmla="*/ 1055946 h 1055946"/>
                <a:gd name="connsiteX1" fmla="*/ 287286 w 540774"/>
                <a:gd name="connsiteY1" fmla="*/ 3 h 1055946"/>
                <a:gd name="connsiteX2" fmla="*/ 540774 w 540774"/>
                <a:gd name="connsiteY2" fmla="*/ 1046114 h 1055946"/>
                <a:gd name="connsiteX0" fmla="*/ 0 w 540774"/>
                <a:gd name="connsiteY0" fmla="*/ 1055946 h 1055946"/>
                <a:gd name="connsiteX1" fmla="*/ 287286 w 540774"/>
                <a:gd name="connsiteY1" fmla="*/ 3 h 1055946"/>
                <a:gd name="connsiteX2" fmla="*/ 540774 w 540774"/>
                <a:gd name="connsiteY2" fmla="*/ 1046114 h 1055946"/>
                <a:gd name="connsiteX0" fmla="*/ 0 w 540774"/>
                <a:gd name="connsiteY0" fmla="*/ 1055949 h 1055949"/>
                <a:gd name="connsiteX1" fmla="*/ 287286 w 540774"/>
                <a:gd name="connsiteY1" fmla="*/ 6 h 1055949"/>
                <a:gd name="connsiteX2" fmla="*/ 540774 w 540774"/>
                <a:gd name="connsiteY2" fmla="*/ 1046117 h 1055949"/>
                <a:gd name="connsiteX0" fmla="*/ 0 w 540774"/>
                <a:gd name="connsiteY0" fmla="*/ 1055950 h 1055950"/>
                <a:gd name="connsiteX1" fmla="*/ 287286 w 540774"/>
                <a:gd name="connsiteY1" fmla="*/ 7 h 1055950"/>
                <a:gd name="connsiteX2" fmla="*/ 540774 w 540774"/>
                <a:gd name="connsiteY2" fmla="*/ 1046118 h 1055950"/>
                <a:gd name="connsiteX0" fmla="*/ 0 w 542208"/>
                <a:gd name="connsiteY0" fmla="*/ 1055950 h 1055950"/>
                <a:gd name="connsiteX1" fmla="*/ 287286 w 542208"/>
                <a:gd name="connsiteY1" fmla="*/ 7 h 1055950"/>
                <a:gd name="connsiteX2" fmla="*/ 540774 w 542208"/>
                <a:gd name="connsiteY2" fmla="*/ 1046118 h 1055950"/>
                <a:gd name="connsiteX0" fmla="*/ 0 w 541055"/>
                <a:gd name="connsiteY0" fmla="*/ 1055950 h 1055950"/>
                <a:gd name="connsiteX1" fmla="*/ 287286 w 541055"/>
                <a:gd name="connsiteY1" fmla="*/ 7 h 1055950"/>
                <a:gd name="connsiteX2" fmla="*/ 540774 w 541055"/>
                <a:gd name="connsiteY2" fmla="*/ 1046118 h 1055950"/>
                <a:gd name="connsiteX0" fmla="*/ 0 w 542903"/>
                <a:gd name="connsiteY0" fmla="*/ 1055944 h 1055944"/>
                <a:gd name="connsiteX1" fmla="*/ 287286 w 542903"/>
                <a:gd name="connsiteY1" fmla="*/ 1 h 1055944"/>
                <a:gd name="connsiteX2" fmla="*/ 542896 w 542903"/>
                <a:gd name="connsiteY2" fmla="*/ 1055086 h 1055944"/>
                <a:gd name="connsiteX0" fmla="*/ 0 w 542896"/>
                <a:gd name="connsiteY0" fmla="*/ 1055944 h 1055944"/>
                <a:gd name="connsiteX1" fmla="*/ 287286 w 542896"/>
                <a:gd name="connsiteY1" fmla="*/ 1 h 1055944"/>
                <a:gd name="connsiteX2" fmla="*/ 542896 w 542896"/>
                <a:gd name="connsiteY2" fmla="*/ 1055086 h 1055944"/>
                <a:gd name="connsiteX0" fmla="*/ 0 w 542896"/>
                <a:gd name="connsiteY0" fmla="*/ 1055944 h 1055944"/>
                <a:gd name="connsiteX1" fmla="*/ 287286 w 542896"/>
                <a:gd name="connsiteY1" fmla="*/ 1 h 1055944"/>
                <a:gd name="connsiteX2" fmla="*/ 542896 w 542896"/>
                <a:gd name="connsiteY2" fmla="*/ 1055086 h 1055944"/>
                <a:gd name="connsiteX0" fmla="*/ 0 w 542896"/>
                <a:gd name="connsiteY0" fmla="*/ 1058187 h 1058187"/>
                <a:gd name="connsiteX1" fmla="*/ 270842 w 542896"/>
                <a:gd name="connsiteY1" fmla="*/ 0 h 1058187"/>
                <a:gd name="connsiteX2" fmla="*/ 542896 w 542896"/>
                <a:gd name="connsiteY2" fmla="*/ 1057329 h 1058187"/>
                <a:gd name="connsiteX0" fmla="*/ 0 w 542904"/>
                <a:gd name="connsiteY0" fmla="*/ 1058233 h 1058233"/>
                <a:gd name="connsiteX1" fmla="*/ 270842 w 542904"/>
                <a:gd name="connsiteY1" fmla="*/ 46 h 1058233"/>
                <a:gd name="connsiteX2" fmla="*/ 542896 w 542904"/>
                <a:gd name="connsiteY2" fmla="*/ 1057375 h 105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904" h="1058233">
                  <a:moveTo>
                    <a:pt x="0" y="1058233"/>
                  </a:moveTo>
                  <a:cubicBezTo>
                    <a:pt x="579" y="690673"/>
                    <a:pt x="539" y="-6541"/>
                    <a:pt x="270842" y="46"/>
                  </a:cubicBezTo>
                  <a:cubicBezTo>
                    <a:pt x="541145" y="6633"/>
                    <a:pt x="543122" y="697766"/>
                    <a:pt x="542896" y="1057375"/>
                  </a:cubicBezTo>
                </a:path>
              </a:pathLst>
            </a:custGeom>
            <a:noFill/>
            <a:ln w="31750">
              <a:solidFill>
                <a:srgbClr val="DA32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50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57D01F2-500E-457B-9C52-AC43771E722A}"/>
                </a:ext>
              </a:extLst>
            </p:cNvPr>
            <p:cNvSpPr/>
            <p:nvPr/>
          </p:nvSpPr>
          <p:spPr>
            <a:xfrm>
              <a:off x="773064" y="3576031"/>
              <a:ext cx="2816168" cy="2084826"/>
            </a:xfrm>
            <a:custGeom>
              <a:avLst/>
              <a:gdLst>
                <a:gd name="connsiteX0" fmla="*/ 29803 w 600074"/>
                <a:gd name="connsiteY0" fmla="*/ 993154 h 993154"/>
                <a:gd name="connsiteX1" fmla="*/ 137958 w 600074"/>
                <a:gd name="connsiteY1" fmla="*/ 78754 h 993154"/>
                <a:gd name="connsiteX2" fmla="*/ 206784 w 600074"/>
                <a:gd name="connsiteY2" fmla="*/ 29593 h 993154"/>
                <a:gd name="connsiteX3" fmla="*/ 236280 w 600074"/>
                <a:gd name="connsiteY3" fmla="*/ 9929 h 993154"/>
                <a:gd name="connsiteX4" fmla="*/ 354267 w 600074"/>
                <a:gd name="connsiteY4" fmla="*/ 9929 h 993154"/>
                <a:gd name="connsiteX5" fmla="*/ 383764 w 600074"/>
                <a:gd name="connsiteY5" fmla="*/ 19761 h 993154"/>
                <a:gd name="connsiteX6" fmla="*/ 413261 w 600074"/>
                <a:gd name="connsiteY6" fmla="*/ 39425 h 993154"/>
                <a:gd name="connsiteX7" fmla="*/ 462422 w 600074"/>
                <a:gd name="connsiteY7" fmla="*/ 88587 h 993154"/>
                <a:gd name="connsiteX8" fmla="*/ 482087 w 600074"/>
                <a:gd name="connsiteY8" fmla="*/ 118083 h 993154"/>
                <a:gd name="connsiteX9" fmla="*/ 511584 w 600074"/>
                <a:gd name="connsiteY9" fmla="*/ 147580 h 993154"/>
                <a:gd name="connsiteX10" fmla="*/ 531248 w 600074"/>
                <a:gd name="connsiteY10" fmla="*/ 206574 h 993154"/>
                <a:gd name="connsiteX11" fmla="*/ 570577 w 600074"/>
                <a:gd name="connsiteY11" fmla="*/ 314729 h 993154"/>
                <a:gd name="connsiteX12" fmla="*/ 590242 w 600074"/>
                <a:gd name="connsiteY12" fmla="*/ 413051 h 993154"/>
                <a:gd name="connsiteX13" fmla="*/ 600074 w 600074"/>
                <a:gd name="connsiteY13" fmla="*/ 511374 h 993154"/>
                <a:gd name="connsiteX14" fmla="*/ 580409 w 600074"/>
                <a:gd name="connsiteY14" fmla="*/ 855503 h 993154"/>
                <a:gd name="connsiteX15" fmla="*/ 570577 w 600074"/>
                <a:gd name="connsiteY15" fmla="*/ 983322 h 993154"/>
                <a:gd name="connsiteX0" fmla="*/ 29803 w 590456"/>
                <a:gd name="connsiteY0" fmla="*/ 993154 h 993154"/>
                <a:gd name="connsiteX1" fmla="*/ 137958 w 590456"/>
                <a:gd name="connsiteY1" fmla="*/ 78754 h 993154"/>
                <a:gd name="connsiteX2" fmla="*/ 206784 w 590456"/>
                <a:gd name="connsiteY2" fmla="*/ 29593 h 993154"/>
                <a:gd name="connsiteX3" fmla="*/ 236280 w 590456"/>
                <a:gd name="connsiteY3" fmla="*/ 9929 h 993154"/>
                <a:gd name="connsiteX4" fmla="*/ 354267 w 590456"/>
                <a:gd name="connsiteY4" fmla="*/ 9929 h 993154"/>
                <a:gd name="connsiteX5" fmla="*/ 383764 w 590456"/>
                <a:gd name="connsiteY5" fmla="*/ 19761 h 993154"/>
                <a:gd name="connsiteX6" fmla="*/ 413261 w 590456"/>
                <a:gd name="connsiteY6" fmla="*/ 39425 h 993154"/>
                <a:gd name="connsiteX7" fmla="*/ 462422 w 590456"/>
                <a:gd name="connsiteY7" fmla="*/ 88587 h 993154"/>
                <a:gd name="connsiteX8" fmla="*/ 482087 w 590456"/>
                <a:gd name="connsiteY8" fmla="*/ 118083 h 993154"/>
                <a:gd name="connsiteX9" fmla="*/ 511584 w 590456"/>
                <a:gd name="connsiteY9" fmla="*/ 147580 h 993154"/>
                <a:gd name="connsiteX10" fmla="*/ 531248 w 590456"/>
                <a:gd name="connsiteY10" fmla="*/ 206574 h 993154"/>
                <a:gd name="connsiteX11" fmla="*/ 570577 w 590456"/>
                <a:gd name="connsiteY11" fmla="*/ 314729 h 993154"/>
                <a:gd name="connsiteX12" fmla="*/ 590242 w 590456"/>
                <a:gd name="connsiteY12" fmla="*/ 413051 h 993154"/>
                <a:gd name="connsiteX13" fmla="*/ 580409 w 590456"/>
                <a:gd name="connsiteY13" fmla="*/ 855503 h 993154"/>
                <a:gd name="connsiteX14" fmla="*/ 570577 w 590456"/>
                <a:gd name="connsiteY14" fmla="*/ 983322 h 993154"/>
                <a:gd name="connsiteX0" fmla="*/ 29803 w 580409"/>
                <a:gd name="connsiteY0" fmla="*/ 993154 h 993154"/>
                <a:gd name="connsiteX1" fmla="*/ 137958 w 580409"/>
                <a:gd name="connsiteY1" fmla="*/ 78754 h 993154"/>
                <a:gd name="connsiteX2" fmla="*/ 206784 w 580409"/>
                <a:gd name="connsiteY2" fmla="*/ 29593 h 993154"/>
                <a:gd name="connsiteX3" fmla="*/ 236280 w 580409"/>
                <a:gd name="connsiteY3" fmla="*/ 9929 h 993154"/>
                <a:gd name="connsiteX4" fmla="*/ 354267 w 580409"/>
                <a:gd name="connsiteY4" fmla="*/ 9929 h 993154"/>
                <a:gd name="connsiteX5" fmla="*/ 383764 w 580409"/>
                <a:gd name="connsiteY5" fmla="*/ 19761 h 993154"/>
                <a:gd name="connsiteX6" fmla="*/ 413261 w 580409"/>
                <a:gd name="connsiteY6" fmla="*/ 39425 h 993154"/>
                <a:gd name="connsiteX7" fmla="*/ 462422 w 580409"/>
                <a:gd name="connsiteY7" fmla="*/ 88587 h 993154"/>
                <a:gd name="connsiteX8" fmla="*/ 482087 w 580409"/>
                <a:gd name="connsiteY8" fmla="*/ 118083 h 993154"/>
                <a:gd name="connsiteX9" fmla="*/ 511584 w 580409"/>
                <a:gd name="connsiteY9" fmla="*/ 147580 h 993154"/>
                <a:gd name="connsiteX10" fmla="*/ 531248 w 580409"/>
                <a:gd name="connsiteY10" fmla="*/ 206574 h 993154"/>
                <a:gd name="connsiteX11" fmla="*/ 570577 w 580409"/>
                <a:gd name="connsiteY11" fmla="*/ 314729 h 993154"/>
                <a:gd name="connsiteX12" fmla="*/ 580409 w 580409"/>
                <a:gd name="connsiteY12" fmla="*/ 855503 h 993154"/>
                <a:gd name="connsiteX13" fmla="*/ 570577 w 580409"/>
                <a:gd name="connsiteY13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31248 w 570577"/>
                <a:gd name="connsiteY10" fmla="*/ 206574 h 993154"/>
                <a:gd name="connsiteX11" fmla="*/ 570577 w 570577"/>
                <a:gd name="connsiteY11" fmla="*/ 314729 h 993154"/>
                <a:gd name="connsiteX12" fmla="*/ 570577 w 570577"/>
                <a:gd name="connsiteY12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31248 w 570577"/>
                <a:gd name="connsiteY10" fmla="*/ 206574 h 993154"/>
                <a:gd name="connsiteX11" fmla="*/ 570577 w 570577"/>
                <a:gd name="connsiteY11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11584 w 570577"/>
                <a:gd name="connsiteY9" fmla="*/ 147580 h 993154"/>
                <a:gd name="connsiteX10" fmla="*/ 570577 w 570577"/>
                <a:gd name="connsiteY10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62422 w 570577"/>
                <a:gd name="connsiteY7" fmla="*/ 88587 h 993154"/>
                <a:gd name="connsiteX8" fmla="*/ 482087 w 570577"/>
                <a:gd name="connsiteY8" fmla="*/ 118083 h 993154"/>
                <a:gd name="connsiteX9" fmla="*/ 570577 w 570577"/>
                <a:gd name="connsiteY9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482087 w 570577"/>
                <a:gd name="connsiteY7" fmla="*/ 118083 h 993154"/>
                <a:gd name="connsiteX8" fmla="*/ 570577 w 570577"/>
                <a:gd name="connsiteY8" fmla="*/ 983322 h 993154"/>
                <a:gd name="connsiteX0" fmla="*/ 29803 w 570577"/>
                <a:gd name="connsiteY0" fmla="*/ 993154 h 993154"/>
                <a:gd name="connsiteX1" fmla="*/ 137958 w 570577"/>
                <a:gd name="connsiteY1" fmla="*/ 78754 h 993154"/>
                <a:gd name="connsiteX2" fmla="*/ 206784 w 570577"/>
                <a:gd name="connsiteY2" fmla="*/ 29593 h 993154"/>
                <a:gd name="connsiteX3" fmla="*/ 236280 w 570577"/>
                <a:gd name="connsiteY3" fmla="*/ 9929 h 993154"/>
                <a:gd name="connsiteX4" fmla="*/ 354267 w 570577"/>
                <a:gd name="connsiteY4" fmla="*/ 9929 h 993154"/>
                <a:gd name="connsiteX5" fmla="*/ 383764 w 570577"/>
                <a:gd name="connsiteY5" fmla="*/ 19761 h 993154"/>
                <a:gd name="connsiteX6" fmla="*/ 413261 w 570577"/>
                <a:gd name="connsiteY6" fmla="*/ 39425 h 993154"/>
                <a:gd name="connsiteX7" fmla="*/ 570577 w 570577"/>
                <a:gd name="connsiteY7" fmla="*/ 983322 h 993154"/>
                <a:gd name="connsiteX0" fmla="*/ 29803 w 570577"/>
                <a:gd name="connsiteY0" fmla="*/ 1047608 h 1047608"/>
                <a:gd name="connsiteX1" fmla="*/ 137958 w 570577"/>
                <a:gd name="connsiteY1" fmla="*/ 133208 h 1047608"/>
                <a:gd name="connsiteX2" fmla="*/ 206784 w 570577"/>
                <a:gd name="connsiteY2" fmla="*/ 84047 h 1047608"/>
                <a:gd name="connsiteX3" fmla="*/ 236280 w 570577"/>
                <a:gd name="connsiteY3" fmla="*/ 64383 h 1047608"/>
                <a:gd name="connsiteX4" fmla="*/ 354267 w 570577"/>
                <a:gd name="connsiteY4" fmla="*/ 64383 h 1047608"/>
                <a:gd name="connsiteX5" fmla="*/ 383764 w 570577"/>
                <a:gd name="connsiteY5" fmla="*/ 74215 h 1047608"/>
                <a:gd name="connsiteX6" fmla="*/ 570577 w 570577"/>
                <a:gd name="connsiteY6" fmla="*/ 1037776 h 1047608"/>
                <a:gd name="connsiteX0" fmla="*/ 0 w 540774"/>
                <a:gd name="connsiteY0" fmla="*/ 1047608 h 1047608"/>
                <a:gd name="connsiteX1" fmla="*/ 176981 w 540774"/>
                <a:gd name="connsiteY1" fmla="*/ 84047 h 1047608"/>
                <a:gd name="connsiteX2" fmla="*/ 206477 w 540774"/>
                <a:gd name="connsiteY2" fmla="*/ 64383 h 1047608"/>
                <a:gd name="connsiteX3" fmla="*/ 324464 w 540774"/>
                <a:gd name="connsiteY3" fmla="*/ 64383 h 1047608"/>
                <a:gd name="connsiteX4" fmla="*/ 353961 w 540774"/>
                <a:gd name="connsiteY4" fmla="*/ 74215 h 1047608"/>
                <a:gd name="connsiteX5" fmla="*/ 540774 w 540774"/>
                <a:gd name="connsiteY5" fmla="*/ 1037776 h 1047608"/>
                <a:gd name="connsiteX0" fmla="*/ 0 w 540774"/>
                <a:gd name="connsiteY0" fmla="*/ 1047608 h 1047608"/>
                <a:gd name="connsiteX1" fmla="*/ 176981 w 540774"/>
                <a:gd name="connsiteY1" fmla="*/ 84047 h 1047608"/>
                <a:gd name="connsiteX2" fmla="*/ 206477 w 540774"/>
                <a:gd name="connsiteY2" fmla="*/ 64383 h 1047608"/>
                <a:gd name="connsiteX3" fmla="*/ 324464 w 540774"/>
                <a:gd name="connsiteY3" fmla="*/ 64383 h 1047608"/>
                <a:gd name="connsiteX4" fmla="*/ 353961 w 540774"/>
                <a:gd name="connsiteY4" fmla="*/ 74215 h 1047608"/>
                <a:gd name="connsiteX5" fmla="*/ 540774 w 540774"/>
                <a:gd name="connsiteY5" fmla="*/ 1037776 h 1047608"/>
                <a:gd name="connsiteX0" fmla="*/ 0 w 540774"/>
                <a:gd name="connsiteY0" fmla="*/ 1048525 h 1048525"/>
                <a:gd name="connsiteX1" fmla="*/ 176981 w 540774"/>
                <a:gd name="connsiteY1" fmla="*/ 84964 h 1048525"/>
                <a:gd name="connsiteX2" fmla="*/ 324464 w 540774"/>
                <a:gd name="connsiteY2" fmla="*/ 65300 h 1048525"/>
                <a:gd name="connsiteX3" fmla="*/ 353961 w 540774"/>
                <a:gd name="connsiteY3" fmla="*/ 75132 h 1048525"/>
                <a:gd name="connsiteX4" fmla="*/ 540774 w 540774"/>
                <a:gd name="connsiteY4" fmla="*/ 1038693 h 1048525"/>
                <a:gd name="connsiteX0" fmla="*/ 0 w 540774"/>
                <a:gd name="connsiteY0" fmla="*/ 1089000 h 1089000"/>
                <a:gd name="connsiteX1" fmla="*/ 176981 w 540774"/>
                <a:gd name="connsiteY1" fmla="*/ 125439 h 1089000"/>
                <a:gd name="connsiteX2" fmla="*/ 353961 w 540774"/>
                <a:gd name="connsiteY2" fmla="*/ 115607 h 1089000"/>
                <a:gd name="connsiteX3" fmla="*/ 540774 w 540774"/>
                <a:gd name="connsiteY3" fmla="*/ 1079168 h 1089000"/>
                <a:gd name="connsiteX0" fmla="*/ 0 w 540774"/>
                <a:gd name="connsiteY0" fmla="*/ 1139367 h 1139367"/>
                <a:gd name="connsiteX1" fmla="*/ 176981 w 540774"/>
                <a:gd name="connsiteY1" fmla="*/ 175806 h 1139367"/>
                <a:gd name="connsiteX2" fmla="*/ 287286 w 540774"/>
                <a:gd name="connsiteY2" fmla="*/ 83424 h 1139367"/>
                <a:gd name="connsiteX3" fmla="*/ 540774 w 540774"/>
                <a:gd name="connsiteY3" fmla="*/ 1129535 h 1139367"/>
                <a:gd name="connsiteX0" fmla="*/ 0 w 540774"/>
                <a:gd name="connsiteY0" fmla="*/ 1070978 h 1070978"/>
                <a:gd name="connsiteX1" fmla="*/ 176981 w 540774"/>
                <a:gd name="connsiteY1" fmla="*/ 107417 h 1070978"/>
                <a:gd name="connsiteX2" fmla="*/ 287286 w 540774"/>
                <a:gd name="connsiteY2" fmla="*/ 15035 h 1070978"/>
                <a:gd name="connsiteX3" fmla="*/ 540774 w 540774"/>
                <a:gd name="connsiteY3" fmla="*/ 1061146 h 1070978"/>
                <a:gd name="connsiteX0" fmla="*/ 0 w 540774"/>
                <a:gd name="connsiteY0" fmla="*/ 1055946 h 1055946"/>
                <a:gd name="connsiteX1" fmla="*/ 287286 w 540774"/>
                <a:gd name="connsiteY1" fmla="*/ 3 h 1055946"/>
                <a:gd name="connsiteX2" fmla="*/ 540774 w 540774"/>
                <a:gd name="connsiteY2" fmla="*/ 1046114 h 1055946"/>
                <a:gd name="connsiteX0" fmla="*/ 0 w 540774"/>
                <a:gd name="connsiteY0" fmla="*/ 1055946 h 1055946"/>
                <a:gd name="connsiteX1" fmla="*/ 287286 w 540774"/>
                <a:gd name="connsiteY1" fmla="*/ 3 h 1055946"/>
                <a:gd name="connsiteX2" fmla="*/ 540774 w 540774"/>
                <a:gd name="connsiteY2" fmla="*/ 1046114 h 1055946"/>
                <a:gd name="connsiteX0" fmla="*/ 0 w 540774"/>
                <a:gd name="connsiteY0" fmla="*/ 1055949 h 1055949"/>
                <a:gd name="connsiteX1" fmla="*/ 287286 w 540774"/>
                <a:gd name="connsiteY1" fmla="*/ 6 h 1055949"/>
                <a:gd name="connsiteX2" fmla="*/ 540774 w 540774"/>
                <a:gd name="connsiteY2" fmla="*/ 1046117 h 1055949"/>
                <a:gd name="connsiteX0" fmla="*/ 0 w 540774"/>
                <a:gd name="connsiteY0" fmla="*/ 1055950 h 1055950"/>
                <a:gd name="connsiteX1" fmla="*/ 287286 w 540774"/>
                <a:gd name="connsiteY1" fmla="*/ 7 h 1055950"/>
                <a:gd name="connsiteX2" fmla="*/ 540774 w 540774"/>
                <a:gd name="connsiteY2" fmla="*/ 1046118 h 1055950"/>
                <a:gd name="connsiteX0" fmla="*/ 0 w 542208"/>
                <a:gd name="connsiteY0" fmla="*/ 1055950 h 1055950"/>
                <a:gd name="connsiteX1" fmla="*/ 287286 w 542208"/>
                <a:gd name="connsiteY1" fmla="*/ 7 h 1055950"/>
                <a:gd name="connsiteX2" fmla="*/ 540774 w 542208"/>
                <a:gd name="connsiteY2" fmla="*/ 1046118 h 1055950"/>
                <a:gd name="connsiteX0" fmla="*/ 0 w 541055"/>
                <a:gd name="connsiteY0" fmla="*/ 1055950 h 1055950"/>
                <a:gd name="connsiteX1" fmla="*/ 287286 w 541055"/>
                <a:gd name="connsiteY1" fmla="*/ 7 h 1055950"/>
                <a:gd name="connsiteX2" fmla="*/ 540774 w 541055"/>
                <a:gd name="connsiteY2" fmla="*/ 1046118 h 1055950"/>
                <a:gd name="connsiteX0" fmla="*/ 0 w 542903"/>
                <a:gd name="connsiteY0" fmla="*/ 1055944 h 1055944"/>
                <a:gd name="connsiteX1" fmla="*/ 287286 w 542903"/>
                <a:gd name="connsiteY1" fmla="*/ 1 h 1055944"/>
                <a:gd name="connsiteX2" fmla="*/ 542896 w 542903"/>
                <a:gd name="connsiteY2" fmla="*/ 1055086 h 1055944"/>
                <a:gd name="connsiteX0" fmla="*/ 0 w 542896"/>
                <a:gd name="connsiteY0" fmla="*/ 1055944 h 1055944"/>
                <a:gd name="connsiteX1" fmla="*/ 287286 w 542896"/>
                <a:gd name="connsiteY1" fmla="*/ 1 h 1055944"/>
                <a:gd name="connsiteX2" fmla="*/ 542896 w 542896"/>
                <a:gd name="connsiteY2" fmla="*/ 1055086 h 1055944"/>
                <a:gd name="connsiteX0" fmla="*/ 0 w 542896"/>
                <a:gd name="connsiteY0" fmla="*/ 1055944 h 1055944"/>
                <a:gd name="connsiteX1" fmla="*/ 287286 w 542896"/>
                <a:gd name="connsiteY1" fmla="*/ 1 h 1055944"/>
                <a:gd name="connsiteX2" fmla="*/ 542896 w 542896"/>
                <a:gd name="connsiteY2" fmla="*/ 1055086 h 1055944"/>
                <a:gd name="connsiteX0" fmla="*/ 0 w 542896"/>
                <a:gd name="connsiteY0" fmla="*/ 1058187 h 1058187"/>
                <a:gd name="connsiteX1" fmla="*/ 270842 w 542896"/>
                <a:gd name="connsiteY1" fmla="*/ 0 h 1058187"/>
                <a:gd name="connsiteX2" fmla="*/ 542896 w 542896"/>
                <a:gd name="connsiteY2" fmla="*/ 1057329 h 1058187"/>
                <a:gd name="connsiteX0" fmla="*/ 0 w 542904"/>
                <a:gd name="connsiteY0" fmla="*/ 1058233 h 1058233"/>
                <a:gd name="connsiteX1" fmla="*/ 270842 w 542904"/>
                <a:gd name="connsiteY1" fmla="*/ 46 h 1058233"/>
                <a:gd name="connsiteX2" fmla="*/ 542896 w 542904"/>
                <a:gd name="connsiteY2" fmla="*/ 1057375 h 105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904" h="1058233">
                  <a:moveTo>
                    <a:pt x="0" y="1058233"/>
                  </a:moveTo>
                  <a:cubicBezTo>
                    <a:pt x="579" y="690673"/>
                    <a:pt x="539" y="-6541"/>
                    <a:pt x="270842" y="46"/>
                  </a:cubicBezTo>
                  <a:cubicBezTo>
                    <a:pt x="541145" y="6633"/>
                    <a:pt x="543122" y="697766"/>
                    <a:pt x="542896" y="1057375"/>
                  </a:cubicBezTo>
                </a:path>
              </a:pathLst>
            </a:custGeom>
            <a:noFill/>
            <a:ln w="31750">
              <a:solidFill>
                <a:srgbClr val="00A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50"/>
            </a:p>
          </p:txBody>
        </p:sp>
        <p:sp>
          <p:nvSpPr>
            <p:cNvPr id="54" name="TextBox 78">
              <a:extLst>
                <a:ext uri="{FF2B5EF4-FFF2-40B4-BE49-F238E27FC236}">
                  <a16:creationId xmlns:a16="http://schemas.microsoft.com/office/drawing/2014/main" id="{1575A4D2-461F-44A8-80B7-4249784D3D93}"/>
                </a:ext>
              </a:extLst>
            </p:cNvPr>
            <p:cNvSpPr txBox="1"/>
            <p:nvPr/>
          </p:nvSpPr>
          <p:spPr>
            <a:xfrm rot="16200000">
              <a:off x="-70033" y="4995948"/>
              <a:ext cx="102975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350" dirty="0"/>
                <a:t>ACTI</a:t>
              </a:r>
              <a:r>
                <a:rPr lang="nl-NL" sz="1350" dirty="0"/>
                <a:t>VITY</a:t>
              </a:r>
              <a:endParaRPr lang="en-NL" sz="1350" dirty="0"/>
            </a:p>
          </p:txBody>
        </p:sp>
        <p:sp>
          <p:nvSpPr>
            <p:cNvPr id="55" name="TextBox 80">
              <a:extLst>
                <a:ext uri="{FF2B5EF4-FFF2-40B4-BE49-F238E27FC236}">
                  <a16:creationId xmlns:a16="http://schemas.microsoft.com/office/drawing/2014/main" id="{2156C425-1E3A-4E76-BE85-E97889F29C46}"/>
                </a:ext>
              </a:extLst>
            </p:cNvPr>
            <p:cNvSpPr txBox="1"/>
            <p:nvPr/>
          </p:nvSpPr>
          <p:spPr>
            <a:xfrm>
              <a:off x="1411871" y="1536942"/>
              <a:ext cx="6399685" cy="300082"/>
            </a:xfrm>
            <a:prstGeom prst="rect">
              <a:avLst/>
            </a:prstGeom>
            <a:solidFill>
              <a:srgbClr val="DA32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350" dirty="0">
                  <a:solidFill>
                    <a:schemeClr val="bg1">
                      <a:lumMod val="95000"/>
                    </a:schemeClr>
                  </a:solidFill>
                </a:rPr>
                <a:t>Database Engineering– </a:t>
              </a:r>
              <a:r>
                <a:rPr lang="nl-NL" sz="1350" dirty="0" err="1">
                  <a:solidFill>
                    <a:schemeClr val="bg1">
                      <a:lumMod val="95000"/>
                    </a:schemeClr>
                  </a:solidFill>
                </a:rPr>
                <a:t>Period</a:t>
              </a:r>
              <a:r>
                <a:rPr lang="nl-NL" sz="1350" dirty="0">
                  <a:solidFill>
                    <a:schemeClr val="bg1">
                      <a:lumMod val="95000"/>
                    </a:schemeClr>
                  </a:solidFill>
                </a:rPr>
                <a:t> II</a:t>
              </a:r>
              <a:endParaRPr lang="en-NL" sz="13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95">
              <a:extLst>
                <a:ext uri="{FF2B5EF4-FFF2-40B4-BE49-F238E27FC236}">
                  <a16:creationId xmlns:a16="http://schemas.microsoft.com/office/drawing/2014/main" id="{67422C56-F816-43C3-A85A-B692FEB4A785}"/>
                </a:ext>
              </a:extLst>
            </p:cNvPr>
            <p:cNvSpPr txBox="1"/>
            <p:nvPr/>
          </p:nvSpPr>
          <p:spPr>
            <a:xfrm rot="2700000">
              <a:off x="1115081" y="5889873"/>
              <a:ext cx="614271" cy="213585"/>
            </a:xfrm>
            <a:prstGeom prst="rect">
              <a:avLst/>
            </a:prstGeom>
            <a:solidFill>
              <a:srgbClr val="00599B"/>
            </a:solidFill>
          </p:spPr>
          <p:txBody>
            <a:bodyPr wrap="square" rtlCol="0">
              <a:spAutoFit/>
            </a:bodyPr>
            <a:lstStyle/>
            <a:p>
              <a:r>
                <a:rPr lang="nl-NL" sz="788" dirty="0">
                  <a:solidFill>
                    <a:schemeClr val="bg1">
                      <a:lumMod val="95000"/>
                    </a:schemeClr>
                  </a:solidFill>
                </a:rPr>
                <a:t>SYNTAX</a:t>
              </a:r>
              <a:endParaRPr lang="en-NL" sz="788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80">
              <a:extLst>
                <a:ext uri="{FF2B5EF4-FFF2-40B4-BE49-F238E27FC236}">
                  <a16:creationId xmlns:a16="http://schemas.microsoft.com/office/drawing/2014/main" id="{70764112-9024-4B9B-A32A-8A572FC69D59}"/>
                </a:ext>
              </a:extLst>
            </p:cNvPr>
            <p:cNvSpPr txBox="1"/>
            <p:nvPr/>
          </p:nvSpPr>
          <p:spPr>
            <a:xfrm>
              <a:off x="921169" y="4133220"/>
              <a:ext cx="2201271" cy="300082"/>
            </a:xfrm>
            <a:prstGeom prst="rect">
              <a:avLst/>
            </a:prstGeom>
            <a:solidFill>
              <a:srgbClr val="DA32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350" dirty="0">
                  <a:solidFill>
                    <a:schemeClr val="bg1">
                      <a:lumMod val="95000"/>
                    </a:schemeClr>
                  </a:solidFill>
                </a:rPr>
                <a:t>DDL AND DML</a:t>
              </a:r>
              <a:endParaRPr lang="en-NL" sz="13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5" name="TextBox 95">
            <a:extLst>
              <a:ext uri="{FF2B5EF4-FFF2-40B4-BE49-F238E27FC236}">
                <a16:creationId xmlns:a16="http://schemas.microsoft.com/office/drawing/2014/main" id="{C0FEE9C6-764A-46E0-BEAA-FFAD9C61AA6E}"/>
              </a:ext>
            </a:extLst>
          </p:cNvPr>
          <p:cNvSpPr txBox="1"/>
          <p:nvPr/>
        </p:nvSpPr>
        <p:spPr>
          <a:xfrm rot="2700000">
            <a:off x="1576691" y="5955442"/>
            <a:ext cx="614271" cy="213585"/>
          </a:xfrm>
          <a:prstGeom prst="rect">
            <a:avLst/>
          </a:prstGeom>
          <a:solidFill>
            <a:srgbClr val="0059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788" dirty="0">
                <a:solidFill>
                  <a:schemeClr val="bg1">
                    <a:lumMod val="95000"/>
                  </a:schemeClr>
                </a:solidFill>
              </a:rPr>
              <a:t>DDL</a:t>
            </a:r>
            <a:endParaRPr lang="en-NL" sz="788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95">
            <a:extLst>
              <a:ext uri="{FF2B5EF4-FFF2-40B4-BE49-F238E27FC236}">
                <a16:creationId xmlns:a16="http://schemas.microsoft.com/office/drawing/2014/main" id="{9F99AEB0-51EF-4DA2-998D-198F28E533D2}"/>
              </a:ext>
            </a:extLst>
          </p:cNvPr>
          <p:cNvSpPr txBox="1"/>
          <p:nvPr/>
        </p:nvSpPr>
        <p:spPr>
          <a:xfrm rot="2700000">
            <a:off x="2459748" y="6061324"/>
            <a:ext cx="828402" cy="213585"/>
          </a:xfrm>
          <a:prstGeom prst="rect">
            <a:avLst/>
          </a:prstGeom>
          <a:solidFill>
            <a:srgbClr val="00599B"/>
          </a:solidFill>
        </p:spPr>
        <p:txBody>
          <a:bodyPr wrap="square" rtlCol="0">
            <a:spAutoFit/>
          </a:bodyPr>
          <a:lstStyle/>
          <a:p>
            <a:r>
              <a:rPr lang="nl-NL" sz="788" dirty="0">
                <a:solidFill>
                  <a:schemeClr val="bg1">
                    <a:lumMod val="95000"/>
                  </a:schemeClr>
                </a:solidFill>
              </a:rPr>
              <a:t>DATATYPES</a:t>
            </a:r>
            <a:endParaRPr lang="en-NL" sz="788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95">
            <a:extLst>
              <a:ext uri="{FF2B5EF4-FFF2-40B4-BE49-F238E27FC236}">
                <a16:creationId xmlns:a16="http://schemas.microsoft.com/office/drawing/2014/main" id="{D459A6A8-A33E-43A5-B9CA-C91A418468A0}"/>
              </a:ext>
            </a:extLst>
          </p:cNvPr>
          <p:cNvSpPr txBox="1"/>
          <p:nvPr/>
        </p:nvSpPr>
        <p:spPr>
          <a:xfrm rot="2700000">
            <a:off x="2935472" y="6058364"/>
            <a:ext cx="819404" cy="213585"/>
          </a:xfrm>
          <a:prstGeom prst="rect">
            <a:avLst/>
          </a:prstGeom>
          <a:solidFill>
            <a:srgbClr val="00599B"/>
          </a:solidFill>
        </p:spPr>
        <p:txBody>
          <a:bodyPr wrap="square" rtlCol="0">
            <a:spAutoFit/>
          </a:bodyPr>
          <a:lstStyle/>
          <a:p>
            <a:r>
              <a:rPr lang="nl-NL" sz="788" dirty="0">
                <a:solidFill>
                  <a:schemeClr val="bg1">
                    <a:lumMod val="95000"/>
                  </a:schemeClr>
                </a:solidFill>
              </a:rPr>
              <a:t>ATTRIBUTES</a:t>
            </a:r>
            <a:endParaRPr lang="en-NL" sz="788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95">
            <a:extLst>
              <a:ext uri="{FF2B5EF4-FFF2-40B4-BE49-F238E27FC236}">
                <a16:creationId xmlns:a16="http://schemas.microsoft.com/office/drawing/2014/main" id="{308D32B9-0EB4-4787-AD8D-10403C91F254}"/>
              </a:ext>
            </a:extLst>
          </p:cNvPr>
          <p:cNvSpPr txBox="1"/>
          <p:nvPr/>
        </p:nvSpPr>
        <p:spPr>
          <a:xfrm rot="2700000">
            <a:off x="3449559" y="6080496"/>
            <a:ext cx="862246" cy="213585"/>
          </a:xfrm>
          <a:prstGeom prst="rect">
            <a:avLst/>
          </a:prstGeom>
          <a:solidFill>
            <a:srgbClr val="00599B"/>
          </a:solidFill>
        </p:spPr>
        <p:txBody>
          <a:bodyPr wrap="square" rtlCol="0">
            <a:spAutoFit/>
          </a:bodyPr>
          <a:lstStyle/>
          <a:p>
            <a:r>
              <a:rPr lang="nl-NL" sz="788" dirty="0">
                <a:solidFill>
                  <a:schemeClr val="bg1">
                    <a:lumMod val="95000"/>
                  </a:schemeClr>
                </a:solidFill>
              </a:rPr>
              <a:t>CONSTRAINTS</a:t>
            </a:r>
            <a:endParaRPr lang="en-NL" sz="788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95">
            <a:extLst>
              <a:ext uri="{FF2B5EF4-FFF2-40B4-BE49-F238E27FC236}">
                <a16:creationId xmlns:a16="http://schemas.microsoft.com/office/drawing/2014/main" id="{30C823A6-E0DB-44F1-998A-D4C7584978C2}"/>
              </a:ext>
            </a:extLst>
          </p:cNvPr>
          <p:cNvSpPr txBox="1"/>
          <p:nvPr/>
        </p:nvSpPr>
        <p:spPr>
          <a:xfrm rot="2700000">
            <a:off x="4025048" y="5941440"/>
            <a:ext cx="386644" cy="213585"/>
          </a:xfrm>
          <a:prstGeom prst="rect">
            <a:avLst/>
          </a:prstGeom>
          <a:solidFill>
            <a:srgbClr val="00599B"/>
          </a:solidFill>
        </p:spPr>
        <p:txBody>
          <a:bodyPr wrap="none" rtlCol="0">
            <a:spAutoFit/>
          </a:bodyPr>
          <a:lstStyle/>
          <a:p>
            <a:r>
              <a:rPr lang="nl-NL" sz="788" dirty="0">
                <a:solidFill>
                  <a:schemeClr val="bg1">
                    <a:lumMod val="95000"/>
                  </a:schemeClr>
                </a:solidFill>
              </a:rPr>
              <a:t>DML</a:t>
            </a:r>
            <a:endParaRPr lang="en-NL" sz="788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4DA58-87AE-412B-A6B9-66CEF7E4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??...</a:t>
            </a:r>
            <a:endParaRPr lang="en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A0A2402-640A-412E-B754-2578FC86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0"/>
            <a:ext cx="5087060" cy="212437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BCA43A2-2F90-49AC-A45D-256C7493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94" y="4095022"/>
            <a:ext cx="5973009" cy="150516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989A5F5-6214-41BC-BA5B-0E868D74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1467133"/>
            <a:ext cx="9410857" cy="502574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52B1A5D-F5D6-4B91-80F9-D191A6F4D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30" y="2074781"/>
            <a:ext cx="9966814" cy="30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2C031-704A-49EC-822A-BE3388A0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file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6C09C66-80F9-4BB6-83B7-B42E86FA82A6}"/>
              </a:ext>
            </a:extLst>
          </p:cNvPr>
          <p:cNvSpPr txBox="1"/>
          <p:nvPr/>
        </p:nvSpPr>
        <p:spPr>
          <a:xfrm>
            <a:off x="1042587" y="1495514"/>
            <a:ext cx="8870534" cy="1263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SQL_MODE = "NO_AUTO_VALUE_ON_ZERO";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TRANSACTION;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time_zone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"+00:00";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IF NOT EXISTS `company NHL Stenden` DEFAULT CHARACTER SET utf8mb4 COLLATE utf8mb4_general_ci;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`company NHL Stenden`;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`customer` (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`City`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`Country`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`Phone`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(20) DEFAULT NULL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ENGINE=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CHARSET=utf8mb4;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`order` (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OrderNumber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(12,2) DEFAULT 0.00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ENGINE=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CHARSET=utf8mb4;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`orderitem` (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(12,2) NOT NULL DEFAULT 0.00,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 DEFAULT 1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ENGINE=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CHARSET=utf8mb4;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`product` (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ProductName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SupplierId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(12,2) DEFAULT 0.00,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`Package`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IsDiscontinued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bit(1) NOT NULL DEFAULT b'0'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ENGINE=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CHARSET=utf8mb4;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supplier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(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int(11)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CompanyName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NOT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ContactName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ContactTitle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`City`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`Country`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`Phone`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 DEFAULT NULL,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`Fax` 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 DEFAULT NULL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ENGINE=</a:t>
            </a:r>
            <a:r>
              <a:rPr lang="nl-NL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InnoDB</a:t>
            </a: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CHARSET=utf8mb4;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L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0143 -1.9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9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A156122-7F34-4529-A634-83CEFFC17BE5}"/>
              </a:ext>
            </a:extLst>
          </p:cNvPr>
          <p:cNvSpPr/>
          <p:nvPr/>
        </p:nvSpPr>
        <p:spPr>
          <a:xfrm>
            <a:off x="2879933" y="820396"/>
            <a:ext cx="23529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SQL</a:t>
            </a:r>
            <a:endParaRPr lang="en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F2B24D0-F581-4A12-A54D-1BDB7211D2AF}"/>
              </a:ext>
            </a:extLst>
          </p:cNvPr>
          <p:cNvSpPr/>
          <p:nvPr/>
        </p:nvSpPr>
        <p:spPr>
          <a:xfrm>
            <a:off x="2644924" y="2873633"/>
            <a:ext cx="235294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DDL</a:t>
            </a:r>
            <a:endParaRPr lang="en-NL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FFCF75D8-C7D6-443D-A5A4-E8F6B559E06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369482" y="2186710"/>
            <a:ext cx="1138837" cy="235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78EDA9D7-F24C-47B4-B139-F48EEC83176C}"/>
              </a:ext>
            </a:extLst>
          </p:cNvPr>
          <p:cNvSpPr/>
          <p:nvPr/>
        </p:nvSpPr>
        <p:spPr>
          <a:xfrm>
            <a:off x="5232876" y="2869963"/>
            <a:ext cx="235294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DML</a:t>
            </a:r>
            <a:endParaRPr lang="en-NL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75139175-A392-400E-A7D1-C267C02B83FD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rot="16200000" flipH="1">
            <a:off x="4665292" y="1125907"/>
            <a:ext cx="1135167" cy="2352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60B4944B-9DD4-4EF7-9A81-822884B02CE2}"/>
              </a:ext>
            </a:extLst>
          </p:cNvPr>
          <p:cNvSpPr/>
          <p:nvPr/>
        </p:nvSpPr>
        <p:spPr>
          <a:xfrm>
            <a:off x="2644924" y="4799888"/>
            <a:ext cx="2352942" cy="1378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CREATE</a:t>
            </a:r>
          </a:p>
          <a:p>
            <a:pPr algn="ctr"/>
            <a:r>
              <a:rPr lang="nl-NL" dirty="0"/>
              <a:t>DROP</a:t>
            </a:r>
          </a:p>
          <a:p>
            <a:pPr algn="ctr"/>
            <a:r>
              <a:rPr lang="nl-NL" dirty="0"/>
              <a:t>ALTER</a:t>
            </a:r>
          </a:p>
          <a:p>
            <a:pPr algn="ctr"/>
            <a:r>
              <a:rPr lang="nl-NL" dirty="0"/>
              <a:t>TRUNCATE</a:t>
            </a:r>
            <a:endParaRPr lang="en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E07651AA-D126-42C7-83F2-6E9CF8B8CD6E}"/>
              </a:ext>
            </a:extLst>
          </p:cNvPr>
          <p:cNvSpPr/>
          <p:nvPr/>
        </p:nvSpPr>
        <p:spPr>
          <a:xfrm>
            <a:off x="5232876" y="4799887"/>
            <a:ext cx="2352942" cy="1378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INSERT</a:t>
            </a:r>
          </a:p>
          <a:p>
            <a:pPr algn="ctr"/>
            <a:r>
              <a:rPr lang="nl-NL" dirty="0"/>
              <a:t>UPDATE</a:t>
            </a:r>
          </a:p>
          <a:p>
            <a:pPr algn="ctr"/>
            <a:r>
              <a:rPr lang="nl-NL" dirty="0"/>
              <a:t>DELETE</a:t>
            </a:r>
            <a:endParaRPr lang="en-NL" dirty="0"/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AD706C78-78A1-456F-88BC-65E03F2B75BF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3821395" y="3788033"/>
            <a:ext cx="0" cy="101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D149FC4-BDEE-45CE-9C97-F80719599AFC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6409347" y="3784363"/>
            <a:ext cx="0" cy="101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CC672BE2-874A-4DCC-B820-934EB8334C4B}"/>
              </a:ext>
            </a:extLst>
          </p:cNvPr>
          <p:cNvSpPr/>
          <p:nvPr/>
        </p:nvSpPr>
        <p:spPr>
          <a:xfrm>
            <a:off x="7820828" y="1176471"/>
            <a:ext cx="235294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DCL</a:t>
            </a:r>
            <a:endParaRPr lang="en-NL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F7221EAE-6DB3-4803-ACD7-56BBB14E4BED}"/>
              </a:ext>
            </a:extLst>
          </p:cNvPr>
          <p:cNvSpPr/>
          <p:nvPr/>
        </p:nvSpPr>
        <p:spPr>
          <a:xfrm>
            <a:off x="7820828" y="2412763"/>
            <a:ext cx="235294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TCL</a:t>
            </a:r>
            <a:endParaRPr lang="en-NL" dirty="0"/>
          </a:p>
        </p:txBody>
      </p:sp>
      <p:cxnSp>
        <p:nvCxnSpPr>
          <p:cNvPr id="2" name="Verbindingslijn: gebogen 16">
            <a:extLst>
              <a:ext uri="{FF2B5EF4-FFF2-40B4-BE49-F238E27FC236}">
                <a16:creationId xmlns:a16="http://schemas.microsoft.com/office/drawing/2014/main" id="{34428672-9E14-3AD2-DF61-11AE99F44A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0558" y="2302378"/>
            <a:ext cx="2460837" cy="567584"/>
          </a:xfrm>
          <a:prstGeom prst="bentConnector3">
            <a:avLst>
              <a:gd name="adj1" fmla="val 100378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hthoek 7">
            <a:extLst>
              <a:ext uri="{FF2B5EF4-FFF2-40B4-BE49-F238E27FC236}">
                <a16:creationId xmlns:a16="http://schemas.microsoft.com/office/drawing/2014/main" id="{D4561F5E-9EC8-FA2B-96BC-7044362D61F5}"/>
              </a:ext>
            </a:extLst>
          </p:cNvPr>
          <p:cNvSpPr/>
          <p:nvPr/>
        </p:nvSpPr>
        <p:spPr>
          <a:xfrm>
            <a:off x="66580" y="2869962"/>
            <a:ext cx="2352942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DQL</a:t>
            </a:r>
            <a:endParaRPr lang="en-NL" dirty="0"/>
          </a:p>
        </p:txBody>
      </p:sp>
      <p:sp>
        <p:nvSpPr>
          <p:cNvPr id="19" name="Rechthoek 24">
            <a:extLst>
              <a:ext uri="{FF2B5EF4-FFF2-40B4-BE49-F238E27FC236}">
                <a16:creationId xmlns:a16="http://schemas.microsoft.com/office/drawing/2014/main" id="{5A2D7872-B211-355A-D6FE-FB5016C912AE}"/>
              </a:ext>
            </a:extLst>
          </p:cNvPr>
          <p:cNvSpPr/>
          <p:nvPr/>
        </p:nvSpPr>
        <p:spPr>
          <a:xfrm>
            <a:off x="67376" y="4799887"/>
            <a:ext cx="2352942" cy="1378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SELECT</a:t>
            </a:r>
            <a:endParaRPr lang="en-NL" dirty="0"/>
          </a:p>
        </p:txBody>
      </p:sp>
      <p:cxnSp>
        <p:nvCxnSpPr>
          <p:cNvPr id="21" name="Rechte verbindingslijn 29">
            <a:extLst>
              <a:ext uri="{FF2B5EF4-FFF2-40B4-BE49-F238E27FC236}">
                <a16:creationId xmlns:a16="http://schemas.microsoft.com/office/drawing/2014/main" id="{C6FCE2C2-15F0-D30A-A001-12F9ADC1DCF5}"/>
              </a:ext>
            </a:extLst>
          </p:cNvPr>
          <p:cNvCxnSpPr>
            <a:cxnSpLocks/>
          </p:cNvCxnSpPr>
          <p:nvPr/>
        </p:nvCxnSpPr>
        <p:spPr>
          <a:xfrm>
            <a:off x="1333852" y="3784362"/>
            <a:ext cx="0" cy="101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B951F-4B2B-4DDB-A255-60B6AA7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DDL - </a:t>
            </a:r>
            <a:r>
              <a:rPr lang="nl-NL" dirty="0" err="1"/>
              <a:t>Structure</a:t>
            </a:r>
            <a:endParaRPr lang="en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588BF9B-2A24-4957-BBAA-8F1B6700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90"/>
            <a:ext cx="9394344" cy="4782993"/>
          </a:xfrm>
        </p:spPr>
        <p:txBody>
          <a:bodyPr/>
          <a:lstStyle/>
          <a:p>
            <a:r>
              <a:rPr lang="nl-NL" dirty="0"/>
              <a:t>DDL stands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u="sng" dirty="0"/>
              <a:t>D</a:t>
            </a:r>
            <a:r>
              <a:rPr lang="nl-NL" dirty="0"/>
              <a:t>ata </a:t>
            </a:r>
            <a:r>
              <a:rPr lang="nl-NL" u="sng" dirty="0"/>
              <a:t>D</a:t>
            </a:r>
            <a:r>
              <a:rPr lang="nl-NL" dirty="0"/>
              <a:t>efinition </a:t>
            </a:r>
            <a:r>
              <a:rPr lang="nl-NL" u="sng" dirty="0"/>
              <a:t>L</a:t>
            </a:r>
            <a:r>
              <a:rPr lang="nl-NL" dirty="0"/>
              <a:t>anguage</a:t>
            </a:r>
          </a:p>
          <a:p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set up or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database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say DDL </a:t>
            </a:r>
            <a:r>
              <a:rPr lang="nl-NL" dirty="0" err="1"/>
              <a:t>works</a:t>
            </a:r>
            <a:r>
              <a:rPr lang="nl-NL" dirty="0"/>
              <a:t> on a different </a:t>
            </a:r>
            <a:r>
              <a:rPr lang="nl-NL" dirty="0" err="1"/>
              <a:t>layer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DML</a:t>
            </a:r>
          </a:p>
        </p:txBody>
      </p:sp>
    </p:spTree>
    <p:extLst>
      <p:ext uri="{BB962C8B-B14F-4D97-AF65-F5344CB8AC3E}">
        <p14:creationId xmlns:p14="http://schemas.microsoft.com/office/powerpoint/2010/main" val="278562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4917A-9488-485E-A695-17237F23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DATABASE</a:t>
            </a:r>
            <a:endParaRPr lang="en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3F5885F-F206-4D80-9DF3-6C7D59A906A5}"/>
              </a:ext>
            </a:extLst>
          </p:cNvPr>
          <p:cNvSpPr txBox="1"/>
          <p:nvPr/>
        </p:nvSpPr>
        <p:spPr>
          <a:xfrm>
            <a:off x="1609597" y="132135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89F2169-BD2C-4C0A-A0DE-BD42476DA682}"/>
              </a:ext>
            </a:extLst>
          </p:cNvPr>
          <p:cNvSpPr txBox="1">
            <a:spLocks/>
          </p:cNvSpPr>
          <p:nvPr/>
        </p:nvSpPr>
        <p:spPr>
          <a:xfrm>
            <a:off x="838200" y="200425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400" b="1" kern="1200" dirty="0" smtClean="0">
                <a:solidFill>
                  <a:srgbClr val="009B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DELETE A DATABASE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B7F29CC-379A-42A3-9936-30750F947E89}"/>
              </a:ext>
            </a:extLst>
          </p:cNvPr>
          <p:cNvSpPr txBox="1"/>
          <p:nvPr/>
        </p:nvSpPr>
        <p:spPr>
          <a:xfrm>
            <a:off x="1609597" y="3115820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81FC46A-569F-4B8F-B297-B9AD03F14821}"/>
              </a:ext>
            </a:extLst>
          </p:cNvPr>
          <p:cNvSpPr txBox="1"/>
          <p:nvPr/>
        </p:nvSpPr>
        <p:spPr>
          <a:xfrm>
            <a:off x="1609597" y="1845286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[IF NOT EXISTS] 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9AA910E-27AB-41B3-B648-1DBE82E8026E}"/>
              </a:ext>
            </a:extLst>
          </p:cNvPr>
          <p:cNvSpPr txBox="1"/>
          <p:nvPr/>
        </p:nvSpPr>
        <p:spPr>
          <a:xfrm>
            <a:off x="1609597" y="3668526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[IF EXISTS] 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96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E80FE-EFF5-4251-B249-878BFFECA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70450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12bc175-aef0-4d74-91e2-bdde21710dbb"/>
</p:tagLst>
</file>

<file path=ppt/theme/theme1.xml><?xml version="1.0" encoding="utf-8"?>
<a:theme xmlns:a="http://schemas.openxmlformats.org/drawingml/2006/main" name="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Create a new document." ma:contentTypeScope="" ma:versionID="f6b43724fefa72e500bf07dc6d9db93c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f7e32c936ea9b093627c09037dfdeb1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AE5E81-EF86-433E-AB97-A5B1CBEA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9AE268-1EA3-4F2D-B3D2-DCB98E6313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A75AD-6562-49C3-AE04-36A7EA0D800C}"/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635</TotalTime>
  <Words>1244</Words>
  <Application>Microsoft Office PowerPoint</Application>
  <PresentationFormat>Widescreen</PresentationFormat>
  <Paragraphs>194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Calibri Light</vt:lpstr>
      <vt:lpstr>Cera PRO</vt:lpstr>
      <vt:lpstr>Consolas</vt:lpstr>
      <vt:lpstr>Wingdings</vt:lpstr>
      <vt:lpstr>Thema1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DDL – Create Tables</vt:lpstr>
      <vt:lpstr>Intention and desired outcome</vt:lpstr>
      <vt:lpstr>Agenda</vt:lpstr>
      <vt:lpstr>Remember??...</vt:lpstr>
      <vt:lpstr>SQL file</vt:lpstr>
      <vt:lpstr>PowerPoint Presentation</vt:lpstr>
      <vt:lpstr>DDL - Structure</vt:lpstr>
      <vt:lpstr>CREATE DATABASE</vt:lpstr>
      <vt:lpstr>DEMO 1</vt:lpstr>
      <vt:lpstr>CREATE TABLE  Syntax</vt:lpstr>
      <vt:lpstr>CREATE TABLE - Datatypes</vt:lpstr>
      <vt:lpstr>BOOK - Datatypes</vt:lpstr>
      <vt:lpstr>CREATE TABLE - Attributes</vt:lpstr>
      <vt:lpstr>DEMO 2</vt:lpstr>
      <vt:lpstr>Constraints</vt:lpstr>
      <vt:lpstr>Constraints</vt:lpstr>
      <vt:lpstr>Constraint</vt:lpstr>
      <vt:lpstr>DEMO 3</vt:lpstr>
      <vt:lpstr>DML – INSERT &amp; UPDATE (RECAP)</vt:lpstr>
      <vt:lpstr>DEMO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 – Create Table</dc:title>
  <dc:creator>Gerjan van Oenen</dc:creator>
  <cp:lastModifiedBy>Jaqueline Berghout</cp:lastModifiedBy>
  <cp:revision>20</cp:revision>
  <dcterms:created xsi:type="dcterms:W3CDTF">2020-12-06T18:10:47Z</dcterms:created>
  <dcterms:modified xsi:type="dcterms:W3CDTF">2022-12-03T11:03:56Z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Order">
    <vt:r8>100</vt:r8>
  </property>
</Properties>
</file>