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9.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0.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1.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2.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4.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7.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8.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21.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22.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23.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24.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25.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26.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27.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28.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29.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30.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31.xml" ContentType="application/vnd.openxmlformats-officedocument.theme+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32.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33.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34.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35.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36.xml" ContentType="application/vnd.openxmlformats-officedocument.theme+xml"/>
  <Override PartName="/ppt/theme/theme3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 id="2147483744" r:id="rId5"/>
    <p:sldMasterId id="2147483756" r:id="rId6"/>
    <p:sldMasterId id="2147483768" r:id="rId7"/>
    <p:sldMasterId id="2147483773" r:id="rId8"/>
    <p:sldMasterId id="2147483778" r:id="rId9"/>
    <p:sldMasterId id="2147483783" r:id="rId10"/>
    <p:sldMasterId id="2147483787" r:id="rId11"/>
    <p:sldMasterId id="2147483791" r:id="rId12"/>
    <p:sldMasterId id="2147483795" r:id="rId13"/>
    <p:sldMasterId id="2147483802" r:id="rId14"/>
    <p:sldMasterId id="2147483814" r:id="rId15"/>
    <p:sldMasterId id="2147483826" r:id="rId16"/>
    <p:sldMasterId id="2147483838" r:id="rId17"/>
    <p:sldMasterId id="2147483843" r:id="rId18"/>
    <p:sldMasterId id="2147483848" r:id="rId19"/>
    <p:sldMasterId id="2147483852" r:id="rId20"/>
    <p:sldMasterId id="2147483856" r:id="rId21"/>
    <p:sldMasterId id="2147483860" r:id="rId22"/>
    <p:sldMasterId id="2147483867" r:id="rId23"/>
    <p:sldMasterId id="2147483879" r:id="rId24"/>
    <p:sldMasterId id="2147483891" r:id="rId25"/>
    <p:sldMasterId id="2147483903" r:id="rId26"/>
    <p:sldMasterId id="2147483908" r:id="rId27"/>
    <p:sldMasterId id="2147483913" r:id="rId28"/>
    <p:sldMasterId id="2147483917" r:id="rId29"/>
    <p:sldMasterId id="2147483921" r:id="rId30"/>
    <p:sldMasterId id="2147483925" r:id="rId31"/>
    <p:sldMasterId id="2147483938" r:id="rId32"/>
    <p:sldMasterId id="2147483950" r:id="rId33"/>
    <p:sldMasterId id="2147483962" r:id="rId34"/>
    <p:sldMasterId id="2147483967" r:id="rId35"/>
    <p:sldMasterId id="2147483972" r:id="rId36"/>
    <p:sldMasterId id="2147483977" r:id="rId37"/>
    <p:sldMasterId id="2147483981" r:id="rId38"/>
    <p:sldMasterId id="2147483985" r:id="rId39"/>
  </p:sldMasterIdLst>
  <p:notesMasterIdLst>
    <p:notesMasterId r:id="rId81"/>
  </p:notesMasterIdLst>
  <p:sldIdLst>
    <p:sldId id="256" r:id="rId40"/>
    <p:sldId id="257" r:id="rId41"/>
    <p:sldId id="317" r:id="rId42"/>
    <p:sldId id="260" r:id="rId43"/>
    <p:sldId id="318" r:id="rId44"/>
    <p:sldId id="258" r:id="rId45"/>
    <p:sldId id="261" r:id="rId46"/>
    <p:sldId id="262" r:id="rId47"/>
    <p:sldId id="297" r:id="rId48"/>
    <p:sldId id="296" r:id="rId49"/>
    <p:sldId id="264" r:id="rId50"/>
    <p:sldId id="265" r:id="rId51"/>
    <p:sldId id="298" r:id="rId52"/>
    <p:sldId id="299" r:id="rId53"/>
    <p:sldId id="319" r:id="rId54"/>
    <p:sldId id="306" r:id="rId55"/>
    <p:sldId id="266" r:id="rId56"/>
    <p:sldId id="287" r:id="rId57"/>
    <p:sldId id="308" r:id="rId58"/>
    <p:sldId id="309" r:id="rId59"/>
    <p:sldId id="315" r:id="rId60"/>
    <p:sldId id="270" r:id="rId61"/>
    <p:sldId id="320" r:id="rId62"/>
    <p:sldId id="272" r:id="rId63"/>
    <p:sldId id="271" r:id="rId64"/>
    <p:sldId id="311" r:id="rId65"/>
    <p:sldId id="273" r:id="rId66"/>
    <p:sldId id="274" r:id="rId67"/>
    <p:sldId id="312" r:id="rId68"/>
    <p:sldId id="313" r:id="rId69"/>
    <p:sldId id="276" r:id="rId70"/>
    <p:sldId id="293" r:id="rId71"/>
    <p:sldId id="294" r:id="rId72"/>
    <p:sldId id="295" r:id="rId73"/>
    <p:sldId id="314" r:id="rId74"/>
    <p:sldId id="300" r:id="rId75"/>
    <p:sldId id="301" r:id="rId76"/>
    <p:sldId id="302" r:id="rId77"/>
    <p:sldId id="303" r:id="rId78"/>
    <p:sldId id="321" r:id="rId79"/>
    <p:sldId id="304"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C24B0-5F5E-425F-8C5A-DF72B1D0EB2F}" v="41" dt="2022-12-09T12:36:38.27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Stijl, thema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Stijl, thema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14" autoAdjust="0"/>
  </p:normalViewPr>
  <p:slideViewPr>
    <p:cSldViewPr>
      <p:cViewPr varScale="1">
        <p:scale>
          <a:sx n="89" d="100"/>
          <a:sy n="89" d="100"/>
        </p:scale>
        <p:origin x="678"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Master" Target="slideMasters/slideMaster36.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 Target="slides/slide3.xml"/><Relationship Id="rId47" Type="http://schemas.openxmlformats.org/officeDocument/2006/relationships/slide" Target="slides/slide8.xml"/><Relationship Id="rId50" Type="http://schemas.openxmlformats.org/officeDocument/2006/relationships/slide" Target="slides/slide11.xml"/><Relationship Id="rId55" Type="http://schemas.openxmlformats.org/officeDocument/2006/relationships/slide" Target="slides/slide16.xml"/><Relationship Id="rId63" Type="http://schemas.openxmlformats.org/officeDocument/2006/relationships/slide" Target="slides/slide24.xml"/><Relationship Id="rId68" Type="http://schemas.openxmlformats.org/officeDocument/2006/relationships/slide" Target="slides/slide29.xml"/><Relationship Id="rId76" Type="http://schemas.openxmlformats.org/officeDocument/2006/relationships/slide" Target="slides/slide37.xml"/><Relationship Id="rId84"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 Target="slides/slide1.xml"/><Relationship Id="rId45" Type="http://schemas.openxmlformats.org/officeDocument/2006/relationships/slide" Target="slides/slide6.xml"/><Relationship Id="rId53" Type="http://schemas.openxmlformats.org/officeDocument/2006/relationships/slide" Target="slides/slide14.xml"/><Relationship Id="rId58" Type="http://schemas.openxmlformats.org/officeDocument/2006/relationships/slide" Target="slides/slide19.xml"/><Relationship Id="rId66" Type="http://schemas.openxmlformats.org/officeDocument/2006/relationships/slide" Target="slides/slide27.xml"/><Relationship Id="rId74" Type="http://schemas.openxmlformats.org/officeDocument/2006/relationships/slide" Target="slides/slide35.xml"/><Relationship Id="rId79" Type="http://schemas.openxmlformats.org/officeDocument/2006/relationships/slide" Target="slides/slide40.xml"/><Relationship Id="rId87"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22.xml"/><Relationship Id="rId82" Type="http://schemas.openxmlformats.org/officeDocument/2006/relationships/presProps" Target="presProps.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slide" Target="slides/slide4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17.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notesMaster" Target="notesMasters/notesMaster1.xml"/><Relationship Id="rId8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mond Blankestijn" userId="44588e13-28c3-41b7-bd5a-83424f9683db" providerId="ADAL" clId="{73F314D9-9254-4DB0-99D8-4F4D312155AC}"/>
    <pc:docChg chg="custSel modSld">
      <pc:chgData name="Raymond Blankestijn" userId="44588e13-28c3-41b7-bd5a-83424f9683db" providerId="ADAL" clId="{73F314D9-9254-4DB0-99D8-4F4D312155AC}" dt="2021-12-15T14:10:14.805" v="20"/>
      <pc:docMkLst>
        <pc:docMk/>
      </pc:docMkLst>
      <pc:sldChg chg="addSp delSp modSp mod delAnim modAnim">
        <pc:chgData name="Raymond Blankestijn" userId="44588e13-28c3-41b7-bd5a-83424f9683db" providerId="ADAL" clId="{73F314D9-9254-4DB0-99D8-4F4D312155AC}" dt="2021-12-15T14:09:08.691" v="15"/>
        <pc:sldMkLst>
          <pc:docMk/>
          <pc:sldMk cId="0" sldId="272"/>
        </pc:sldMkLst>
        <pc:spChg chg="add mod">
          <ac:chgData name="Raymond Blankestijn" userId="44588e13-28c3-41b7-bd5a-83424f9683db" providerId="ADAL" clId="{73F314D9-9254-4DB0-99D8-4F4D312155AC}" dt="2021-12-15T14:08:52.810" v="14" actId="13822"/>
          <ac:spMkLst>
            <pc:docMk/>
            <pc:sldMk cId="0" sldId="272"/>
            <ac:spMk id="2" creationId="{4362178E-52B4-4386-95FF-2B89C06D98A7}"/>
          </ac:spMkLst>
        </pc:spChg>
        <pc:spChg chg="del mod">
          <ac:chgData name="Raymond Blankestijn" userId="44588e13-28c3-41b7-bd5a-83424f9683db" providerId="ADAL" clId="{73F314D9-9254-4DB0-99D8-4F4D312155AC}" dt="2021-12-15T14:08:26.357" v="10" actId="478"/>
          <ac:spMkLst>
            <pc:docMk/>
            <pc:sldMk cId="0" sldId="272"/>
            <ac:spMk id="11" creationId="{00000000-0000-0000-0000-000000000000}"/>
          </ac:spMkLst>
        </pc:spChg>
        <pc:picChg chg="mod">
          <ac:chgData name="Raymond Blankestijn" userId="44588e13-28c3-41b7-bd5a-83424f9683db" providerId="ADAL" clId="{73F314D9-9254-4DB0-99D8-4F4D312155AC}" dt="2021-12-15T14:07:54.174" v="8" actId="1076"/>
          <ac:picMkLst>
            <pc:docMk/>
            <pc:sldMk cId="0" sldId="272"/>
            <ac:picMk id="26627" creationId="{00000000-0000-0000-0000-000000000000}"/>
          </ac:picMkLst>
        </pc:picChg>
      </pc:sldChg>
      <pc:sldChg chg="addSp delSp modSp mod delAnim modAnim">
        <pc:chgData name="Raymond Blankestijn" userId="44588e13-28c3-41b7-bd5a-83424f9683db" providerId="ADAL" clId="{73F314D9-9254-4DB0-99D8-4F4D312155AC}" dt="2021-12-15T14:10:14.805" v="20"/>
        <pc:sldMkLst>
          <pc:docMk/>
          <pc:sldMk cId="0" sldId="274"/>
        </pc:sldMkLst>
        <pc:spChg chg="add mod">
          <ac:chgData name="Raymond Blankestijn" userId="44588e13-28c3-41b7-bd5a-83424f9683db" providerId="ADAL" clId="{73F314D9-9254-4DB0-99D8-4F4D312155AC}" dt="2021-12-15T14:10:06.788" v="19" actId="13822"/>
          <ac:spMkLst>
            <pc:docMk/>
            <pc:sldMk cId="0" sldId="274"/>
            <ac:spMk id="2" creationId="{93A69298-ACFC-4960-812B-A72598D16450}"/>
          </ac:spMkLst>
        </pc:spChg>
        <pc:spChg chg="del">
          <ac:chgData name="Raymond Blankestijn" userId="44588e13-28c3-41b7-bd5a-83424f9683db" providerId="ADAL" clId="{73F314D9-9254-4DB0-99D8-4F4D312155AC}" dt="2021-12-15T14:09:47.126" v="16" actId="478"/>
          <ac:spMkLst>
            <pc:docMk/>
            <pc:sldMk cId="0" sldId="274"/>
            <ac:spMk id="6" creationId="{00000000-0000-0000-0000-000000000000}"/>
          </ac:spMkLst>
        </pc:spChg>
      </pc:sldChg>
      <pc:sldChg chg="modSp mod">
        <pc:chgData name="Raymond Blankestijn" userId="44588e13-28c3-41b7-bd5a-83424f9683db" providerId="ADAL" clId="{73F314D9-9254-4DB0-99D8-4F4D312155AC}" dt="2021-12-15T14:06:42.874" v="7" actId="20577"/>
        <pc:sldMkLst>
          <pc:docMk/>
          <pc:sldMk cId="2307212231" sldId="315"/>
        </pc:sldMkLst>
        <pc:spChg chg="mod">
          <ac:chgData name="Raymond Blankestijn" userId="44588e13-28c3-41b7-bd5a-83424f9683db" providerId="ADAL" clId="{73F314D9-9254-4DB0-99D8-4F4D312155AC}" dt="2021-12-15T14:06:42.874" v="7" actId="20577"/>
          <ac:spMkLst>
            <pc:docMk/>
            <pc:sldMk cId="2307212231" sldId="315"/>
            <ac:spMk id="8" creationId="{0EDDA895-9D17-4CDD-8F0D-D47AF32D7084}"/>
          </ac:spMkLst>
        </pc:spChg>
      </pc:sldChg>
    </pc:docChg>
  </pc:docChgLst>
  <pc:docChgLst>
    <pc:chgData name="Jaqueline Berghout" userId="1cb4b0b5-16e1-4dc6-b38a-336911e8958f" providerId="ADAL" clId="{4ADC24B0-5F5E-425F-8C5A-DF72B1D0EB2F}"/>
    <pc:docChg chg="undo custSel addSld modSld">
      <pc:chgData name="Jaqueline Berghout" userId="1cb4b0b5-16e1-4dc6-b38a-336911e8958f" providerId="ADAL" clId="{4ADC24B0-5F5E-425F-8C5A-DF72B1D0EB2F}" dt="2022-12-09T12:36:38.277" v="47"/>
      <pc:docMkLst>
        <pc:docMk/>
      </pc:docMkLst>
      <pc:sldChg chg="modSp mod">
        <pc:chgData name="Jaqueline Berghout" userId="1cb4b0b5-16e1-4dc6-b38a-336911e8958f" providerId="ADAL" clId="{4ADC24B0-5F5E-425F-8C5A-DF72B1D0EB2F}" dt="2022-12-07T08:35:15.478" v="0"/>
        <pc:sldMkLst>
          <pc:docMk/>
          <pc:sldMk cId="0" sldId="256"/>
        </pc:sldMkLst>
        <pc:spChg chg="mod">
          <ac:chgData name="Jaqueline Berghout" userId="1cb4b0b5-16e1-4dc6-b38a-336911e8958f" providerId="ADAL" clId="{4ADC24B0-5F5E-425F-8C5A-DF72B1D0EB2F}" dt="2022-12-07T08:35:15.478" v="0"/>
          <ac:spMkLst>
            <pc:docMk/>
            <pc:sldMk cId="0" sldId="256"/>
            <ac:spMk id="12291" creationId="{00000000-0000-0000-0000-000000000000}"/>
          </ac:spMkLst>
        </pc:spChg>
      </pc:sldChg>
      <pc:sldChg chg="modSp mod">
        <pc:chgData name="Jaqueline Berghout" userId="1cb4b0b5-16e1-4dc6-b38a-336911e8958f" providerId="ADAL" clId="{4ADC24B0-5F5E-425F-8C5A-DF72B1D0EB2F}" dt="2022-12-09T12:33:31.001" v="6" actId="27636"/>
        <pc:sldMkLst>
          <pc:docMk/>
          <pc:sldMk cId="0" sldId="262"/>
        </pc:sldMkLst>
        <pc:spChg chg="mod">
          <ac:chgData name="Jaqueline Berghout" userId="1cb4b0b5-16e1-4dc6-b38a-336911e8958f" providerId="ADAL" clId="{4ADC24B0-5F5E-425F-8C5A-DF72B1D0EB2F}" dt="2022-12-09T12:33:31.001" v="6" actId="27636"/>
          <ac:spMkLst>
            <pc:docMk/>
            <pc:sldMk cId="0" sldId="262"/>
            <ac:spMk id="2052" creationId="{00000000-0000-0000-0000-000000000000}"/>
          </ac:spMkLst>
        </pc:spChg>
      </pc:sldChg>
      <pc:sldChg chg="mod modShow">
        <pc:chgData name="Jaqueline Berghout" userId="1cb4b0b5-16e1-4dc6-b38a-336911e8958f" providerId="ADAL" clId="{4ADC24B0-5F5E-425F-8C5A-DF72B1D0EB2F}" dt="2022-12-09T12:33:17.122" v="4" actId="729"/>
        <pc:sldMkLst>
          <pc:docMk/>
          <pc:sldMk cId="0" sldId="265"/>
        </pc:sldMkLst>
      </pc:sldChg>
      <pc:sldChg chg="mod modShow">
        <pc:chgData name="Jaqueline Berghout" userId="1cb4b0b5-16e1-4dc6-b38a-336911e8958f" providerId="ADAL" clId="{4ADC24B0-5F5E-425F-8C5A-DF72B1D0EB2F}" dt="2022-12-09T12:33:17.122" v="4" actId="729"/>
        <pc:sldMkLst>
          <pc:docMk/>
          <pc:sldMk cId="0" sldId="266"/>
        </pc:sldMkLst>
      </pc:sldChg>
      <pc:sldChg chg="mod modShow">
        <pc:chgData name="Jaqueline Berghout" userId="1cb4b0b5-16e1-4dc6-b38a-336911e8958f" providerId="ADAL" clId="{4ADC24B0-5F5E-425F-8C5A-DF72B1D0EB2F}" dt="2022-12-09T12:33:17.122" v="4" actId="729"/>
        <pc:sldMkLst>
          <pc:docMk/>
          <pc:sldMk cId="0" sldId="270"/>
        </pc:sldMkLst>
      </pc:sldChg>
      <pc:sldChg chg="mod modShow">
        <pc:chgData name="Jaqueline Berghout" userId="1cb4b0b5-16e1-4dc6-b38a-336911e8958f" providerId="ADAL" clId="{4ADC24B0-5F5E-425F-8C5A-DF72B1D0EB2F}" dt="2022-12-09T12:33:17.122" v="4" actId="729"/>
        <pc:sldMkLst>
          <pc:docMk/>
          <pc:sldMk cId="0" sldId="271"/>
        </pc:sldMkLst>
      </pc:sldChg>
      <pc:sldChg chg="mod modShow">
        <pc:chgData name="Jaqueline Berghout" userId="1cb4b0b5-16e1-4dc6-b38a-336911e8958f" providerId="ADAL" clId="{4ADC24B0-5F5E-425F-8C5A-DF72B1D0EB2F}" dt="2022-12-09T12:33:17.122" v="4" actId="729"/>
        <pc:sldMkLst>
          <pc:docMk/>
          <pc:sldMk cId="0" sldId="272"/>
        </pc:sldMkLst>
      </pc:sldChg>
      <pc:sldChg chg="mod modShow">
        <pc:chgData name="Jaqueline Berghout" userId="1cb4b0b5-16e1-4dc6-b38a-336911e8958f" providerId="ADAL" clId="{4ADC24B0-5F5E-425F-8C5A-DF72B1D0EB2F}" dt="2022-12-09T12:33:17.122" v="4" actId="729"/>
        <pc:sldMkLst>
          <pc:docMk/>
          <pc:sldMk cId="0" sldId="273"/>
        </pc:sldMkLst>
      </pc:sldChg>
      <pc:sldChg chg="mod modShow">
        <pc:chgData name="Jaqueline Berghout" userId="1cb4b0b5-16e1-4dc6-b38a-336911e8958f" providerId="ADAL" clId="{4ADC24B0-5F5E-425F-8C5A-DF72B1D0EB2F}" dt="2022-12-09T12:33:17.122" v="4" actId="729"/>
        <pc:sldMkLst>
          <pc:docMk/>
          <pc:sldMk cId="0" sldId="274"/>
        </pc:sldMkLst>
      </pc:sldChg>
      <pc:sldChg chg="mod modShow">
        <pc:chgData name="Jaqueline Berghout" userId="1cb4b0b5-16e1-4dc6-b38a-336911e8958f" providerId="ADAL" clId="{4ADC24B0-5F5E-425F-8C5A-DF72B1D0EB2F}" dt="2022-12-09T12:33:17.122" v="4" actId="729"/>
        <pc:sldMkLst>
          <pc:docMk/>
          <pc:sldMk cId="0" sldId="276"/>
        </pc:sldMkLst>
      </pc:sldChg>
      <pc:sldChg chg="mod modShow">
        <pc:chgData name="Jaqueline Berghout" userId="1cb4b0b5-16e1-4dc6-b38a-336911e8958f" providerId="ADAL" clId="{4ADC24B0-5F5E-425F-8C5A-DF72B1D0EB2F}" dt="2022-12-09T12:33:17.122" v="4" actId="729"/>
        <pc:sldMkLst>
          <pc:docMk/>
          <pc:sldMk cId="0" sldId="287"/>
        </pc:sldMkLst>
      </pc:sldChg>
      <pc:sldChg chg="mod modShow">
        <pc:chgData name="Jaqueline Berghout" userId="1cb4b0b5-16e1-4dc6-b38a-336911e8958f" providerId="ADAL" clId="{4ADC24B0-5F5E-425F-8C5A-DF72B1D0EB2F}" dt="2022-12-09T12:33:17.122" v="4" actId="729"/>
        <pc:sldMkLst>
          <pc:docMk/>
          <pc:sldMk cId="0" sldId="298"/>
        </pc:sldMkLst>
      </pc:sldChg>
      <pc:sldChg chg="mod modShow">
        <pc:chgData name="Jaqueline Berghout" userId="1cb4b0b5-16e1-4dc6-b38a-336911e8958f" providerId="ADAL" clId="{4ADC24B0-5F5E-425F-8C5A-DF72B1D0EB2F}" dt="2022-12-09T12:33:17.122" v="4" actId="729"/>
        <pc:sldMkLst>
          <pc:docMk/>
          <pc:sldMk cId="0" sldId="299"/>
        </pc:sldMkLst>
      </pc:sldChg>
      <pc:sldChg chg="modSp modAnim">
        <pc:chgData name="Jaqueline Berghout" userId="1cb4b0b5-16e1-4dc6-b38a-336911e8958f" providerId="ADAL" clId="{4ADC24B0-5F5E-425F-8C5A-DF72B1D0EB2F}" dt="2022-12-09T12:35:12.244" v="32" actId="692"/>
        <pc:sldMkLst>
          <pc:docMk/>
          <pc:sldMk cId="0" sldId="301"/>
        </pc:sldMkLst>
        <pc:spChg chg="mod">
          <ac:chgData name="Jaqueline Berghout" userId="1cb4b0b5-16e1-4dc6-b38a-336911e8958f" providerId="ADAL" clId="{4ADC24B0-5F5E-425F-8C5A-DF72B1D0EB2F}" dt="2022-12-09T12:35:12.244" v="32" actId="692"/>
          <ac:spMkLst>
            <pc:docMk/>
            <pc:sldMk cId="0" sldId="301"/>
            <ac:spMk id="4" creationId="{00000000-0000-0000-0000-000000000000}"/>
          </ac:spMkLst>
        </pc:spChg>
        <pc:spChg chg="mod">
          <ac:chgData name="Jaqueline Berghout" userId="1cb4b0b5-16e1-4dc6-b38a-336911e8958f" providerId="ADAL" clId="{4ADC24B0-5F5E-425F-8C5A-DF72B1D0EB2F}" dt="2022-12-09T12:34:05.928" v="16" actId="6549"/>
          <ac:spMkLst>
            <pc:docMk/>
            <pc:sldMk cId="0" sldId="301"/>
            <ac:spMk id="5" creationId="{00000000-0000-0000-0000-000000000000}"/>
          </ac:spMkLst>
        </pc:spChg>
      </pc:sldChg>
      <pc:sldChg chg="modSp">
        <pc:chgData name="Jaqueline Berghout" userId="1cb4b0b5-16e1-4dc6-b38a-336911e8958f" providerId="ADAL" clId="{4ADC24B0-5F5E-425F-8C5A-DF72B1D0EB2F}" dt="2022-12-09T12:34:40.173" v="24" actId="692"/>
        <pc:sldMkLst>
          <pc:docMk/>
          <pc:sldMk cId="0" sldId="302"/>
        </pc:sldMkLst>
        <pc:spChg chg="mod">
          <ac:chgData name="Jaqueline Berghout" userId="1cb4b0b5-16e1-4dc6-b38a-336911e8958f" providerId="ADAL" clId="{4ADC24B0-5F5E-425F-8C5A-DF72B1D0EB2F}" dt="2022-12-09T12:34:28.532" v="21" actId="692"/>
          <ac:spMkLst>
            <pc:docMk/>
            <pc:sldMk cId="0" sldId="302"/>
            <ac:spMk id="5" creationId="{00000000-0000-0000-0000-000000000000}"/>
          </ac:spMkLst>
        </pc:spChg>
        <pc:spChg chg="mod">
          <ac:chgData name="Jaqueline Berghout" userId="1cb4b0b5-16e1-4dc6-b38a-336911e8958f" providerId="ADAL" clId="{4ADC24B0-5F5E-425F-8C5A-DF72B1D0EB2F}" dt="2022-12-09T12:34:40.173" v="24" actId="692"/>
          <ac:spMkLst>
            <pc:docMk/>
            <pc:sldMk cId="0" sldId="302"/>
            <ac:spMk id="51" creationId="{00000000-0000-0000-0000-000000000000}"/>
          </ac:spMkLst>
        </pc:spChg>
      </pc:sldChg>
      <pc:sldChg chg="modSp">
        <pc:chgData name="Jaqueline Berghout" userId="1cb4b0b5-16e1-4dc6-b38a-336911e8958f" providerId="ADAL" clId="{4ADC24B0-5F5E-425F-8C5A-DF72B1D0EB2F}" dt="2022-12-09T12:35:36.292" v="37" actId="1076"/>
        <pc:sldMkLst>
          <pc:docMk/>
          <pc:sldMk cId="0" sldId="303"/>
        </pc:sldMkLst>
        <pc:spChg chg="mod">
          <ac:chgData name="Jaqueline Berghout" userId="1cb4b0b5-16e1-4dc6-b38a-336911e8958f" providerId="ADAL" clId="{4ADC24B0-5F5E-425F-8C5A-DF72B1D0EB2F}" dt="2022-12-09T12:34:49.228" v="27" actId="20577"/>
          <ac:spMkLst>
            <pc:docMk/>
            <pc:sldMk cId="0" sldId="303"/>
            <ac:spMk id="6" creationId="{00000000-0000-0000-0000-000000000000}"/>
          </ac:spMkLst>
        </pc:spChg>
        <pc:spChg chg="mod">
          <ac:chgData name="Jaqueline Berghout" userId="1cb4b0b5-16e1-4dc6-b38a-336911e8958f" providerId="ADAL" clId="{4ADC24B0-5F5E-425F-8C5A-DF72B1D0EB2F}" dt="2022-12-09T12:35:36.292" v="37" actId="1076"/>
          <ac:spMkLst>
            <pc:docMk/>
            <pc:sldMk cId="0" sldId="303"/>
            <ac:spMk id="19" creationId="{00000000-0000-0000-0000-000000000000}"/>
          </ac:spMkLst>
        </pc:spChg>
        <pc:spChg chg="mod">
          <ac:chgData name="Jaqueline Berghout" userId="1cb4b0b5-16e1-4dc6-b38a-336911e8958f" providerId="ADAL" clId="{4ADC24B0-5F5E-425F-8C5A-DF72B1D0EB2F}" dt="2022-12-09T12:34:46.072" v="25" actId="6549"/>
          <ac:spMkLst>
            <pc:docMk/>
            <pc:sldMk cId="0" sldId="303"/>
            <ac:spMk id="51" creationId="{00000000-0000-0000-0000-000000000000}"/>
          </ac:spMkLst>
        </pc:spChg>
        <pc:spChg chg="mod">
          <ac:chgData name="Jaqueline Berghout" userId="1cb4b0b5-16e1-4dc6-b38a-336911e8958f" providerId="ADAL" clId="{4ADC24B0-5F5E-425F-8C5A-DF72B1D0EB2F}" dt="2022-12-09T12:35:33.485" v="36" actId="692"/>
          <ac:spMkLst>
            <pc:docMk/>
            <pc:sldMk cId="0" sldId="303"/>
            <ac:spMk id="45065" creationId="{00000000-0000-0000-0000-000000000000}"/>
          </ac:spMkLst>
        </pc:spChg>
        <pc:cxnChg chg="mod">
          <ac:chgData name="Jaqueline Berghout" userId="1cb4b0b5-16e1-4dc6-b38a-336911e8958f" providerId="ADAL" clId="{4ADC24B0-5F5E-425F-8C5A-DF72B1D0EB2F}" dt="2022-12-09T12:35:29.920" v="35" actId="6549"/>
          <ac:cxnSpMkLst>
            <pc:docMk/>
            <pc:sldMk cId="0" sldId="303"/>
            <ac:cxnSpMk id="14" creationId="{00000000-0000-0000-0000-000000000000}"/>
          </ac:cxnSpMkLst>
        </pc:cxnChg>
      </pc:sldChg>
      <pc:sldChg chg="mod modShow">
        <pc:chgData name="Jaqueline Berghout" userId="1cb4b0b5-16e1-4dc6-b38a-336911e8958f" providerId="ADAL" clId="{4ADC24B0-5F5E-425F-8C5A-DF72B1D0EB2F}" dt="2022-12-09T12:33:17.122" v="4" actId="729"/>
        <pc:sldMkLst>
          <pc:docMk/>
          <pc:sldMk cId="3587814334" sldId="306"/>
        </pc:sldMkLst>
      </pc:sldChg>
      <pc:sldChg chg="mod modShow">
        <pc:chgData name="Jaqueline Berghout" userId="1cb4b0b5-16e1-4dc6-b38a-336911e8958f" providerId="ADAL" clId="{4ADC24B0-5F5E-425F-8C5A-DF72B1D0EB2F}" dt="2022-12-09T12:33:17.122" v="4" actId="729"/>
        <pc:sldMkLst>
          <pc:docMk/>
          <pc:sldMk cId="3831605245" sldId="308"/>
        </pc:sldMkLst>
      </pc:sldChg>
      <pc:sldChg chg="mod modShow">
        <pc:chgData name="Jaqueline Berghout" userId="1cb4b0b5-16e1-4dc6-b38a-336911e8958f" providerId="ADAL" clId="{4ADC24B0-5F5E-425F-8C5A-DF72B1D0EB2F}" dt="2022-12-09T12:33:17.122" v="4" actId="729"/>
        <pc:sldMkLst>
          <pc:docMk/>
          <pc:sldMk cId="1588294756" sldId="309"/>
        </pc:sldMkLst>
      </pc:sldChg>
      <pc:sldChg chg="mod modShow">
        <pc:chgData name="Jaqueline Berghout" userId="1cb4b0b5-16e1-4dc6-b38a-336911e8958f" providerId="ADAL" clId="{4ADC24B0-5F5E-425F-8C5A-DF72B1D0EB2F}" dt="2022-12-09T12:33:17.122" v="4" actId="729"/>
        <pc:sldMkLst>
          <pc:docMk/>
          <pc:sldMk cId="4281168850" sldId="311"/>
        </pc:sldMkLst>
      </pc:sldChg>
      <pc:sldChg chg="mod modShow">
        <pc:chgData name="Jaqueline Berghout" userId="1cb4b0b5-16e1-4dc6-b38a-336911e8958f" providerId="ADAL" clId="{4ADC24B0-5F5E-425F-8C5A-DF72B1D0EB2F}" dt="2022-12-09T12:33:17.122" v="4" actId="729"/>
        <pc:sldMkLst>
          <pc:docMk/>
          <pc:sldMk cId="4213848606" sldId="312"/>
        </pc:sldMkLst>
      </pc:sldChg>
      <pc:sldChg chg="mod modShow">
        <pc:chgData name="Jaqueline Berghout" userId="1cb4b0b5-16e1-4dc6-b38a-336911e8958f" providerId="ADAL" clId="{4ADC24B0-5F5E-425F-8C5A-DF72B1D0EB2F}" dt="2022-12-09T12:33:17.122" v="4" actId="729"/>
        <pc:sldMkLst>
          <pc:docMk/>
          <pc:sldMk cId="854564883" sldId="313"/>
        </pc:sldMkLst>
      </pc:sldChg>
      <pc:sldChg chg="mod modShow">
        <pc:chgData name="Jaqueline Berghout" userId="1cb4b0b5-16e1-4dc6-b38a-336911e8958f" providerId="ADAL" clId="{4ADC24B0-5F5E-425F-8C5A-DF72B1D0EB2F}" dt="2022-12-09T12:33:17.122" v="4" actId="729"/>
        <pc:sldMkLst>
          <pc:docMk/>
          <pc:sldMk cId="2307212231" sldId="315"/>
        </pc:sldMkLst>
      </pc:sldChg>
      <pc:sldChg chg="mod modShow">
        <pc:chgData name="Jaqueline Berghout" userId="1cb4b0b5-16e1-4dc6-b38a-336911e8958f" providerId="ADAL" clId="{4ADC24B0-5F5E-425F-8C5A-DF72B1D0EB2F}" dt="2022-12-09T12:32:12.494" v="1" actId="729"/>
        <pc:sldMkLst>
          <pc:docMk/>
          <pc:sldMk cId="1581890292" sldId="317"/>
        </pc:sldMkLst>
      </pc:sldChg>
      <pc:sldChg chg="mod modShow">
        <pc:chgData name="Jaqueline Berghout" userId="1cb4b0b5-16e1-4dc6-b38a-336911e8958f" providerId="ADAL" clId="{4ADC24B0-5F5E-425F-8C5A-DF72B1D0EB2F}" dt="2022-12-09T12:33:17.122" v="4" actId="729"/>
        <pc:sldMkLst>
          <pc:docMk/>
          <pc:sldMk cId="3141821783" sldId="319"/>
        </pc:sldMkLst>
      </pc:sldChg>
      <pc:sldChg chg="addSp modSp new modAnim">
        <pc:chgData name="Jaqueline Berghout" userId="1cb4b0b5-16e1-4dc6-b38a-336911e8958f" providerId="ADAL" clId="{4ADC24B0-5F5E-425F-8C5A-DF72B1D0EB2F}" dt="2022-12-09T12:36:38.277" v="47"/>
        <pc:sldMkLst>
          <pc:docMk/>
          <pc:sldMk cId="120336686" sldId="321"/>
        </pc:sldMkLst>
        <pc:spChg chg="add mod">
          <ac:chgData name="Jaqueline Berghout" userId="1cb4b0b5-16e1-4dc6-b38a-336911e8958f" providerId="ADAL" clId="{4ADC24B0-5F5E-425F-8C5A-DF72B1D0EB2F}" dt="2022-12-09T12:36:11.516" v="46" actId="1076"/>
          <ac:spMkLst>
            <pc:docMk/>
            <pc:sldMk cId="120336686" sldId="321"/>
            <ac:spMk id="2" creationId="{EF8D0B46-EAF1-0055-8AD6-A1A57899ECF9}"/>
          </ac:spMkLst>
        </pc:spChg>
        <pc:spChg chg="add mod">
          <ac:chgData name="Jaqueline Berghout" userId="1cb4b0b5-16e1-4dc6-b38a-336911e8958f" providerId="ADAL" clId="{4ADC24B0-5F5E-425F-8C5A-DF72B1D0EB2F}" dt="2022-12-09T12:36:11.516" v="46" actId="1076"/>
          <ac:spMkLst>
            <pc:docMk/>
            <pc:sldMk cId="120336686" sldId="321"/>
            <ac:spMk id="3" creationId="{3D597845-0C0D-0507-733C-C3E09ECD5F1C}"/>
          </ac:spMkLst>
        </pc:spChg>
        <pc:spChg chg="add mod">
          <ac:chgData name="Jaqueline Berghout" userId="1cb4b0b5-16e1-4dc6-b38a-336911e8958f" providerId="ADAL" clId="{4ADC24B0-5F5E-425F-8C5A-DF72B1D0EB2F}" dt="2022-12-09T12:36:11.516" v="46" actId="1076"/>
          <ac:spMkLst>
            <pc:docMk/>
            <pc:sldMk cId="120336686" sldId="321"/>
            <ac:spMk id="4" creationId="{72941FA8-3704-A180-E3F1-5895CC903D4C}"/>
          </ac:spMkLst>
        </pc:spChg>
        <pc:spChg chg="add mod">
          <ac:chgData name="Jaqueline Berghout" userId="1cb4b0b5-16e1-4dc6-b38a-336911e8958f" providerId="ADAL" clId="{4ADC24B0-5F5E-425F-8C5A-DF72B1D0EB2F}" dt="2022-12-09T12:36:11.516" v="46" actId="1076"/>
          <ac:spMkLst>
            <pc:docMk/>
            <pc:sldMk cId="120336686" sldId="321"/>
            <ac:spMk id="5" creationId="{9259B63F-103B-1A25-6FC3-C1D476CC1A95}"/>
          </ac:spMkLst>
        </pc:spChg>
        <pc:spChg chg="add mod">
          <ac:chgData name="Jaqueline Berghout" userId="1cb4b0b5-16e1-4dc6-b38a-336911e8958f" providerId="ADAL" clId="{4ADC24B0-5F5E-425F-8C5A-DF72B1D0EB2F}" dt="2022-12-09T12:36:11.516" v="46" actId="1076"/>
          <ac:spMkLst>
            <pc:docMk/>
            <pc:sldMk cId="120336686" sldId="321"/>
            <ac:spMk id="6" creationId="{12FF3EBB-AD2D-7894-1E40-434F299FDA8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FA532-31A7-4937-836A-BC63802C88C1}"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0AEBE4B7-641C-44C7-A83E-C4A953097CC1}">
      <dgm:prSet/>
      <dgm:spPr/>
      <dgm:t>
        <a:bodyPr/>
        <a:lstStyle/>
        <a:p>
          <a:pPr>
            <a:defRPr b="1"/>
          </a:pPr>
          <a:r>
            <a:rPr lang="en-GB"/>
            <a:t>Goal of Normalization</a:t>
          </a:r>
          <a:endParaRPr lang="en-US"/>
        </a:p>
      </dgm:t>
    </dgm:pt>
    <dgm:pt modelId="{FF9E2285-67E9-4132-88A0-9E031229C8BC}" type="parTrans" cxnId="{EC1B581F-5485-4A9C-9BE2-8ACD20C6F124}">
      <dgm:prSet/>
      <dgm:spPr/>
      <dgm:t>
        <a:bodyPr/>
        <a:lstStyle/>
        <a:p>
          <a:endParaRPr lang="en-US"/>
        </a:p>
      </dgm:t>
    </dgm:pt>
    <dgm:pt modelId="{21FAE524-A056-4758-A9B5-534DB6A88463}" type="sibTrans" cxnId="{EC1B581F-5485-4A9C-9BE2-8ACD20C6F124}">
      <dgm:prSet/>
      <dgm:spPr/>
      <dgm:t>
        <a:bodyPr/>
        <a:lstStyle/>
        <a:p>
          <a:endParaRPr lang="en-US"/>
        </a:p>
      </dgm:t>
    </dgm:pt>
    <dgm:pt modelId="{B016C749-0E25-47C5-8067-FEE395509432}">
      <dgm:prSet/>
      <dgm:spPr/>
      <dgm:t>
        <a:bodyPr/>
        <a:lstStyle/>
        <a:p>
          <a:pPr>
            <a:defRPr b="1"/>
          </a:pPr>
          <a:r>
            <a:rPr lang="en-GB"/>
            <a:t>Functional dependencies</a:t>
          </a:r>
          <a:endParaRPr lang="en-US"/>
        </a:p>
      </dgm:t>
    </dgm:pt>
    <dgm:pt modelId="{10D0F524-B8A9-4F67-80C0-0F36D86931E1}" type="parTrans" cxnId="{DE55747B-22E1-4BF9-8ED1-981B6810B5E1}">
      <dgm:prSet/>
      <dgm:spPr/>
      <dgm:t>
        <a:bodyPr/>
        <a:lstStyle/>
        <a:p>
          <a:endParaRPr lang="en-US"/>
        </a:p>
      </dgm:t>
    </dgm:pt>
    <dgm:pt modelId="{BE3C3CC4-FF8F-43B9-B3BB-7746BD95205A}" type="sibTrans" cxnId="{DE55747B-22E1-4BF9-8ED1-981B6810B5E1}">
      <dgm:prSet/>
      <dgm:spPr/>
      <dgm:t>
        <a:bodyPr/>
        <a:lstStyle/>
        <a:p>
          <a:endParaRPr lang="en-US"/>
        </a:p>
      </dgm:t>
    </dgm:pt>
    <dgm:pt modelId="{2A30C12B-6F12-4355-B3D2-6685E321845D}">
      <dgm:prSet/>
      <dgm:spPr/>
      <dgm:t>
        <a:bodyPr/>
        <a:lstStyle/>
        <a:p>
          <a:pPr>
            <a:defRPr b="1"/>
          </a:pPr>
          <a:r>
            <a:rPr lang="en-GB"/>
            <a:t>Normal forms</a:t>
          </a:r>
          <a:endParaRPr lang="en-US"/>
        </a:p>
      </dgm:t>
    </dgm:pt>
    <dgm:pt modelId="{58C9F4C5-C21B-4092-8331-90820FF3F4DE}" type="parTrans" cxnId="{699935A7-36BF-404F-922F-843EC822B328}">
      <dgm:prSet/>
      <dgm:spPr/>
      <dgm:t>
        <a:bodyPr/>
        <a:lstStyle/>
        <a:p>
          <a:endParaRPr lang="en-US"/>
        </a:p>
      </dgm:t>
    </dgm:pt>
    <dgm:pt modelId="{8D5D3096-FFB2-4498-B794-3C0A0D16EBD2}" type="sibTrans" cxnId="{699935A7-36BF-404F-922F-843EC822B328}">
      <dgm:prSet/>
      <dgm:spPr/>
      <dgm:t>
        <a:bodyPr/>
        <a:lstStyle/>
        <a:p>
          <a:endParaRPr lang="en-US"/>
        </a:p>
      </dgm:t>
    </dgm:pt>
    <dgm:pt modelId="{C71E1D97-D8EE-476C-8203-57D0F2BA2E6A}">
      <dgm:prSet/>
      <dgm:spPr/>
      <dgm:t>
        <a:bodyPr/>
        <a:lstStyle/>
        <a:p>
          <a:r>
            <a:rPr lang="en-GB"/>
            <a:t>First, Second, and Third Normal Forms</a:t>
          </a:r>
          <a:endParaRPr lang="en-US"/>
        </a:p>
      </dgm:t>
    </dgm:pt>
    <dgm:pt modelId="{BDE44E53-5732-4F57-B59C-181A2E447E9D}" type="parTrans" cxnId="{5A747DF8-CFAC-4BAC-B105-F0954059C04A}">
      <dgm:prSet/>
      <dgm:spPr/>
      <dgm:t>
        <a:bodyPr/>
        <a:lstStyle/>
        <a:p>
          <a:endParaRPr lang="en-US"/>
        </a:p>
      </dgm:t>
    </dgm:pt>
    <dgm:pt modelId="{B19C1B75-655D-4ED5-9434-A3DE42B05883}" type="sibTrans" cxnId="{5A747DF8-CFAC-4BAC-B105-F0954059C04A}">
      <dgm:prSet/>
      <dgm:spPr/>
      <dgm:t>
        <a:bodyPr/>
        <a:lstStyle/>
        <a:p>
          <a:endParaRPr lang="en-US"/>
        </a:p>
      </dgm:t>
    </dgm:pt>
    <dgm:pt modelId="{914538BE-DA34-4948-8B89-2D1635419BD6}" type="pres">
      <dgm:prSet presAssocID="{77AFA532-31A7-4937-836A-BC63802C88C1}" presName="root" presStyleCnt="0">
        <dgm:presLayoutVars>
          <dgm:dir/>
          <dgm:resizeHandles val="exact"/>
        </dgm:presLayoutVars>
      </dgm:prSet>
      <dgm:spPr/>
    </dgm:pt>
    <dgm:pt modelId="{8849AA6E-2437-4CB0-8924-86A043C9D65E}" type="pres">
      <dgm:prSet presAssocID="{0AEBE4B7-641C-44C7-A83E-C4A953097CC1}" presName="compNode" presStyleCnt="0"/>
      <dgm:spPr/>
    </dgm:pt>
    <dgm:pt modelId="{5D9601FD-61D6-4F42-917A-2FD6FBF6DCCC}" type="pres">
      <dgm:prSet presAssocID="{0AEBE4B7-641C-44C7-A83E-C4A953097C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os"/>
        </a:ext>
      </dgm:extLst>
    </dgm:pt>
    <dgm:pt modelId="{93088249-90AA-4D1E-BAB2-A90CE6A8B8B4}" type="pres">
      <dgm:prSet presAssocID="{0AEBE4B7-641C-44C7-A83E-C4A953097CC1}" presName="iconSpace" presStyleCnt="0"/>
      <dgm:spPr/>
    </dgm:pt>
    <dgm:pt modelId="{C9E55793-408E-4A38-AEDE-BBE2AB7B513C}" type="pres">
      <dgm:prSet presAssocID="{0AEBE4B7-641C-44C7-A83E-C4A953097CC1}" presName="parTx" presStyleLbl="revTx" presStyleIdx="0" presStyleCnt="6">
        <dgm:presLayoutVars>
          <dgm:chMax val="0"/>
          <dgm:chPref val="0"/>
        </dgm:presLayoutVars>
      </dgm:prSet>
      <dgm:spPr/>
    </dgm:pt>
    <dgm:pt modelId="{0D937BEB-E19B-4442-AB29-0307C4D1EA00}" type="pres">
      <dgm:prSet presAssocID="{0AEBE4B7-641C-44C7-A83E-C4A953097CC1}" presName="txSpace" presStyleCnt="0"/>
      <dgm:spPr/>
    </dgm:pt>
    <dgm:pt modelId="{99640EDA-7C66-4A32-AD05-3750AD8B11AA}" type="pres">
      <dgm:prSet presAssocID="{0AEBE4B7-641C-44C7-A83E-C4A953097CC1}" presName="desTx" presStyleLbl="revTx" presStyleIdx="1" presStyleCnt="6">
        <dgm:presLayoutVars/>
      </dgm:prSet>
      <dgm:spPr/>
    </dgm:pt>
    <dgm:pt modelId="{F970B00F-354C-4268-9C5C-7D67EBF5C689}" type="pres">
      <dgm:prSet presAssocID="{21FAE524-A056-4758-A9B5-534DB6A88463}" presName="sibTrans" presStyleCnt="0"/>
      <dgm:spPr/>
    </dgm:pt>
    <dgm:pt modelId="{6A6C362A-41F2-4D90-A65B-13EDA19BBBE2}" type="pres">
      <dgm:prSet presAssocID="{B016C749-0E25-47C5-8067-FEE395509432}" presName="compNode" presStyleCnt="0"/>
      <dgm:spPr/>
    </dgm:pt>
    <dgm:pt modelId="{BB01673D-2543-4708-9EAB-9273AEA50042}" type="pres">
      <dgm:prSet presAssocID="{B016C749-0E25-47C5-8067-FEE3955094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nkje"/>
        </a:ext>
      </dgm:extLst>
    </dgm:pt>
    <dgm:pt modelId="{493CE806-0F30-4CB5-A4F2-5CC3D8D80E48}" type="pres">
      <dgm:prSet presAssocID="{B016C749-0E25-47C5-8067-FEE395509432}" presName="iconSpace" presStyleCnt="0"/>
      <dgm:spPr/>
    </dgm:pt>
    <dgm:pt modelId="{41725123-511D-4A84-B2CC-58918853E9D7}" type="pres">
      <dgm:prSet presAssocID="{B016C749-0E25-47C5-8067-FEE395509432}" presName="parTx" presStyleLbl="revTx" presStyleIdx="2" presStyleCnt="6">
        <dgm:presLayoutVars>
          <dgm:chMax val="0"/>
          <dgm:chPref val="0"/>
        </dgm:presLayoutVars>
      </dgm:prSet>
      <dgm:spPr/>
    </dgm:pt>
    <dgm:pt modelId="{5E9E9B56-D890-4601-8634-6FA1F741D350}" type="pres">
      <dgm:prSet presAssocID="{B016C749-0E25-47C5-8067-FEE395509432}" presName="txSpace" presStyleCnt="0"/>
      <dgm:spPr/>
    </dgm:pt>
    <dgm:pt modelId="{5ABD987A-F568-4B00-8B0A-9CCB02F5DB08}" type="pres">
      <dgm:prSet presAssocID="{B016C749-0E25-47C5-8067-FEE395509432}" presName="desTx" presStyleLbl="revTx" presStyleIdx="3" presStyleCnt="6">
        <dgm:presLayoutVars/>
      </dgm:prSet>
      <dgm:spPr/>
    </dgm:pt>
    <dgm:pt modelId="{18508314-8271-4A92-8D8C-5F53843FF18E}" type="pres">
      <dgm:prSet presAssocID="{BE3C3CC4-FF8F-43B9-B3BB-7746BD95205A}" presName="sibTrans" presStyleCnt="0"/>
      <dgm:spPr/>
    </dgm:pt>
    <dgm:pt modelId="{382B0934-4B54-4C8E-8D05-3CD7A7A25D98}" type="pres">
      <dgm:prSet presAssocID="{2A30C12B-6F12-4355-B3D2-6685E321845D}" presName="compNode" presStyleCnt="0"/>
      <dgm:spPr/>
    </dgm:pt>
    <dgm:pt modelId="{A1F9E71D-29AA-41AF-BD6C-E00BFE7749D6}" type="pres">
      <dgm:prSet presAssocID="{2A30C12B-6F12-4355-B3D2-6685E32184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4012F86-3AB7-44C3-B330-42766FF4C7A7}" type="pres">
      <dgm:prSet presAssocID="{2A30C12B-6F12-4355-B3D2-6685E321845D}" presName="iconSpace" presStyleCnt="0"/>
      <dgm:spPr/>
    </dgm:pt>
    <dgm:pt modelId="{163F849C-CBD7-4621-880D-D8AAA741125E}" type="pres">
      <dgm:prSet presAssocID="{2A30C12B-6F12-4355-B3D2-6685E321845D}" presName="parTx" presStyleLbl="revTx" presStyleIdx="4" presStyleCnt="6">
        <dgm:presLayoutVars>
          <dgm:chMax val="0"/>
          <dgm:chPref val="0"/>
        </dgm:presLayoutVars>
      </dgm:prSet>
      <dgm:spPr/>
    </dgm:pt>
    <dgm:pt modelId="{C7B78AA9-40B5-466A-92F4-8B93635B9A06}" type="pres">
      <dgm:prSet presAssocID="{2A30C12B-6F12-4355-B3D2-6685E321845D}" presName="txSpace" presStyleCnt="0"/>
      <dgm:spPr/>
    </dgm:pt>
    <dgm:pt modelId="{3E593654-7D4A-40A6-84C6-0D71657AB94D}" type="pres">
      <dgm:prSet presAssocID="{2A30C12B-6F12-4355-B3D2-6685E321845D}" presName="desTx" presStyleLbl="revTx" presStyleIdx="5" presStyleCnt="6">
        <dgm:presLayoutVars/>
      </dgm:prSet>
      <dgm:spPr/>
    </dgm:pt>
  </dgm:ptLst>
  <dgm:cxnLst>
    <dgm:cxn modelId="{EC1B581F-5485-4A9C-9BE2-8ACD20C6F124}" srcId="{77AFA532-31A7-4937-836A-BC63802C88C1}" destId="{0AEBE4B7-641C-44C7-A83E-C4A953097CC1}" srcOrd="0" destOrd="0" parTransId="{FF9E2285-67E9-4132-88A0-9E031229C8BC}" sibTransId="{21FAE524-A056-4758-A9B5-534DB6A88463}"/>
    <dgm:cxn modelId="{733EF16C-64B9-4D36-A056-328F38BCB979}" type="presOf" srcId="{2A30C12B-6F12-4355-B3D2-6685E321845D}" destId="{163F849C-CBD7-4621-880D-D8AAA741125E}" srcOrd="0" destOrd="0" presId="urn:microsoft.com/office/officeart/2018/5/layout/CenteredIconLabelDescriptionList"/>
    <dgm:cxn modelId="{A2CCE973-90B0-4370-8ACC-9E39A162A0C3}" type="presOf" srcId="{77AFA532-31A7-4937-836A-BC63802C88C1}" destId="{914538BE-DA34-4948-8B89-2D1635419BD6}" srcOrd="0" destOrd="0" presId="urn:microsoft.com/office/officeart/2018/5/layout/CenteredIconLabelDescriptionList"/>
    <dgm:cxn modelId="{DE55747B-22E1-4BF9-8ED1-981B6810B5E1}" srcId="{77AFA532-31A7-4937-836A-BC63802C88C1}" destId="{B016C749-0E25-47C5-8067-FEE395509432}" srcOrd="1" destOrd="0" parTransId="{10D0F524-B8A9-4F67-80C0-0F36D86931E1}" sibTransId="{BE3C3CC4-FF8F-43B9-B3BB-7746BD95205A}"/>
    <dgm:cxn modelId="{690B7184-CAE6-466E-954B-0F4AC3DCF228}" type="presOf" srcId="{0AEBE4B7-641C-44C7-A83E-C4A953097CC1}" destId="{C9E55793-408E-4A38-AEDE-BBE2AB7B513C}" srcOrd="0" destOrd="0" presId="urn:microsoft.com/office/officeart/2018/5/layout/CenteredIconLabelDescriptionList"/>
    <dgm:cxn modelId="{13E69687-7EA0-4FD4-895D-E7CAD7F89B95}" type="presOf" srcId="{B016C749-0E25-47C5-8067-FEE395509432}" destId="{41725123-511D-4A84-B2CC-58918853E9D7}" srcOrd="0" destOrd="0" presId="urn:microsoft.com/office/officeart/2018/5/layout/CenteredIconLabelDescriptionList"/>
    <dgm:cxn modelId="{69C17590-9AA0-4953-86D1-3AD762F0F46F}" type="presOf" srcId="{C71E1D97-D8EE-476C-8203-57D0F2BA2E6A}" destId="{3E593654-7D4A-40A6-84C6-0D71657AB94D}" srcOrd="0" destOrd="0" presId="urn:microsoft.com/office/officeart/2018/5/layout/CenteredIconLabelDescriptionList"/>
    <dgm:cxn modelId="{699935A7-36BF-404F-922F-843EC822B328}" srcId="{77AFA532-31A7-4937-836A-BC63802C88C1}" destId="{2A30C12B-6F12-4355-B3D2-6685E321845D}" srcOrd="2" destOrd="0" parTransId="{58C9F4C5-C21B-4092-8331-90820FF3F4DE}" sibTransId="{8D5D3096-FFB2-4498-B794-3C0A0D16EBD2}"/>
    <dgm:cxn modelId="{5A747DF8-CFAC-4BAC-B105-F0954059C04A}" srcId="{2A30C12B-6F12-4355-B3D2-6685E321845D}" destId="{C71E1D97-D8EE-476C-8203-57D0F2BA2E6A}" srcOrd="0" destOrd="0" parTransId="{BDE44E53-5732-4F57-B59C-181A2E447E9D}" sibTransId="{B19C1B75-655D-4ED5-9434-A3DE42B05883}"/>
    <dgm:cxn modelId="{95BB1283-A41C-42A0-BF81-92E51E4DD2ED}" type="presParOf" srcId="{914538BE-DA34-4948-8B89-2D1635419BD6}" destId="{8849AA6E-2437-4CB0-8924-86A043C9D65E}" srcOrd="0" destOrd="0" presId="urn:microsoft.com/office/officeart/2018/5/layout/CenteredIconLabelDescriptionList"/>
    <dgm:cxn modelId="{5F01F18F-E17D-4CDD-AD1B-189DC1337468}" type="presParOf" srcId="{8849AA6E-2437-4CB0-8924-86A043C9D65E}" destId="{5D9601FD-61D6-4F42-917A-2FD6FBF6DCCC}" srcOrd="0" destOrd="0" presId="urn:microsoft.com/office/officeart/2018/5/layout/CenteredIconLabelDescriptionList"/>
    <dgm:cxn modelId="{6B3C2A46-6778-436E-A13D-3B6E6F99626C}" type="presParOf" srcId="{8849AA6E-2437-4CB0-8924-86A043C9D65E}" destId="{93088249-90AA-4D1E-BAB2-A90CE6A8B8B4}" srcOrd="1" destOrd="0" presId="urn:microsoft.com/office/officeart/2018/5/layout/CenteredIconLabelDescriptionList"/>
    <dgm:cxn modelId="{7F0DA9EA-17A5-43DD-AF69-A7ECAAA56830}" type="presParOf" srcId="{8849AA6E-2437-4CB0-8924-86A043C9D65E}" destId="{C9E55793-408E-4A38-AEDE-BBE2AB7B513C}" srcOrd="2" destOrd="0" presId="urn:microsoft.com/office/officeart/2018/5/layout/CenteredIconLabelDescriptionList"/>
    <dgm:cxn modelId="{3A755E80-1CDF-4843-A109-758902ECC6AD}" type="presParOf" srcId="{8849AA6E-2437-4CB0-8924-86A043C9D65E}" destId="{0D937BEB-E19B-4442-AB29-0307C4D1EA00}" srcOrd="3" destOrd="0" presId="urn:microsoft.com/office/officeart/2018/5/layout/CenteredIconLabelDescriptionList"/>
    <dgm:cxn modelId="{52A85436-94BA-4944-A92E-13D13355974B}" type="presParOf" srcId="{8849AA6E-2437-4CB0-8924-86A043C9D65E}" destId="{99640EDA-7C66-4A32-AD05-3750AD8B11AA}" srcOrd="4" destOrd="0" presId="urn:microsoft.com/office/officeart/2018/5/layout/CenteredIconLabelDescriptionList"/>
    <dgm:cxn modelId="{159D632F-558A-45A7-9F9D-2AC13B5521DF}" type="presParOf" srcId="{914538BE-DA34-4948-8B89-2D1635419BD6}" destId="{F970B00F-354C-4268-9C5C-7D67EBF5C689}" srcOrd="1" destOrd="0" presId="urn:microsoft.com/office/officeart/2018/5/layout/CenteredIconLabelDescriptionList"/>
    <dgm:cxn modelId="{19C92B9A-82B9-445D-AD68-07EE49DEEE1A}" type="presParOf" srcId="{914538BE-DA34-4948-8B89-2D1635419BD6}" destId="{6A6C362A-41F2-4D90-A65B-13EDA19BBBE2}" srcOrd="2" destOrd="0" presId="urn:microsoft.com/office/officeart/2018/5/layout/CenteredIconLabelDescriptionList"/>
    <dgm:cxn modelId="{928C1EF4-C65B-483E-AA05-07C5E7211F5A}" type="presParOf" srcId="{6A6C362A-41F2-4D90-A65B-13EDA19BBBE2}" destId="{BB01673D-2543-4708-9EAB-9273AEA50042}" srcOrd="0" destOrd="0" presId="urn:microsoft.com/office/officeart/2018/5/layout/CenteredIconLabelDescriptionList"/>
    <dgm:cxn modelId="{6D129DFE-5290-4EA0-8448-9F98615FBAF3}" type="presParOf" srcId="{6A6C362A-41F2-4D90-A65B-13EDA19BBBE2}" destId="{493CE806-0F30-4CB5-A4F2-5CC3D8D80E48}" srcOrd="1" destOrd="0" presId="urn:microsoft.com/office/officeart/2018/5/layout/CenteredIconLabelDescriptionList"/>
    <dgm:cxn modelId="{2E313ECD-425B-4E04-B82C-0542B91202CD}" type="presParOf" srcId="{6A6C362A-41F2-4D90-A65B-13EDA19BBBE2}" destId="{41725123-511D-4A84-B2CC-58918853E9D7}" srcOrd="2" destOrd="0" presId="urn:microsoft.com/office/officeart/2018/5/layout/CenteredIconLabelDescriptionList"/>
    <dgm:cxn modelId="{0FFA30FB-9B43-4CF7-8F7B-B9EF4403C6BD}" type="presParOf" srcId="{6A6C362A-41F2-4D90-A65B-13EDA19BBBE2}" destId="{5E9E9B56-D890-4601-8634-6FA1F741D350}" srcOrd="3" destOrd="0" presId="urn:microsoft.com/office/officeart/2018/5/layout/CenteredIconLabelDescriptionList"/>
    <dgm:cxn modelId="{3754D9B2-59A0-4A49-A945-BDF89924E6F5}" type="presParOf" srcId="{6A6C362A-41F2-4D90-A65B-13EDA19BBBE2}" destId="{5ABD987A-F568-4B00-8B0A-9CCB02F5DB08}" srcOrd="4" destOrd="0" presId="urn:microsoft.com/office/officeart/2018/5/layout/CenteredIconLabelDescriptionList"/>
    <dgm:cxn modelId="{BD7A151F-0D21-415A-858C-AF6BC01AB9A6}" type="presParOf" srcId="{914538BE-DA34-4948-8B89-2D1635419BD6}" destId="{18508314-8271-4A92-8D8C-5F53843FF18E}" srcOrd="3" destOrd="0" presId="urn:microsoft.com/office/officeart/2018/5/layout/CenteredIconLabelDescriptionList"/>
    <dgm:cxn modelId="{5BF6E2C3-1DB3-41F2-B0C1-4108A5A15F14}" type="presParOf" srcId="{914538BE-DA34-4948-8B89-2D1635419BD6}" destId="{382B0934-4B54-4C8E-8D05-3CD7A7A25D98}" srcOrd="4" destOrd="0" presId="urn:microsoft.com/office/officeart/2018/5/layout/CenteredIconLabelDescriptionList"/>
    <dgm:cxn modelId="{707E0BD5-D018-4DCC-BD14-D937E165F510}" type="presParOf" srcId="{382B0934-4B54-4C8E-8D05-3CD7A7A25D98}" destId="{A1F9E71D-29AA-41AF-BD6C-E00BFE7749D6}" srcOrd="0" destOrd="0" presId="urn:microsoft.com/office/officeart/2018/5/layout/CenteredIconLabelDescriptionList"/>
    <dgm:cxn modelId="{2458CC0C-AE6C-4A01-92AB-8B76000BEE3C}" type="presParOf" srcId="{382B0934-4B54-4C8E-8D05-3CD7A7A25D98}" destId="{C4012F86-3AB7-44C3-B330-42766FF4C7A7}" srcOrd="1" destOrd="0" presId="urn:microsoft.com/office/officeart/2018/5/layout/CenteredIconLabelDescriptionList"/>
    <dgm:cxn modelId="{E9D97E86-DB71-424A-BFF4-31DF365C266B}" type="presParOf" srcId="{382B0934-4B54-4C8E-8D05-3CD7A7A25D98}" destId="{163F849C-CBD7-4621-880D-D8AAA741125E}" srcOrd="2" destOrd="0" presId="urn:microsoft.com/office/officeart/2018/5/layout/CenteredIconLabelDescriptionList"/>
    <dgm:cxn modelId="{6950E6A0-5AB0-4083-BC87-FCCC86DDA689}" type="presParOf" srcId="{382B0934-4B54-4C8E-8D05-3CD7A7A25D98}" destId="{C7B78AA9-40B5-466A-92F4-8B93635B9A06}" srcOrd="3" destOrd="0" presId="urn:microsoft.com/office/officeart/2018/5/layout/CenteredIconLabelDescriptionList"/>
    <dgm:cxn modelId="{7BD193C2-CEB0-48CA-9275-C92CB781E30C}" type="presParOf" srcId="{382B0934-4B54-4C8E-8D05-3CD7A7A25D98}" destId="{3E593654-7D4A-40A6-84C6-0D71657AB94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8C754-FC13-4199-82EE-2E529B9076B6}" type="doc">
      <dgm:prSet loTypeId="urn:microsoft.com/office/officeart/2005/8/layout/vList4" loCatId="list" qsTypeId="urn:microsoft.com/office/officeart/2005/8/quickstyle/3d2" qsCatId="3D" csTypeId="urn:microsoft.com/office/officeart/2005/8/colors/accent1_2" csCatId="accent1" phldr="1"/>
      <dgm:spPr/>
      <dgm:t>
        <a:bodyPr/>
        <a:lstStyle/>
        <a:p>
          <a:endParaRPr lang="nl-NL"/>
        </a:p>
      </dgm:t>
    </dgm:pt>
    <dgm:pt modelId="{7227FA69-9788-4E99-8BE8-4AAF8E6473E3}">
      <dgm:prSet phldrT="[Tekst]"/>
      <dgm:spPr/>
      <dgm:t>
        <a:bodyPr/>
        <a:lstStyle/>
        <a:p>
          <a:r>
            <a:rPr lang="nl-NL" dirty="0"/>
            <a:t>Business </a:t>
          </a:r>
          <a:r>
            <a:rPr lang="nl-NL" dirty="0" err="1"/>
            <a:t>rules</a:t>
          </a:r>
          <a:r>
            <a:rPr lang="nl-NL" dirty="0"/>
            <a:t> and data </a:t>
          </a:r>
          <a:r>
            <a:rPr lang="nl-NL" dirty="0" err="1"/>
            <a:t>constraints</a:t>
          </a:r>
          <a:endParaRPr lang="nl-NL" dirty="0"/>
        </a:p>
      </dgm:t>
    </dgm:pt>
    <dgm:pt modelId="{AAE9D761-0AFA-41B5-A5EA-2500F045B607}" type="parTrans" cxnId="{3099FBF1-3B71-4CAC-94A0-82FDF36B9046}">
      <dgm:prSet/>
      <dgm:spPr/>
      <dgm:t>
        <a:bodyPr/>
        <a:lstStyle/>
        <a:p>
          <a:endParaRPr lang="nl-NL"/>
        </a:p>
      </dgm:t>
    </dgm:pt>
    <dgm:pt modelId="{146A80D0-6831-4205-ADD9-7C0FB7609C03}" type="sibTrans" cxnId="{3099FBF1-3B71-4CAC-94A0-82FDF36B9046}">
      <dgm:prSet/>
      <dgm:spPr/>
      <dgm:t>
        <a:bodyPr/>
        <a:lstStyle/>
        <a:p>
          <a:endParaRPr lang="nl-NL"/>
        </a:p>
      </dgm:t>
    </dgm:pt>
    <dgm:pt modelId="{5F734435-9B1E-4EB3-AF16-306C39E48312}">
      <dgm:prSet phldrT="[Tekst]"/>
      <dgm:spPr/>
      <dgm:t>
        <a:bodyPr/>
        <a:lstStyle/>
        <a:p>
          <a:r>
            <a:rPr lang="nl-NL" dirty="0"/>
            <a:t>Data Flow </a:t>
          </a:r>
          <a:r>
            <a:rPr lang="nl-NL" dirty="0" err="1"/>
            <a:t>Diagrams</a:t>
          </a:r>
          <a:r>
            <a:rPr lang="nl-NL" dirty="0"/>
            <a:t> (DFD)</a:t>
          </a:r>
        </a:p>
      </dgm:t>
    </dgm:pt>
    <dgm:pt modelId="{FACE10C2-1EF0-48EE-B73E-6CE50CDB787A}" type="parTrans" cxnId="{0A04406F-4DA0-41B2-BDAF-B77965D9B27C}">
      <dgm:prSet/>
      <dgm:spPr/>
      <dgm:t>
        <a:bodyPr/>
        <a:lstStyle/>
        <a:p>
          <a:endParaRPr lang="nl-NL"/>
        </a:p>
      </dgm:t>
    </dgm:pt>
    <dgm:pt modelId="{12E81824-DF9C-49D7-ACAB-8371ACB7A229}" type="sibTrans" cxnId="{0A04406F-4DA0-41B2-BDAF-B77965D9B27C}">
      <dgm:prSet/>
      <dgm:spPr/>
      <dgm:t>
        <a:bodyPr/>
        <a:lstStyle/>
        <a:p>
          <a:endParaRPr lang="nl-NL"/>
        </a:p>
      </dgm:t>
    </dgm:pt>
    <dgm:pt modelId="{EC75554B-8BD8-4876-8E1B-F501523F400E}">
      <dgm:prSet phldrT="[Tekst]"/>
      <dgm:spPr/>
      <dgm:t>
        <a:bodyPr/>
        <a:lstStyle/>
        <a:p>
          <a:r>
            <a:rPr lang="nl-NL" dirty="0" err="1"/>
            <a:t>Functional</a:t>
          </a:r>
          <a:r>
            <a:rPr lang="nl-NL" dirty="0"/>
            <a:t> Design</a:t>
          </a:r>
        </a:p>
      </dgm:t>
    </dgm:pt>
    <dgm:pt modelId="{356393BE-95C4-4310-9E87-DB4F4FBC0F88}" type="parTrans" cxnId="{5FC85273-7950-41CD-93F4-7206E64DB6A1}">
      <dgm:prSet/>
      <dgm:spPr/>
      <dgm:t>
        <a:bodyPr/>
        <a:lstStyle/>
        <a:p>
          <a:endParaRPr lang="nl-NL"/>
        </a:p>
      </dgm:t>
    </dgm:pt>
    <dgm:pt modelId="{89EFF334-44F9-4BAC-A27A-ABCAED9F1492}" type="sibTrans" cxnId="{5FC85273-7950-41CD-93F4-7206E64DB6A1}">
      <dgm:prSet/>
      <dgm:spPr/>
      <dgm:t>
        <a:bodyPr/>
        <a:lstStyle/>
        <a:p>
          <a:endParaRPr lang="nl-NL"/>
        </a:p>
      </dgm:t>
    </dgm:pt>
    <dgm:pt modelId="{472D1617-4034-4CDE-9C9C-73EF4E15AC73}">
      <dgm:prSet phldrT="[Tekst]"/>
      <dgm:spPr/>
      <dgm:t>
        <a:bodyPr/>
        <a:lstStyle/>
        <a:p>
          <a:r>
            <a:rPr lang="nl-NL" dirty="0"/>
            <a:t>User Views (Output)</a:t>
          </a:r>
        </a:p>
      </dgm:t>
    </dgm:pt>
    <dgm:pt modelId="{C95D11CD-F15F-48B3-8BB9-6420D2193998}" type="parTrans" cxnId="{7EE8A86E-2FC8-416D-9FF6-C55ABAFCA6EC}">
      <dgm:prSet/>
      <dgm:spPr/>
      <dgm:t>
        <a:bodyPr/>
        <a:lstStyle/>
        <a:p>
          <a:endParaRPr lang="nl-NL"/>
        </a:p>
      </dgm:t>
    </dgm:pt>
    <dgm:pt modelId="{B41850D6-12AD-42D8-B743-31F3AC841AD0}" type="sibTrans" cxnId="{7EE8A86E-2FC8-416D-9FF6-C55ABAFCA6EC}">
      <dgm:prSet/>
      <dgm:spPr/>
      <dgm:t>
        <a:bodyPr/>
        <a:lstStyle/>
        <a:p>
          <a:endParaRPr lang="nl-NL"/>
        </a:p>
      </dgm:t>
    </dgm:pt>
    <dgm:pt modelId="{028F91A8-D255-4B10-8D02-5C122F58379A}" type="pres">
      <dgm:prSet presAssocID="{E508C754-FC13-4199-82EE-2E529B9076B6}" presName="linear" presStyleCnt="0">
        <dgm:presLayoutVars>
          <dgm:dir/>
          <dgm:resizeHandles val="exact"/>
        </dgm:presLayoutVars>
      </dgm:prSet>
      <dgm:spPr/>
    </dgm:pt>
    <dgm:pt modelId="{23751657-4636-4B82-9333-497C9E1EE59F}" type="pres">
      <dgm:prSet presAssocID="{7227FA69-9788-4E99-8BE8-4AAF8E6473E3}" presName="comp" presStyleCnt="0"/>
      <dgm:spPr/>
    </dgm:pt>
    <dgm:pt modelId="{B58495B5-7836-45F0-A916-CCA28878DBFF}" type="pres">
      <dgm:prSet presAssocID="{7227FA69-9788-4E99-8BE8-4AAF8E6473E3}" presName="box" presStyleLbl="node1" presStyleIdx="0" presStyleCnt="3"/>
      <dgm:spPr/>
    </dgm:pt>
    <dgm:pt modelId="{D29BB06A-DEE4-4ECD-AB48-C52AA623A222}" type="pres">
      <dgm:prSet presAssocID="{7227FA69-9788-4E99-8BE8-4AAF8E6473E3}" presName="img" presStyleLbl="fgImgPlace1" presStyleIdx="0" presStyleCnt="3"/>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48000" r="-48000"/>
          </a:stretch>
        </a:blipFill>
      </dgm:spPr>
    </dgm:pt>
    <dgm:pt modelId="{9204FBF8-8DF1-4E30-909E-5C22E8CFE317}" type="pres">
      <dgm:prSet presAssocID="{7227FA69-9788-4E99-8BE8-4AAF8E6473E3}" presName="text" presStyleLbl="node1" presStyleIdx="0" presStyleCnt="3">
        <dgm:presLayoutVars>
          <dgm:bulletEnabled val="1"/>
        </dgm:presLayoutVars>
      </dgm:prSet>
      <dgm:spPr/>
    </dgm:pt>
    <dgm:pt modelId="{E3588B5E-2E28-4958-A1CA-10D338B6050A}" type="pres">
      <dgm:prSet presAssocID="{146A80D0-6831-4205-ADD9-7C0FB7609C03}" presName="spacer" presStyleCnt="0"/>
      <dgm:spPr/>
    </dgm:pt>
    <dgm:pt modelId="{6C45EA58-6942-40C1-ACD5-935038BCD739}" type="pres">
      <dgm:prSet presAssocID="{5F734435-9B1E-4EB3-AF16-306C39E48312}" presName="comp" presStyleCnt="0"/>
      <dgm:spPr/>
    </dgm:pt>
    <dgm:pt modelId="{6E11CB16-808B-49F5-B11B-DAD832DC6143}" type="pres">
      <dgm:prSet presAssocID="{5F734435-9B1E-4EB3-AF16-306C39E48312}" presName="box" presStyleLbl="node1" presStyleIdx="1" presStyleCnt="3"/>
      <dgm:spPr/>
    </dgm:pt>
    <dgm:pt modelId="{430CA808-D49A-4855-9CB6-AEB4B6DD915E}" type="pres">
      <dgm:prSet presAssocID="{5F734435-9B1E-4EB3-AF16-306C39E48312}" presName="img" presStyleLbl="fgImgPlace1" presStyleIdx="1" presStyleCnt="3"/>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11000" r="-11000"/>
          </a:stretch>
        </a:blipFill>
      </dgm:spPr>
    </dgm:pt>
    <dgm:pt modelId="{F3E6A58A-753D-4566-9861-0A84051086CB}" type="pres">
      <dgm:prSet presAssocID="{5F734435-9B1E-4EB3-AF16-306C39E48312}" presName="text" presStyleLbl="node1" presStyleIdx="1" presStyleCnt="3">
        <dgm:presLayoutVars>
          <dgm:bulletEnabled val="1"/>
        </dgm:presLayoutVars>
      </dgm:prSet>
      <dgm:spPr/>
    </dgm:pt>
    <dgm:pt modelId="{130DF3DF-A700-433F-99AF-98D3AA7EE9DE}" type="pres">
      <dgm:prSet presAssocID="{12E81824-DF9C-49D7-ACAB-8371ACB7A229}" presName="spacer" presStyleCnt="0"/>
      <dgm:spPr/>
    </dgm:pt>
    <dgm:pt modelId="{6E4016E8-B07B-42E4-BEF2-717FC7454867}" type="pres">
      <dgm:prSet presAssocID="{EC75554B-8BD8-4876-8E1B-F501523F400E}" presName="comp" presStyleCnt="0"/>
      <dgm:spPr/>
    </dgm:pt>
    <dgm:pt modelId="{1FFC036B-6216-41BB-88D6-F898AE83ED85}" type="pres">
      <dgm:prSet presAssocID="{EC75554B-8BD8-4876-8E1B-F501523F400E}" presName="box" presStyleLbl="node1" presStyleIdx="2" presStyleCnt="3"/>
      <dgm:spPr/>
    </dgm:pt>
    <dgm:pt modelId="{1D616516-4390-4C2B-82AA-CFB500F2F29D}" type="pres">
      <dgm:prSet presAssocID="{EC75554B-8BD8-4876-8E1B-F501523F400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9000" r="-9000"/>
          </a:stretch>
        </a:blipFill>
      </dgm:spPr>
    </dgm:pt>
    <dgm:pt modelId="{E621228B-A315-4B3F-A1E4-A29C534E0B1D}" type="pres">
      <dgm:prSet presAssocID="{EC75554B-8BD8-4876-8E1B-F501523F400E}" presName="text" presStyleLbl="node1" presStyleIdx="2" presStyleCnt="3">
        <dgm:presLayoutVars>
          <dgm:bulletEnabled val="1"/>
        </dgm:presLayoutVars>
      </dgm:prSet>
      <dgm:spPr/>
    </dgm:pt>
  </dgm:ptLst>
  <dgm:cxnLst>
    <dgm:cxn modelId="{D580F703-C1BE-4073-BF2F-41CF51A321B6}" type="presOf" srcId="{EC75554B-8BD8-4876-8E1B-F501523F400E}" destId="{E621228B-A315-4B3F-A1E4-A29C534E0B1D}" srcOrd="1" destOrd="0" presId="urn:microsoft.com/office/officeart/2005/8/layout/vList4"/>
    <dgm:cxn modelId="{46AF1D05-FF81-46B0-AF7C-7CE0DE7F8D62}" type="presOf" srcId="{7227FA69-9788-4E99-8BE8-4AAF8E6473E3}" destId="{B58495B5-7836-45F0-A916-CCA28878DBFF}" srcOrd="0" destOrd="0" presId="urn:microsoft.com/office/officeart/2005/8/layout/vList4"/>
    <dgm:cxn modelId="{8ACDE506-978B-4C27-A7C9-28C48B14E89F}" type="presOf" srcId="{5F734435-9B1E-4EB3-AF16-306C39E48312}" destId="{6E11CB16-808B-49F5-B11B-DAD832DC6143}" srcOrd="0" destOrd="0" presId="urn:microsoft.com/office/officeart/2005/8/layout/vList4"/>
    <dgm:cxn modelId="{79D0F010-8650-4CEA-9C11-28F4D45EA752}" type="presOf" srcId="{E508C754-FC13-4199-82EE-2E529B9076B6}" destId="{028F91A8-D255-4B10-8D02-5C122F58379A}" srcOrd="0" destOrd="0" presId="urn:microsoft.com/office/officeart/2005/8/layout/vList4"/>
    <dgm:cxn modelId="{8DD9C612-B9BD-4BB0-AA18-78A493C13094}" type="presOf" srcId="{EC75554B-8BD8-4876-8E1B-F501523F400E}" destId="{1FFC036B-6216-41BB-88D6-F898AE83ED85}" srcOrd="0" destOrd="0" presId="urn:microsoft.com/office/officeart/2005/8/layout/vList4"/>
    <dgm:cxn modelId="{AD525C1A-ED6F-4FE3-8FAD-ACDCC5E3520D}" type="presOf" srcId="{5F734435-9B1E-4EB3-AF16-306C39E48312}" destId="{F3E6A58A-753D-4566-9861-0A84051086CB}" srcOrd="1" destOrd="0" presId="urn:microsoft.com/office/officeart/2005/8/layout/vList4"/>
    <dgm:cxn modelId="{B229C965-1EE5-4CA3-A0ED-3804A81D142E}" type="presOf" srcId="{472D1617-4034-4CDE-9C9C-73EF4E15AC73}" destId="{1FFC036B-6216-41BB-88D6-F898AE83ED85}" srcOrd="0" destOrd="1" presId="urn:microsoft.com/office/officeart/2005/8/layout/vList4"/>
    <dgm:cxn modelId="{7EE8A86E-2FC8-416D-9FF6-C55ABAFCA6EC}" srcId="{EC75554B-8BD8-4876-8E1B-F501523F400E}" destId="{472D1617-4034-4CDE-9C9C-73EF4E15AC73}" srcOrd="0" destOrd="0" parTransId="{C95D11CD-F15F-48B3-8BB9-6420D2193998}" sibTransId="{B41850D6-12AD-42D8-B743-31F3AC841AD0}"/>
    <dgm:cxn modelId="{0A04406F-4DA0-41B2-BDAF-B77965D9B27C}" srcId="{E508C754-FC13-4199-82EE-2E529B9076B6}" destId="{5F734435-9B1E-4EB3-AF16-306C39E48312}" srcOrd="1" destOrd="0" parTransId="{FACE10C2-1EF0-48EE-B73E-6CE50CDB787A}" sibTransId="{12E81824-DF9C-49D7-ACAB-8371ACB7A229}"/>
    <dgm:cxn modelId="{5FC85273-7950-41CD-93F4-7206E64DB6A1}" srcId="{E508C754-FC13-4199-82EE-2E529B9076B6}" destId="{EC75554B-8BD8-4876-8E1B-F501523F400E}" srcOrd="2" destOrd="0" parTransId="{356393BE-95C4-4310-9E87-DB4F4FBC0F88}" sibTransId="{89EFF334-44F9-4BAC-A27A-ABCAED9F1492}"/>
    <dgm:cxn modelId="{136ADE9B-AD29-45D2-AB37-C4097AC4C3BE}" type="presOf" srcId="{472D1617-4034-4CDE-9C9C-73EF4E15AC73}" destId="{E621228B-A315-4B3F-A1E4-A29C534E0B1D}" srcOrd="1" destOrd="1" presId="urn:microsoft.com/office/officeart/2005/8/layout/vList4"/>
    <dgm:cxn modelId="{3448DDBA-749A-4785-81BB-DF40C36CA04B}" type="presOf" srcId="{7227FA69-9788-4E99-8BE8-4AAF8E6473E3}" destId="{9204FBF8-8DF1-4E30-909E-5C22E8CFE317}" srcOrd="1" destOrd="0" presId="urn:microsoft.com/office/officeart/2005/8/layout/vList4"/>
    <dgm:cxn modelId="{3099FBF1-3B71-4CAC-94A0-82FDF36B9046}" srcId="{E508C754-FC13-4199-82EE-2E529B9076B6}" destId="{7227FA69-9788-4E99-8BE8-4AAF8E6473E3}" srcOrd="0" destOrd="0" parTransId="{AAE9D761-0AFA-41B5-A5EA-2500F045B607}" sibTransId="{146A80D0-6831-4205-ADD9-7C0FB7609C03}"/>
    <dgm:cxn modelId="{B1547AFC-8001-4C66-BDB1-1FD233E21D8B}" type="presParOf" srcId="{028F91A8-D255-4B10-8D02-5C122F58379A}" destId="{23751657-4636-4B82-9333-497C9E1EE59F}" srcOrd="0" destOrd="0" presId="urn:microsoft.com/office/officeart/2005/8/layout/vList4"/>
    <dgm:cxn modelId="{3E6907D3-3257-4CD9-82FF-341FBB4B4E4A}" type="presParOf" srcId="{23751657-4636-4B82-9333-497C9E1EE59F}" destId="{B58495B5-7836-45F0-A916-CCA28878DBFF}" srcOrd="0" destOrd="0" presId="urn:microsoft.com/office/officeart/2005/8/layout/vList4"/>
    <dgm:cxn modelId="{CBF03352-C51C-4700-86D1-3753357E2C0B}" type="presParOf" srcId="{23751657-4636-4B82-9333-497C9E1EE59F}" destId="{D29BB06A-DEE4-4ECD-AB48-C52AA623A222}" srcOrd="1" destOrd="0" presId="urn:microsoft.com/office/officeart/2005/8/layout/vList4"/>
    <dgm:cxn modelId="{A22EC9A3-2E89-45C7-9BB3-EDE5B512EB4E}" type="presParOf" srcId="{23751657-4636-4B82-9333-497C9E1EE59F}" destId="{9204FBF8-8DF1-4E30-909E-5C22E8CFE317}" srcOrd="2" destOrd="0" presId="urn:microsoft.com/office/officeart/2005/8/layout/vList4"/>
    <dgm:cxn modelId="{485343A6-8E1A-459D-909B-368A718BD207}" type="presParOf" srcId="{028F91A8-D255-4B10-8D02-5C122F58379A}" destId="{E3588B5E-2E28-4958-A1CA-10D338B6050A}" srcOrd="1" destOrd="0" presId="urn:microsoft.com/office/officeart/2005/8/layout/vList4"/>
    <dgm:cxn modelId="{ABA2B653-8CB8-4130-B466-A2B8BA78459D}" type="presParOf" srcId="{028F91A8-D255-4B10-8D02-5C122F58379A}" destId="{6C45EA58-6942-40C1-ACD5-935038BCD739}" srcOrd="2" destOrd="0" presId="urn:microsoft.com/office/officeart/2005/8/layout/vList4"/>
    <dgm:cxn modelId="{C345B2BB-B40E-48F7-9650-958257ED8963}" type="presParOf" srcId="{6C45EA58-6942-40C1-ACD5-935038BCD739}" destId="{6E11CB16-808B-49F5-B11B-DAD832DC6143}" srcOrd="0" destOrd="0" presId="urn:microsoft.com/office/officeart/2005/8/layout/vList4"/>
    <dgm:cxn modelId="{A42CAFF3-8CF9-4253-9CC6-94F859AFB8E9}" type="presParOf" srcId="{6C45EA58-6942-40C1-ACD5-935038BCD739}" destId="{430CA808-D49A-4855-9CB6-AEB4B6DD915E}" srcOrd="1" destOrd="0" presId="urn:microsoft.com/office/officeart/2005/8/layout/vList4"/>
    <dgm:cxn modelId="{AF9F34CD-6E32-43A0-9C0B-9BD23569B242}" type="presParOf" srcId="{6C45EA58-6942-40C1-ACD5-935038BCD739}" destId="{F3E6A58A-753D-4566-9861-0A84051086CB}" srcOrd="2" destOrd="0" presId="urn:microsoft.com/office/officeart/2005/8/layout/vList4"/>
    <dgm:cxn modelId="{9CF2D1BC-1F0F-4109-8365-5F80CD031178}" type="presParOf" srcId="{028F91A8-D255-4B10-8D02-5C122F58379A}" destId="{130DF3DF-A700-433F-99AF-98D3AA7EE9DE}" srcOrd="3" destOrd="0" presId="urn:microsoft.com/office/officeart/2005/8/layout/vList4"/>
    <dgm:cxn modelId="{D4C79AC6-742F-4795-BD42-1830F940B148}" type="presParOf" srcId="{028F91A8-D255-4B10-8D02-5C122F58379A}" destId="{6E4016E8-B07B-42E4-BEF2-717FC7454867}" srcOrd="4" destOrd="0" presId="urn:microsoft.com/office/officeart/2005/8/layout/vList4"/>
    <dgm:cxn modelId="{D3E31C98-6617-4F22-BF94-E372F1F769CD}" type="presParOf" srcId="{6E4016E8-B07B-42E4-BEF2-717FC7454867}" destId="{1FFC036B-6216-41BB-88D6-F898AE83ED85}" srcOrd="0" destOrd="0" presId="urn:microsoft.com/office/officeart/2005/8/layout/vList4"/>
    <dgm:cxn modelId="{F53C83B7-F131-4572-A20F-FAA57C668323}" type="presParOf" srcId="{6E4016E8-B07B-42E4-BEF2-717FC7454867}" destId="{1D616516-4390-4C2B-82AA-CFB500F2F29D}" srcOrd="1" destOrd="0" presId="urn:microsoft.com/office/officeart/2005/8/layout/vList4"/>
    <dgm:cxn modelId="{B2D7D44D-E8E6-4EC9-BE60-482662A3A132}" type="presParOf" srcId="{6E4016E8-B07B-42E4-BEF2-717FC7454867}" destId="{E621228B-A315-4B3F-A1E4-A29C534E0B1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08C754-FC13-4199-82EE-2E529B9076B6}" type="doc">
      <dgm:prSet loTypeId="urn:microsoft.com/office/officeart/2005/8/layout/vList4" loCatId="list" qsTypeId="urn:microsoft.com/office/officeart/2005/8/quickstyle/3d2" qsCatId="3D" csTypeId="urn:microsoft.com/office/officeart/2005/8/colors/accent4_2" csCatId="accent4" phldr="1"/>
      <dgm:spPr/>
      <dgm:t>
        <a:bodyPr/>
        <a:lstStyle/>
        <a:p>
          <a:endParaRPr lang="nl-NL"/>
        </a:p>
      </dgm:t>
    </dgm:pt>
    <dgm:pt modelId="{5F734435-9B1E-4EB3-AF16-306C39E48312}">
      <dgm:prSet phldrT="[Tekst]"/>
      <dgm:spPr/>
      <dgm:t>
        <a:bodyPr/>
        <a:lstStyle/>
        <a:p>
          <a:r>
            <a:rPr lang="nl-NL" dirty="0" err="1"/>
            <a:t>Normalization</a:t>
          </a:r>
          <a:endParaRPr lang="nl-NL" dirty="0"/>
        </a:p>
      </dgm:t>
    </dgm:pt>
    <dgm:pt modelId="{FACE10C2-1EF0-48EE-B73E-6CE50CDB787A}" type="parTrans" cxnId="{0A04406F-4DA0-41B2-BDAF-B77965D9B27C}">
      <dgm:prSet/>
      <dgm:spPr/>
      <dgm:t>
        <a:bodyPr/>
        <a:lstStyle/>
        <a:p>
          <a:endParaRPr lang="nl-NL"/>
        </a:p>
      </dgm:t>
    </dgm:pt>
    <dgm:pt modelId="{12E81824-DF9C-49D7-ACAB-8371ACB7A229}" type="sibTrans" cxnId="{0A04406F-4DA0-41B2-BDAF-B77965D9B27C}">
      <dgm:prSet/>
      <dgm:spPr/>
      <dgm:t>
        <a:bodyPr/>
        <a:lstStyle/>
        <a:p>
          <a:endParaRPr lang="nl-NL"/>
        </a:p>
      </dgm:t>
    </dgm:pt>
    <dgm:pt modelId="{EC75554B-8BD8-4876-8E1B-F501523F400E}">
      <dgm:prSet phldrT="[Tekst]"/>
      <dgm:spPr/>
      <dgm:t>
        <a:bodyPr/>
        <a:lstStyle/>
        <a:p>
          <a:r>
            <a:rPr lang="nl-NL" dirty="0"/>
            <a:t>Data </a:t>
          </a:r>
          <a:r>
            <a:rPr lang="nl-NL" dirty="0" err="1"/>
            <a:t>dictionary</a:t>
          </a:r>
          <a:endParaRPr lang="nl-NL" dirty="0"/>
        </a:p>
      </dgm:t>
    </dgm:pt>
    <dgm:pt modelId="{356393BE-95C4-4310-9E87-DB4F4FBC0F88}" type="parTrans" cxnId="{5FC85273-7950-41CD-93F4-7206E64DB6A1}">
      <dgm:prSet/>
      <dgm:spPr/>
      <dgm:t>
        <a:bodyPr/>
        <a:lstStyle/>
        <a:p>
          <a:endParaRPr lang="nl-NL"/>
        </a:p>
      </dgm:t>
    </dgm:pt>
    <dgm:pt modelId="{89EFF334-44F9-4BAC-A27A-ABCAED9F1492}" type="sibTrans" cxnId="{5FC85273-7950-41CD-93F4-7206E64DB6A1}">
      <dgm:prSet/>
      <dgm:spPr/>
      <dgm:t>
        <a:bodyPr/>
        <a:lstStyle/>
        <a:p>
          <a:endParaRPr lang="nl-NL"/>
        </a:p>
      </dgm:t>
    </dgm:pt>
    <dgm:pt modelId="{7227FA69-9788-4E99-8BE8-4AAF8E6473E3}">
      <dgm:prSet phldrT="[Tekst]"/>
      <dgm:spPr/>
      <dgm:t>
        <a:bodyPr/>
        <a:lstStyle/>
        <a:p>
          <a:r>
            <a:rPr lang="nl-NL" dirty="0"/>
            <a:t>E-R diagram</a:t>
          </a:r>
        </a:p>
      </dgm:t>
    </dgm:pt>
    <dgm:pt modelId="{146A80D0-6831-4205-ADD9-7C0FB7609C03}" type="sibTrans" cxnId="{3099FBF1-3B71-4CAC-94A0-82FDF36B9046}">
      <dgm:prSet/>
      <dgm:spPr/>
      <dgm:t>
        <a:bodyPr/>
        <a:lstStyle/>
        <a:p>
          <a:endParaRPr lang="nl-NL"/>
        </a:p>
      </dgm:t>
    </dgm:pt>
    <dgm:pt modelId="{AAE9D761-0AFA-41B5-A5EA-2500F045B607}" type="parTrans" cxnId="{3099FBF1-3B71-4CAC-94A0-82FDF36B9046}">
      <dgm:prSet/>
      <dgm:spPr/>
      <dgm:t>
        <a:bodyPr/>
        <a:lstStyle/>
        <a:p>
          <a:endParaRPr lang="nl-NL"/>
        </a:p>
      </dgm:t>
    </dgm:pt>
    <dgm:pt modelId="{028F91A8-D255-4B10-8D02-5C122F58379A}" type="pres">
      <dgm:prSet presAssocID="{E508C754-FC13-4199-82EE-2E529B9076B6}" presName="linear" presStyleCnt="0">
        <dgm:presLayoutVars>
          <dgm:dir/>
          <dgm:resizeHandles val="exact"/>
        </dgm:presLayoutVars>
      </dgm:prSet>
      <dgm:spPr/>
    </dgm:pt>
    <dgm:pt modelId="{23751657-4636-4B82-9333-497C9E1EE59F}" type="pres">
      <dgm:prSet presAssocID="{7227FA69-9788-4E99-8BE8-4AAF8E6473E3}" presName="comp" presStyleCnt="0"/>
      <dgm:spPr/>
    </dgm:pt>
    <dgm:pt modelId="{B58495B5-7836-45F0-A916-CCA28878DBFF}" type="pres">
      <dgm:prSet presAssocID="{7227FA69-9788-4E99-8BE8-4AAF8E6473E3}" presName="box" presStyleLbl="node1" presStyleIdx="0" presStyleCnt="3"/>
      <dgm:spPr/>
    </dgm:pt>
    <dgm:pt modelId="{D29BB06A-DEE4-4ECD-AB48-C52AA623A222}" type="pres">
      <dgm:prSet presAssocID="{7227FA69-9788-4E99-8BE8-4AAF8E6473E3}" presName="img" presStyleLbl="fgImgPlace1" presStyleIdx="0" presStyleCnt="3"/>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62000" r="-62000"/>
          </a:stretch>
        </a:blipFill>
      </dgm:spPr>
    </dgm:pt>
    <dgm:pt modelId="{9204FBF8-8DF1-4E30-909E-5C22E8CFE317}" type="pres">
      <dgm:prSet presAssocID="{7227FA69-9788-4E99-8BE8-4AAF8E6473E3}" presName="text" presStyleLbl="node1" presStyleIdx="0" presStyleCnt="3">
        <dgm:presLayoutVars>
          <dgm:bulletEnabled val="1"/>
        </dgm:presLayoutVars>
      </dgm:prSet>
      <dgm:spPr/>
    </dgm:pt>
    <dgm:pt modelId="{E3588B5E-2E28-4958-A1CA-10D338B6050A}" type="pres">
      <dgm:prSet presAssocID="{146A80D0-6831-4205-ADD9-7C0FB7609C03}" presName="spacer" presStyleCnt="0"/>
      <dgm:spPr/>
    </dgm:pt>
    <dgm:pt modelId="{6C45EA58-6942-40C1-ACD5-935038BCD739}" type="pres">
      <dgm:prSet presAssocID="{5F734435-9B1E-4EB3-AF16-306C39E48312}" presName="comp" presStyleCnt="0"/>
      <dgm:spPr/>
    </dgm:pt>
    <dgm:pt modelId="{6E11CB16-808B-49F5-B11B-DAD832DC6143}" type="pres">
      <dgm:prSet presAssocID="{5F734435-9B1E-4EB3-AF16-306C39E48312}" presName="box" presStyleLbl="node1" presStyleIdx="1" presStyleCnt="3"/>
      <dgm:spPr/>
    </dgm:pt>
    <dgm:pt modelId="{430CA808-D49A-4855-9CB6-AEB4B6DD915E}" type="pres">
      <dgm:prSet presAssocID="{5F734435-9B1E-4EB3-AF16-306C39E48312}" presName="img" presStyleLbl="fgImgPlace1" presStyleIdx="1" presStyleCnt="3"/>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27000" r="-27000"/>
          </a:stretch>
        </a:blipFill>
      </dgm:spPr>
    </dgm:pt>
    <dgm:pt modelId="{F3E6A58A-753D-4566-9861-0A84051086CB}" type="pres">
      <dgm:prSet presAssocID="{5F734435-9B1E-4EB3-AF16-306C39E48312}" presName="text" presStyleLbl="node1" presStyleIdx="1" presStyleCnt="3">
        <dgm:presLayoutVars>
          <dgm:bulletEnabled val="1"/>
        </dgm:presLayoutVars>
      </dgm:prSet>
      <dgm:spPr/>
    </dgm:pt>
    <dgm:pt modelId="{130DF3DF-A700-433F-99AF-98D3AA7EE9DE}" type="pres">
      <dgm:prSet presAssocID="{12E81824-DF9C-49D7-ACAB-8371ACB7A229}" presName="spacer" presStyleCnt="0"/>
      <dgm:spPr/>
    </dgm:pt>
    <dgm:pt modelId="{6E4016E8-B07B-42E4-BEF2-717FC7454867}" type="pres">
      <dgm:prSet presAssocID="{EC75554B-8BD8-4876-8E1B-F501523F400E}" presName="comp" presStyleCnt="0"/>
      <dgm:spPr/>
    </dgm:pt>
    <dgm:pt modelId="{1FFC036B-6216-41BB-88D6-F898AE83ED85}" type="pres">
      <dgm:prSet presAssocID="{EC75554B-8BD8-4876-8E1B-F501523F400E}" presName="box" presStyleLbl="node1" presStyleIdx="2" presStyleCnt="3"/>
      <dgm:spPr/>
    </dgm:pt>
    <dgm:pt modelId="{1D616516-4390-4C2B-82AA-CFB500F2F29D}" type="pres">
      <dgm:prSet presAssocID="{EC75554B-8BD8-4876-8E1B-F501523F400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7000" r="-7000"/>
          </a:stretch>
        </a:blipFill>
      </dgm:spPr>
      <dgm:extLst>
        <a:ext uri="{E40237B7-FDA0-4F09-8148-C483321AD2D9}">
          <dgm14:cNvPr xmlns:dgm14="http://schemas.microsoft.com/office/drawing/2010/diagram" id="0" name="" descr="Database met effen opvulling"/>
        </a:ext>
      </dgm:extLst>
    </dgm:pt>
    <dgm:pt modelId="{E621228B-A315-4B3F-A1E4-A29C534E0B1D}" type="pres">
      <dgm:prSet presAssocID="{EC75554B-8BD8-4876-8E1B-F501523F400E}" presName="text" presStyleLbl="node1" presStyleIdx="2" presStyleCnt="3">
        <dgm:presLayoutVars>
          <dgm:bulletEnabled val="1"/>
        </dgm:presLayoutVars>
      </dgm:prSet>
      <dgm:spPr/>
    </dgm:pt>
  </dgm:ptLst>
  <dgm:cxnLst>
    <dgm:cxn modelId="{D580F703-C1BE-4073-BF2F-41CF51A321B6}" type="presOf" srcId="{EC75554B-8BD8-4876-8E1B-F501523F400E}" destId="{E621228B-A315-4B3F-A1E4-A29C534E0B1D}" srcOrd="1" destOrd="0" presId="urn:microsoft.com/office/officeart/2005/8/layout/vList4"/>
    <dgm:cxn modelId="{46AF1D05-FF81-46B0-AF7C-7CE0DE7F8D62}" type="presOf" srcId="{7227FA69-9788-4E99-8BE8-4AAF8E6473E3}" destId="{B58495B5-7836-45F0-A916-CCA28878DBFF}" srcOrd="0" destOrd="0" presId="urn:microsoft.com/office/officeart/2005/8/layout/vList4"/>
    <dgm:cxn modelId="{8ACDE506-978B-4C27-A7C9-28C48B14E89F}" type="presOf" srcId="{5F734435-9B1E-4EB3-AF16-306C39E48312}" destId="{6E11CB16-808B-49F5-B11B-DAD832DC6143}" srcOrd="0" destOrd="0" presId="urn:microsoft.com/office/officeart/2005/8/layout/vList4"/>
    <dgm:cxn modelId="{79D0F010-8650-4CEA-9C11-28F4D45EA752}" type="presOf" srcId="{E508C754-FC13-4199-82EE-2E529B9076B6}" destId="{028F91A8-D255-4B10-8D02-5C122F58379A}" srcOrd="0" destOrd="0" presId="urn:microsoft.com/office/officeart/2005/8/layout/vList4"/>
    <dgm:cxn modelId="{8DD9C612-B9BD-4BB0-AA18-78A493C13094}" type="presOf" srcId="{EC75554B-8BD8-4876-8E1B-F501523F400E}" destId="{1FFC036B-6216-41BB-88D6-F898AE83ED85}" srcOrd="0" destOrd="0" presId="urn:microsoft.com/office/officeart/2005/8/layout/vList4"/>
    <dgm:cxn modelId="{AD525C1A-ED6F-4FE3-8FAD-ACDCC5E3520D}" type="presOf" srcId="{5F734435-9B1E-4EB3-AF16-306C39E48312}" destId="{F3E6A58A-753D-4566-9861-0A84051086CB}" srcOrd="1" destOrd="0" presId="urn:microsoft.com/office/officeart/2005/8/layout/vList4"/>
    <dgm:cxn modelId="{0A04406F-4DA0-41B2-BDAF-B77965D9B27C}" srcId="{E508C754-FC13-4199-82EE-2E529B9076B6}" destId="{5F734435-9B1E-4EB3-AF16-306C39E48312}" srcOrd="1" destOrd="0" parTransId="{FACE10C2-1EF0-48EE-B73E-6CE50CDB787A}" sibTransId="{12E81824-DF9C-49D7-ACAB-8371ACB7A229}"/>
    <dgm:cxn modelId="{5FC85273-7950-41CD-93F4-7206E64DB6A1}" srcId="{E508C754-FC13-4199-82EE-2E529B9076B6}" destId="{EC75554B-8BD8-4876-8E1B-F501523F400E}" srcOrd="2" destOrd="0" parTransId="{356393BE-95C4-4310-9E87-DB4F4FBC0F88}" sibTransId="{89EFF334-44F9-4BAC-A27A-ABCAED9F1492}"/>
    <dgm:cxn modelId="{3448DDBA-749A-4785-81BB-DF40C36CA04B}" type="presOf" srcId="{7227FA69-9788-4E99-8BE8-4AAF8E6473E3}" destId="{9204FBF8-8DF1-4E30-909E-5C22E8CFE317}" srcOrd="1" destOrd="0" presId="urn:microsoft.com/office/officeart/2005/8/layout/vList4"/>
    <dgm:cxn modelId="{3099FBF1-3B71-4CAC-94A0-82FDF36B9046}" srcId="{E508C754-FC13-4199-82EE-2E529B9076B6}" destId="{7227FA69-9788-4E99-8BE8-4AAF8E6473E3}" srcOrd="0" destOrd="0" parTransId="{AAE9D761-0AFA-41B5-A5EA-2500F045B607}" sibTransId="{146A80D0-6831-4205-ADD9-7C0FB7609C03}"/>
    <dgm:cxn modelId="{B1547AFC-8001-4C66-BDB1-1FD233E21D8B}" type="presParOf" srcId="{028F91A8-D255-4B10-8D02-5C122F58379A}" destId="{23751657-4636-4B82-9333-497C9E1EE59F}" srcOrd="0" destOrd="0" presId="urn:microsoft.com/office/officeart/2005/8/layout/vList4"/>
    <dgm:cxn modelId="{3E6907D3-3257-4CD9-82FF-341FBB4B4E4A}" type="presParOf" srcId="{23751657-4636-4B82-9333-497C9E1EE59F}" destId="{B58495B5-7836-45F0-A916-CCA28878DBFF}" srcOrd="0" destOrd="0" presId="urn:microsoft.com/office/officeart/2005/8/layout/vList4"/>
    <dgm:cxn modelId="{CBF03352-C51C-4700-86D1-3753357E2C0B}" type="presParOf" srcId="{23751657-4636-4B82-9333-497C9E1EE59F}" destId="{D29BB06A-DEE4-4ECD-AB48-C52AA623A222}" srcOrd="1" destOrd="0" presId="urn:microsoft.com/office/officeart/2005/8/layout/vList4"/>
    <dgm:cxn modelId="{A22EC9A3-2E89-45C7-9BB3-EDE5B512EB4E}" type="presParOf" srcId="{23751657-4636-4B82-9333-497C9E1EE59F}" destId="{9204FBF8-8DF1-4E30-909E-5C22E8CFE317}" srcOrd="2" destOrd="0" presId="urn:microsoft.com/office/officeart/2005/8/layout/vList4"/>
    <dgm:cxn modelId="{485343A6-8E1A-459D-909B-368A718BD207}" type="presParOf" srcId="{028F91A8-D255-4B10-8D02-5C122F58379A}" destId="{E3588B5E-2E28-4958-A1CA-10D338B6050A}" srcOrd="1" destOrd="0" presId="urn:microsoft.com/office/officeart/2005/8/layout/vList4"/>
    <dgm:cxn modelId="{ABA2B653-8CB8-4130-B466-A2B8BA78459D}" type="presParOf" srcId="{028F91A8-D255-4B10-8D02-5C122F58379A}" destId="{6C45EA58-6942-40C1-ACD5-935038BCD739}" srcOrd="2" destOrd="0" presId="urn:microsoft.com/office/officeart/2005/8/layout/vList4"/>
    <dgm:cxn modelId="{C345B2BB-B40E-48F7-9650-958257ED8963}" type="presParOf" srcId="{6C45EA58-6942-40C1-ACD5-935038BCD739}" destId="{6E11CB16-808B-49F5-B11B-DAD832DC6143}" srcOrd="0" destOrd="0" presId="urn:microsoft.com/office/officeart/2005/8/layout/vList4"/>
    <dgm:cxn modelId="{A42CAFF3-8CF9-4253-9CC6-94F859AFB8E9}" type="presParOf" srcId="{6C45EA58-6942-40C1-ACD5-935038BCD739}" destId="{430CA808-D49A-4855-9CB6-AEB4B6DD915E}" srcOrd="1" destOrd="0" presId="urn:microsoft.com/office/officeart/2005/8/layout/vList4"/>
    <dgm:cxn modelId="{AF9F34CD-6E32-43A0-9C0B-9BD23569B242}" type="presParOf" srcId="{6C45EA58-6942-40C1-ACD5-935038BCD739}" destId="{F3E6A58A-753D-4566-9861-0A84051086CB}" srcOrd="2" destOrd="0" presId="urn:microsoft.com/office/officeart/2005/8/layout/vList4"/>
    <dgm:cxn modelId="{9CF2D1BC-1F0F-4109-8365-5F80CD031178}" type="presParOf" srcId="{028F91A8-D255-4B10-8D02-5C122F58379A}" destId="{130DF3DF-A700-433F-99AF-98D3AA7EE9DE}" srcOrd="3" destOrd="0" presId="urn:microsoft.com/office/officeart/2005/8/layout/vList4"/>
    <dgm:cxn modelId="{D4C79AC6-742F-4795-BD42-1830F940B148}" type="presParOf" srcId="{028F91A8-D255-4B10-8D02-5C122F58379A}" destId="{6E4016E8-B07B-42E4-BEF2-717FC7454867}" srcOrd="4" destOrd="0" presId="urn:microsoft.com/office/officeart/2005/8/layout/vList4"/>
    <dgm:cxn modelId="{D3E31C98-6617-4F22-BF94-E372F1F769CD}" type="presParOf" srcId="{6E4016E8-B07B-42E4-BEF2-717FC7454867}" destId="{1FFC036B-6216-41BB-88D6-F898AE83ED85}" srcOrd="0" destOrd="0" presId="urn:microsoft.com/office/officeart/2005/8/layout/vList4"/>
    <dgm:cxn modelId="{F53C83B7-F131-4572-A20F-FAA57C668323}" type="presParOf" srcId="{6E4016E8-B07B-42E4-BEF2-717FC7454867}" destId="{1D616516-4390-4C2B-82AA-CFB500F2F29D}" srcOrd="1" destOrd="0" presId="urn:microsoft.com/office/officeart/2005/8/layout/vList4"/>
    <dgm:cxn modelId="{B2D7D44D-E8E6-4EC9-BE60-482662A3A132}" type="presParOf" srcId="{6E4016E8-B07B-42E4-BEF2-717FC7454867}" destId="{E621228B-A315-4B3F-A1E4-A29C534E0B1D}"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860FD-E1A7-4AC6-8B40-51B62FB2AE24}" type="doc">
      <dgm:prSet loTypeId="urn:microsoft.com/office/officeart/2005/8/layout/orgChart1" loCatId="hierarchy" qsTypeId="urn:microsoft.com/office/officeart/2005/8/quickstyle/3d1" qsCatId="3D" csTypeId="urn:microsoft.com/office/officeart/2005/8/colors/colorful2" csCatId="colorful" phldr="1"/>
      <dgm:spPr/>
      <dgm:t>
        <a:bodyPr/>
        <a:lstStyle/>
        <a:p>
          <a:endParaRPr lang="nl-NL"/>
        </a:p>
      </dgm:t>
    </dgm:pt>
    <dgm:pt modelId="{60830211-C9BF-4DF4-87EB-7CF61E0D6BD0}">
      <dgm:prSet phldrT="[Tekst]"/>
      <dgm:spPr/>
      <dgm:t>
        <a:bodyPr/>
        <a:lstStyle/>
        <a:p>
          <a:r>
            <a:rPr lang="nl-NL" dirty="0" err="1"/>
            <a:t>Conceptual</a:t>
          </a:r>
          <a:r>
            <a:rPr lang="nl-NL" dirty="0"/>
            <a:t> model</a:t>
          </a:r>
        </a:p>
      </dgm:t>
    </dgm:pt>
    <dgm:pt modelId="{79D1802F-DA08-49DD-AD9F-78BBC3422968}" type="parTrans" cxnId="{9D368158-257F-4D01-849E-16ABCFED8F52}">
      <dgm:prSet/>
      <dgm:spPr/>
      <dgm:t>
        <a:bodyPr/>
        <a:lstStyle/>
        <a:p>
          <a:endParaRPr lang="nl-NL"/>
        </a:p>
      </dgm:t>
    </dgm:pt>
    <dgm:pt modelId="{E70658E7-3969-4803-A6AB-FAC5BBF32E43}" type="sibTrans" cxnId="{9D368158-257F-4D01-849E-16ABCFED8F52}">
      <dgm:prSet/>
      <dgm:spPr/>
      <dgm:t>
        <a:bodyPr/>
        <a:lstStyle/>
        <a:p>
          <a:endParaRPr lang="nl-NL"/>
        </a:p>
      </dgm:t>
    </dgm:pt>
    <dgm:pt modelId="{532D38AA-F44B-46AD-AFBB-2F7650335DBE}">
      <dgm:prSet phldrT="[Tekst]"/>
      <dgm:spPr/>
      <dgm:t>
        <a:bodyPr/>
        <a:lstStyle/>
        <a:p>
          <a:r>
            <a:rPr lang="nl-NL" dirty="0" err="1"/>
            <a:t>Attribute</a:t>
          </a:r>
          <a:endParaRPr lang="nl-NL" dirty="0"/>
        </a:p>
      </dgm:t>
    </dgm:pt>
    <dgm:pt modelId="{F582BCB6-D638-43BF-89BC-C4378529C5C9}" type="parTrans" cxnId="{3B6E9E65-ABA1-46C6-AE5E-8AE30AEDF9C1}">
      <dgm:prSet/>
      <dgm:spPr/>
      <dgm:t>
        <a:bodyPr/>
        <a:lstStyle/>
        <a:p>
          <a:endParaRPr lang="nl-NL"/>
        </a:p>
      </dgm:t>
    </dgm:pt>
    <dgm:pt modelId="{11D30D3B-CB41-4CF2-8C93-2509853F0051}" type="sibTrans" cxnId="{3B6E9E65-ABA1-46C6-AE5E-8AE30AEDF9C1}">
      <dgm:prSet/>
      <dgm:spPr/>
      <dgm:t>
        <a:bodyPr/>
        <a:lstStyle/>
        <a:p>
          <a:endParaRPr lang="nl-NL"/>
        </a:p>
      </dgm:t>
    </dgm:pt>
    <dgm:pt modelId="{E7A771BE-778F-4688-94FF-5B7815107E24}">
      <dgm:prSet phldrT="[Tekst]"/>
      <dgm:spPr/>
      <dgm:t>
        <a:bodyPr/>
        <a:lstStyle/>
        <a:p>
          <a:r>
            <a:rPr lang="nl-NL" dirty="0" err="1"/>
            <a:t>Entity</a:t>
          </a:r>
          <a:endParaRPr lang="nl-NL" dirty="0"/>
        </a:p>
      </dgm:t>
    </dgm:pt>
    <dgm:pt modelId="{59ED0564-5C56-4C83-B53E-1359DDC4507C}" type="parTrans" cxnId="{29D9157D-322A-4708-A19F-4BF53BB57D40}">
      <dgm:prSet/>
      <dgm:spPr/>
      <dgm:t>
        <a:bodyPr/>
        <a:lstStyle/>
        <a:p>
          <a:endParaRPr lang="nl-NL"/>
        </a:p>
      </dgm:t>
    </dgm:pt>
    <dgm:pt modelId="{DD33EDD9-99E3-4E51-A99C-05DEE73FB1ED}" type="sibTrans" cxnId="{29D9157D-322A-4708-A19F-4BF53BB57D40}">
      <dgm:prSet/>
      <dgm:spPr/>
      <dgm:t>
        <a:bodyPr/>
        <a:lstStyle/>
        <a:p>
          <a:endParaRPr lang="nl-NL"/>
        </a:p>
      </dgm:t>
    </dgm:pt>
    <dgm:pt modelId="{489ABE41-56BC-424D-BD9B-2ACDA4CC59DB}">
      <dgm:prSet phldrT="[Tekst]"/>
      <dgm:spPr/>
      <dgm:t>
        <a:bodyPr/>
        <a:lstStyle/>
        <a:p>
          <a:r>
            <a:rPr lang="nl-NL" dirty="0" err="1"/>
            <a:t>Entity</a:t>
          </a:r>
          <a:endParaRPr lang="nl-NL" dirty="0"/>
        </a:p>
      </dgm:t>
    </dgm:pt>
    <dgm:pt modelId="{1C1213EC-F9AB-4F78-87C4-84B82E396AA3}" type="parTrans" cxnId="{355EE691-89DD-44D4-A488-7ED36CA17602}">
      <dgm:prSet/>
      <dgm:spPr/>
      <dgm:t>
        <a:bodyPr/>
        <a:lstStyle/>
        <a:p>
          <a:endParaRPr lang="nl-NL"/>
        </a:p>
      </dgm:t>
    </dgm:pt>
    <dgm:pt modelId="{45508FA7-1BF2-4243-9890-A60C8B5EEC61}" type="sibTrans" cxnId="{355EE691-89DD-44D4-A488-7ED36CA17602}">
      <dgm:prSet/>
      <dgm:spPr/>
      <dgm:t>
        <a:bodyPr/>
        <a:lstStyle/>
        <a:p>
          <a:endParaRPr lang="nl-NL"/>
        </a:p>
      </dgm:t>
    </dgm:pt>
    <dgm:pt modelId="{C3F33CA2-D22D-426C-9E82-CD4347C96E36}">
      <dgm:prSet phldrT="[Tekst]"/>
      <dgm:spPr/>
      <dgm:t>
        <a:bodyPr/>
        <a:lstStyle/>
        <a:p>
          <a:r>
            <a:rPr lang="nl-NL" dirty="0" err="1"/>
            <a:t>Attribute</a:t>
          </a:r>
          <a:endParaRPr lang="nl-NL" dirty="0"/>
        </a:p>
      </dgm:t>
    </dgm:pt>
    <dgm:pt modelId="{44DE6AE9-F7FF-44DA-8252-2B61583F3DA9}" type="parTrans" cxnId="{B67B5195-B5EB-4512-B08E-53467B62F1DF}">
      <dgm:prSet/>
      <dgm:spPr/>
      <dgm:t>
        <a:bodyPr/>
        <a:lstStyle/>
        <a:p>
          <a:endParaRPr lang="nl-NL"/>
        </a:p>
      </dgm:t>
    </dgm:pt>
    <dgm:pt modelId="{0F27025C-3A39-4CF6-BC4A-8861872509EA}" type="sibTrans" cxnId="{B67B5195-B5EB-4512-B08E-53467B62F1DF}">
      <dgm:prSet/>
      <dgm:spPr/>
      <dgm:t>
        <a:bodyPr/>
        <a:lstStyle/>
        <a:p>
          <a:endParaRPr lang="nl-NL"/>
        </a:p>
      </dgm:t>
    </dgm:pt>
    <dgm:pt modelId="{5C850EF0-7AE2-4456-8405-EC93055B6DF2}">
      <dgm:prSet phldrT="[Tekst]"/>
      <dgm:spPr/>
      <dgm:t>
        <a:bodyPr/>
        <a:lstStyle/>
        <a:p>
          <a:r>
            <a:rPr lang="nl-NL" dirty="0" err="1"/>
            <a:t>Attribute</a:t>
          </a:r>
          <a:endParaRPr lang="nl-NL" dirty="0"/>
        </a:p>
      </dgm:t>
    </dgm:pt>
    <dgm:pt modelId="{B671F9C6-9BEE-40A8-815E-2D3DDC6B8C4B}" type="parTrans" cxnId="{9816DE60-B5A4-4572-B221-58F9DCFF2F68}">
      <dgm:prSet/>
      <dgm:spPr/>
      <dgm:t>
        <a:bodyPr/>
        <a:lstStyle/>
        <a:p>
          <a:endParaRPr lang="nl-NL"/>
        </a:p>
      </dgm:t>
    </dgm:pt>
    <dgm:pt modelId="{4B9097DF-8F6D-4C9D-A795-0B9608ED51CC}" type="sibTrans" cxnId="{9816DE60-B5A4-4572-B221-58F9DCFF2F68}">
      <dgm:prSet/>
      <dgm:spPr/>
      <dgm:t>
        <a:bodyPr/>
        <a:lstStyle/>
        <a:p>
          <a:endParaRPr lang="nl-NL"/>
        </a:p>
      </dgm:t>
    </dgm:pt>
    <dgm:pt modelId="{88964B8E-E265-412A-A797-9E26970265C5}">
      <dgm:prSet phldrT="[Tekst]"/>
      <dgm:spPr/>
      <dgm:t>
        <a:bodyPr/>
        <a:lstStyle/>
        <a:p>
          <a:r>
            <a:rPr lang="nl-NL" dirty="0" err="1"/>
            <a:t>Attribute</a:t>
          </a:r>
          <a:endParaRPr lang="nl-NL" dirty="0"/>
        </a:p>
      </dgm:t>
    </dgm:pt>
    <dgm:pt modelId="{CB95766B-23A6-45CC-990E-6C00CCBC58EC}" type="parTrans" cxnId="{E5EABF4F-D34C-4E40-A4D5-0AC734201098}">
      <dgm:prSet/>
      <dgm:spPr/>
      <dgm:t>
        <a:bodyPr/>
        <a:lstStyle/>
        <a:p>
          <a:endParaRPr lang="nl-NL"/>
        </a:p>
      </dgm:t>
    </dgm:pt>
    <dgm:pt modelId="{33C0A61C-0F10-4CDA-B35A-EB4D26020ED1}" type="sibTrans" cxnId="{E5EABF4F-D34C-4E40-A4D5-0AC734201098}">
      <dgm:prSet/>
      <dgm:spPr/>
      <dgm:t>
        <a:bodyPr/>
        <a:lstStyle/>
        <a:p>
          <a:endParaRPr lang="nl-NL"/>
        </a:p>
      </dgm:t>
    </dgm:pt>
    <dgm:pt modelId="{7B06BC08-9498-4E69-AD08-C67F1D746F2D}" type="pres">
      <dgm:prSet presAssocID="{E07860FD-E1A7-4AC6-8B40-51B62FB2AE24}" presName="hierChild1" presStyleCnt="0">
        <dgm:presLayoutVars>
          <dgm:orgChart val="1"/>
          <dgm:chPref val="1"/>
          <dgm:dir/>
          <dgm:animOne val="branch"/>
          <dgm:animLvl val="lvl"/>
          <dgm:resizeHandles/>
        </dgm:presLayoutVars>
      </dgm:prSet>
      <dgm:spPr/>
    </dgm:pt>
    <dgm:pt modelId="{EC01DE88-3631-4BA3-846C-F47D5F840E89}" type="pres">
      <dgm:prSet presAssocID="{60830211-C9BF-4DF4-87EB-7CF61E0D6BD0}" presName="hierRoot1" presStyleCnt="0">
        <dgm:presLayoutVars>
          <dgm:hierBranch/>
        </dgm:presLayoutVars>
      </dgm:prSet>
      <dgm:spPr/>
    </dgm:pt>
    <dgm:pt modelId="{6258DA13-4267-41CD-8BA1-0986E4083593}" type="pres">
      <dgm:prSet presAssocID="{60830211-C9BF-4DF4-87EB-7CF61E0D6BD0}" presName="rootComposite1" presStyleCnt="0"/>
      <dgm:spPr/>
    </dgm:pt>
    <dgm:pt modelId="{0C37CDC6-7269-4585-87AE-E4876F37B36E}" type="pres">
      <dgm:prSet presAssocID="{60830211-C9BF-4DF4-87EB-7CF61E0D6BD0}" presName="rootText1" presStyleLbl="node0" presStyleIdx="0" presStyleCnt="1">
        <dgm:presLayoutVars>
          <dgm:chPref val="3"/>
        </dgm:presLayoutVars>
      </dgm:prSet>
      <dgm:spPr/>
    </dgm:pt>
    <dgm:pt modelId="{82C67E9A-9087-4461-8682-8F298301A55A}" type="pres">
      <dgm:prSet presAssocID="{60830211-C9BF-4DF4-87EB-7CF61E0D6BD0}" presName="rootConnector1" presStyleLbl="node1" presStyleIdx="0" presStyleCnt="0"/>
      <dgm:spPr/>
    </dgm:pt>
    <dgm:pt modelId="{F4A02A09-C401-4F12-8568-D2B6F0971E64}" type="pres">
      <dgm:prSet presAssocID="{60830211-C9BF-4DF4-87EB-7CF61E0D6BD0}" presName="hierChild2" presStyleCnt="0"/>
      <dgm:spPr/>
    </dgm:pt>
    <dgm:pt modelId="{90B10887-6A03-4833-8D37-51DD26519705}" type="pres">
      <dgm:prSet presAssocID="{59ED0564-5C56-4C83-B53E-1359DDC4507C}" presName="Name35" presStyleLbl="parChTrans1D2" presStyleIdx="0" presStyleCnt="2"/>
      <dgm:spPr/>
    </dgm:pt>
    <dgm:pt modelId="{43C445AC-E5FF-4A4A-BA51-4D00E8F07254}" type="pres">
      <dgm:prSet presAssocID="{E7A771BE-778F-4688-94FF-5B7815107E24}" presName="hierRoot2" presStyleCnt="0">
        <dgm:presLayoutVars>
          <dgm:hierBranch/>
        </dgm:presLayoutVars>
      </dgm:prSet>
      <dgm:spPr/>
    </dgm:pt>
    <dgm:pt modelId="{AFEC8760-6A04-4A12-9022-083C51A6EEAF}" type="pres">
      <dgm:prSet presAssocID="{E7A771BE-778F-4688-94FF-5B7815107E24}" presName="rootComposite" presStyleCnt="0"/>
      <dgm:spPr/>
    </dgm:pt>
    <dgm:pt modelId="{C645AED6-7C1B-4C8A-8166-54978DBAB9CC}" type="pres">
      <dgm:prSet presAssocID="{E7A771BE-778F-4688-94FF-5B7815107E24}" presName="rootText" presStyleLbl="node2" presStyleIdx="0" presStyleCnt="2">
        <dgm:presLayoutVars>
          <dgm:chPref val="3"/>
        </dgm:presLayoutVars>
      </dgm:prSet>
      <dgm:spPr/>
    </dgm:pt>
    <dgm:pt modelId="{66E4B5AB-B577-4C86-99B9-A626350DD576}" type="pres">
      <dgm:prSet presAssocID="{E7A771BE-778F-4688-94FF-5B7815107E24}" presName="rootConnector" presStyleLbl="node2" presStyleIdx="0" presStyleCnt="2"/>
      <dgm:spPr/>
    </dgm:pt>
    <dgm:pt modelId="{787A207A-D491-47B0-A1EB-8D3D01412F33}" type="pres">
      <dgm:prSet presAssocID="{E7A771BE-778F-4688-94FF-5B7815107E24}" presName="hierChild4" presStyleCnt="0"/>
      <dgm:spPr/>
    </dgm:pt>
    <dgm:pt modelId="{1E6863F5-C1A6-4D12-B84D-E4343AB0F5CC}" type="pres">
      <dgm:prSet presAssocID="{B671F9C6-9BEE-40A8-815E-2D3DDC6B8C4B}" presName="Name35" presStyleLbl="parChTrans1D3" presStyleIdx="0" presStyleCnt="4"/>
      <dgm:spPr/>
    </dgm:pt>
    <dgm:pt modelId="{44EA702D-0A8F-46FD-898A-EA00380BE248}" type="pres">
      <dgm:prSet presAssocID="{5C850EF0-7AE2-4456-8405-EC93055B6DF2}" presName="hierRoot2" presStyleCnt="0">
        <dgm:presLayoutVars>
          <dgm:hierBranch val="init"/>
        </dgm:presLayoutVars>
      </dgm:prSet>
      <dgm:spPr/>
    </dgm:pt>
    <dgm:pt modelId="{7BED58B6-42BF-4D03-8D5A-B8EA2EDC6DA1}" type="pres">
      <dgm:prSet presAssocID="{5C850EF0-7AE2-4456-8405-EC93055B6DF2}" presName="rootComposite" presStyleCnt="0"/>
      <dgm:spPr/>
    </dgm:pt>
    <dgm:pt modelId="{4CCF62BD-F6B4-433F-A4BB-8B6CAFFBCE70}" type="pres">
      <dgm:prSet presAssocID="{5C850EF0-7AE2-4456-8405-EC93055B6DF2}" presName="rootText" presStyleLbl="node3" presStyleIdx="0" presStyleCnt="4">
        <dgm:presLayoutVars>
          <dgm:chPref val="3"/>
        </dgm:presLayoutVars>
      </dgm:prSet>
      <dgm:spPr/>
    </dgm:pt>
    <dgm:pt modelId="{577D0826-6C99-47E0-9B4A-05B4557A0183}" type="pres">
      <dgm:prSet presAssocID="{5C850EF0-7AE2-4456-8405-EC93055B6DF2}" presName="rootConnector" presStyleLbl="node3" presStyleIdx="0" presStyleCnt="4"/>
      <dgm:spPr/>
    </dgm:pt>
    <dgm:pt modelId="{64231726-DBA3-422E-B590-8400926333F6}" type="pres">
      <dgm:prSet presAssocID="{5C850EF0-7AE2-4456-8405-EC93055B6DF2}" presName="hierChild4" presStyleCnt="0"/>
      <dgm:spPr/>
    </dgm:pt>
    <dgm:pt modelId="{6CB69F74-57D3-4A9C-8B3D-76F18FC6B98D}" type="pres">
      <dgm:prSet presAssocID="{5C850EF0-7AE2-4456-8405-EC93055B6DF2}" presName="hierChild5" presStyleCnt="0"/>
      <dgm:spPr/>
    </dgm:pt>
    <dgm:pt modelId="{199D3195-5DCC-4E03-AF4E-F70D3643FB25}" type="pres">
      <dgm:prSet presAssocID="{CB95766B-23A6-45CC-990E-6C00CCBC58EC}" presName="Name35" presStyleLbl="parChTrans1D3" presStyleIdx="1" presStyleCnt="4"/>
      <dgm:spPr/>
    </dgm:pt>
    <dgm:pt modelId="{BD297ED6-37F1-4CA9-86D8-0D32A23359EC}" type="pres">
      <dgm:prSet presAssocID="{88964B8E-E265-412A-A797-9E26970265C5}" presName="hierRoot2" presStyleCnt="0">
        <dgm:presLayoutVars>
          <dgm:hierBranch val="init"/>
        </dgm:presLayoutVars>
      </dgm:prSet>
      <dgm:spPr/>
    </dgm:pt>
    <dgm:pt modelId="{47655C5F-B1D0-4816-9DCB-F4898AC92B67}" type="pres">
      <dgm:prSet presAssocID="{88964B8E-E265-412A-A797-9E26970265C5}" presName="rootComposite" presStyleCnt="0"/>
      <dgm:spPr/>
    </dgm:pt>
    <dgm:pt modelId="{105901A9-85DE-4305-B0B9-C6A554376A5B}" type="pres">
      <dgm:prSet presAssocID="{88964B8E-E265-412A-A797-9E26970265C5}" presName="rootText" presStyleLbl="node3" presStyleIdx="1" presStyleCnt="4">
        <dgm:presLayoutVars>
          <dgm:chPref val="3"/>
        </dgm:presLayoutVars>
      </dgm:prSet>
      <dgm:spPr/>
    </dgm:pt>
    <dgm:pt modelId="{B90AD17D-268E-402D-9453-582639675C54}" type="pres">
      <dgm:prSet presAssocID="{88964B8E-E265-412A-A797-9E26970265C5}" presName="rootConnector" presStyleLbl="node3" presStyleIdx="1" presStyleCnt="4"/>
      <dgm:spPr/>
    </dgm:pt>
    <dgm:pt modelId="{3AEE6650-B68A-4B0E-8368-05BE4B94745A}" type="pres">
      <dgm:prSet presAssocID="{88964B8E-E265-412A-A797-9E26970265C5}" presName="hierChild4" presStyleCnt="0"/>
      <dgm:spPr/>
    </dgm:pt>
    <dgm:pt modelId="{52F3F6B7-1FE2-4827-9A91-2152C0AC4376}" type="pres">
      <dgm:prSet presAssocID="{88964B8E-E265-412A-A797-9E26970265C5}" presName="hierChild5" presStyleCnt="0"/>
      <dgm:spPr/>
    </dgm:pt>
    <dgm:pt modelId="{28BE775A-2760-4D1A-9AF0-C7BACA9A7F02}" type="pres">
      <dgm:prSet presAssocID="{E7A771BE-778F-4688-94FF-5B7815107E24}" presName="hierChild5" presStyleCnt="0"/>
      <dgm:spPr/>
    </dgm:pt>
    <dgm:pt modelId="{D61B9442-FE24-481D-B3B8-EBF52B1D92DB}" type="pres">
      <dgm:prSet presAssocID="{1C1213EC-F9AB-4F78-87C4-84B82E396AA3}" presName="Name35" presStyleLbl="parChTrans1D2" presStyleIdx="1" presStyleCnt="2"/>
      <dgm:spPr/>
    </dgm:pt>
    <dgm:pt modelId="{E3C6A0C3-F60E-4925-8375-010AA4BAEEBA}" type="pres">
      <dgm:prSet presAssocID="{489ABE41-56BC-424D-BD9B-2ACDA4CC59DB}" presName="hierRoot2" presStyleCnt="0">
        <dgm:presLayoutVars>
          <dgm:hierBranch/>
        </dgm:presLayoutVars>
      </dgm:prSet>
      <dgm:spPr/>
    </dgm:pt>
    <dgm:pt modelId="{E2B5E31B-86A7-4AC4-B1C5-9C115F8A511F}" type="pres">
      <dgm:prSet presAssocID="{489ABE41-56BC-424D-BD9B-2ACDA4CC59DB}" presName="rootComposite" presStyleCnt="0"/>
      <dgm:spPr/>
    </dgm:pt>
    <dgm:pt modelId="{979B5D45-373C-4985-8691-C150BE568DA0}" type="pres">
      <dgm:prSet presAssocID="{489ABE41-56BC-424D-BD9B-2ACDA4CC59DB}" presName="rootText" presStyleLbl="node2" presStyleIdx="1" presStyleCnt="2">
        <dgm:presLayoutVars>
          <dgm:chPref val="3"/>
        </dgm:presLayoutVars>
      </dgm:prSet>
      <dgm:spPr/>
    </dgm:pt>
    <dgm:pt modelId="{3EBE8A47-0C5D-4579-96AC-DCA63440E97A}" type="pres">
      <dgm:prSet presAssocID="{489ABE41-56BC-424D-BD9B-2ACDA4CC59DB}" presName="rootConnector" presStyleLbl="node2" presStyleIdx="1" presStyleCnt="2"/>
      <dgm:spPr/>
    </dgm:pt>
    <dgm:pt modelId="{212B420C-0A77-4501-8D6D-F3EBBD113C0D}" type="pres">
      <dgm:prSet presAssocID="{489ABE41-56BC-424D-BD9B-2ACDA4CC59DB}" presName="hierChild4" presStyleCnt="0"/>
      <dgm:spPr/>
    </dgm:pt>
    <dgm:pt modelId="{3B728870-5FFD-48AD-8DBA-67476E27E295}" type="pres">
      <dgm:prSet presAssocID="{F582BCB6-D638-43BF-89BC-C4378529C5C9}" presName="Name35" presStyleLbl="parChTrans1D3" presStyleIdx="2" presStyleCnt="4"/>
      <dgm:spPr/>
    </dgm:pt>
    <dgm:pt modelId="{050901CD-E239-4052-A9AF-6B24E949E324}" type="pres">
      <dgm:prSet presAssocID="{532D38AA-F44B-46AD-AFBB-2F7650335DBE}" presName="hierRoot2" presStyleCnt="0">
        <dgm:presLayoutVars>
          <dgm:hierBranch/>
        </dgm:presLayoutVars>
      </dgm:prSet>
      <dgm:spPr/>
    </dgm:pt>
    <dgm:pt modelId="{C0F0E2B5-21AC-4D16-A3F4-5D2080A2082D}" type="pres">
      <dgm:prSet presAssocID="{532D38AA-F44B-46AD-AFBB-2F7650335DBE}" presName="rootComposite" presStyleCnt="0"/>
      <dgm:spPr/>
    </dgm:pt>
    <dgm:pt modelId="{AA716B55-0EB3-405D-B86E-93F188A16392}" type="pres">
      <dgm:prSet presAssocID="{532D38AA-F44B-46AD-AFBB-2F7650335DBE}" presName="rootText" presStyleLbl="node3" presStyleIdx="2" presStyleCnt="4">
        <dgm:presLayoutVars>
          <dgm:chPref val="3"/>
        </dgm:presLayoutVars>
      </dgm:prSet>
      <dgm:spPr/>
    </dgm:pt>
    <dgm:pt modelId="{0E109EB3-E8E7-422C-9C95-C1E9A328E40E}" type="pres">
      <dgm:prSet presAssocID="{532D38AA-F44B-46AD-AFBB-2F7650335DBE}" presName="rootConnector" presStyleLbl="node3" presStyleIdx="2" presStyleCnt="4"/>
      <dgm:spPr/>
    </dgm:pt>
    <dgm:pt modelId="{BAFD1D05-A65C-46DE-A9F3-2F044604DF9D}" type="pres">
      <dgm:prSet presAssocID="{532D38AA-F44B-46AD-AFBB-2F7650335DBE}" presName="hierChild4" presStyleCnt="0"/>
      <dgm:spPr/>
    </dgm:pt>
    <dgm:pt modelId="{2CA3D57D-34EF-4F4D-A4B7-CAA15EF2F921}" type="pres">
      <dgm:prSet presAssocID="{532D38AA-F44B-46AD-AFBB-2F7650335DBE}" presName="hierChild5" presStyleCnt="0"/>
      <dgm:spPr/>
    </dgm:pt>
    <dgm:pt modelId="{E0BF58AC-4F03-4BBF-9D75-3AD6C0E31980}" type="pres">
      <dgm:prSet presAssocID="{44DE6AE9-F7FF-44DA-8252-2B61583F3DA9}" presName="Name35" presStyleLbl="parChTrans1D3" presStyleIdx="3" presStyleCnt="4"/>
      <dgm:spPr/>
    </dgm:pt>
    <dgm:pt modelId="{9A49939E-1133-4C9D-85AE-6434CB1D14AC}" type="pres">
      <dgm:prSet presAssocID="{C3F33CA2-D22D-426C-9E82-CD4347C96E36}" presName="hierRoot2" presStyleCnt="0">
        <dgm:presLayoutVars>
          <dgm:hierBranch/>
        </dgm:presLayoutVars>
      </dgm:prSet>
      <dgm:spPr/>
    </dgm:pt>
    <dgm:pt modelId="{8653A6B8-B19A-4931-BC0C-490842A96FA9}" type="pres">
      <dgm:prSet presAssocID="{C3F33CA2-D22D-426C-9E82-CD4347C96E36}" presName="rootComposite" presStyleCnt="0"/>
      <dgm:spPr/>
    </dgm:pt>
    <dgm:pt modelId="{CA57D57E-199E-4BE9-89D3-1BE323AE9B44}" type="pres">
      <dgm:prSet presAssocID="{C3F33CA2-D22D-426C-9E82-CD4347C96E36}" presName="rootText" presStyleLbl="node3" presStyleIdx="3" presStyleCnt="4">
        <dgm:presLayoutVars>
          <dgm:chPref val="3"/>
        </dgm:presLayoutVars>
      </dgm:prSet>
      <dgm:spPr/>
    </dgm:pt>
    <dgm:pt modelId="{1226BECF-51AB-456C-8257-E1AE05E2A082}" type="pres">
      <dgm:prSet presAssocID="{C3F33CA2-D22D-426C-9E82-CD4347C96E36}" presName="rootConnector" presStyleLbl="node3" presStyleIdx="3" presStyleCnt="4"/>
      <dgm:spPr/>
    </dgm:pt>
    <dgm:pt modelId="{CFFE5BAD-DB7D-4394-9595-3F478BC93B66}" type="pres">
      <dgm:prSet presAssocID="{C3F33CA2-D22D-426C-9E82-CD4347C96E36}" presName="hierChild4" presStyleCnt="0"/>
      <dgm:spPr/>
    </dgm:pt>
    <dgm:pt modelId="{8F6A5A70-A30C-4730-A8F3-F0D1B4A57202}" type="pres">
      <dgm:prSet presAssocID="{C3F33CA2-D22D-426C-9E82-CD4347C96E36}" presName="hierChild5" presStyleCnt="0"/>
      <dgm:spPr/>
    </dgm:pt>
    <dgm:pt modelId="{BD7A6605-E6BA-4952-99AE-D2CD9D9C9487}" type="pres">
      <dgm:prSet presAssocID="{489ABE41-56BC-424D-BD9B-2ACDA4CC59DB}" presName="hierChild5" presStyleCnt="0"/>
      <dgm:spPr/>
    </dgm:pt>
    <dgm:pt modelId="{B85342C9-7B0A-4C1A-B4F6-5ED6251ECE7E}" type="pres">
      <dgm:prSet presAssocID="{60830211-C9BF-4DF4-87EB-7CF61E0D6BD0}" presName="hierChild3" presStyleCnt="0"/>
      <dgm:spPr/>
    </dgm:pt>
  </dgm:ptLst>
  <dgm:cxnLst>
    <dgm:cxn modelId="{BC31E809-6EC7-40E2-9ED7-107389E1B014}" type="presOf" srcId="{5C850EF0-7AE2-4456-8405-EC93055B6DF2}" destId="{577D0826-6C99-47E0-9B4A-05B4557A0183}" srcOrd="1" destOrd="0" presId="urn:microsoft.com/office/officeart/2005/8/layout/orgChart1"/>
    <dgm:cxn modelId="{BDE3450E-7AB4-439A-B3F5-35AD6901401D}" type="presOf" srcId="{F582BCB6-D638-43BF-89BC-C4378529C5C9}" destId="{3B728870-5FFD-48AD-8DBA-67476E27E295}" srcOrd="0" destOrd="0" presId="urn:microsoft.com/office/officeart/2005/8/layout/orgChart1"/>
    <dgm:cxn modelId="{6FCE4216-0E1B-4168-B77B-FBCBA11FD9D7}" type="presOf" srcId="{C3F33CA2-D22D-426C-9E82-CD4347C96E36}" destId="{CA57D57E-199E-4BE9-89D3-1BE323AE9B44}" srcOrd="0" destOrd="0" presId="urn:microsoft.com/office/officeart/2005/8/layout/orgChart1"/>
    <dgm:cxn modelId="{22DBF527-70D0-4804-906B-6C5590A07DC2}" type="presOf" srcId="{532D38AA-F44B-46AD-AFBB-2F7650335DBE}" destId="{0E109EB3-E8E7-422C-9C95-C1E9A328E40E}" srcOrd="1" destOrd="0" presId="urn:microsoft.com/office/officeart/2005/8/layout/orgChart1"/>
    <dgm:cxn modelId="{6F90122D-C93D-45F1-82AC-E7CD809476E6}" type="presOf" srcId="{60830211-C9BF-4DF4-87EB-7CF61E0D6BD0}" destId="{0C37CDC6-7269-4585-87AE-E4876F37B36E}" srcOrd="0" destOrd="0" presId="urn:microsoft.com/office/officeart/2005/8/layout/orgChart1"/>
    <dgm:cxn modelId="{080E8534-472E-4891-B8D2-CDBAE78F0212}" type="presOf" srcId="{489ABE41-56BC-424D-BD9B-2ACDA4CC59DB}" destId="{3EBE8A47-0C5D-4579-96AC-DCA63440E97A}" srcOrd="1" destOrd="0" presId="urn:microsoft.com/office/officeart/2005/8/layout/orgChart1"/>
    <dgm:cxn modelId="{9816DE60-B5A4-4572-B221-58F9DCFF2F68}" srcId="{E7A771BE-778F-4688-94FF-5B7815107E24}" destId="{5C850EF0-7AE2-4456-8405-EC93055B6DF2}" srcOrd="0" destOrd="0" parTransId="{B671F9C6-9BEE-40A8-815E-2D3DDC6B8C4B}" sibTransId="{4B9097DF-8F6D-4C9D-A795-0B9608ED51CC}"/>
    <dgm:cxn modelId="{3B6E9E65-ABA1-46C6-AE5E-8AE30AEDF9C1}" srcId="{489ABE41-56BC-424D-BD9B-2ACDA4CC59DB}" destId="{532D38AA-F44B-46AD-AFBB-2F7650335DBE}" srcOrd="0" destOrd="0" parTransId="{F582BCB6-D638-43BF-89BC-C4378529C5C9}" sibTransId="{11D30D3B-CB41-4CF2-8C93-2509853F0051}"/>
    <dgm:cxn modelId="{D925B646-D145-4DE9-ABE2-6477166A30E8}" type="presOf" srcId="{E7A771BE-778F-4688-94FF-5B7815107E24}" destId="{C645AED6-7C1B-4C8A-8166-54978DBAB9CC}" srcOrd="0" destOrd="0" presId="urn:microsoft.com/office/officeart/2005/8/layout/orgChart1"/>
    <dgm:cxn modelId="{4166D36B-C1A8-4A5C-8E75-AA7D844F864E}" type="presOf" srcId="{1C1213EC-F9AB-4F78-87C4-84B82E396AA3}" destId="{D61B9442-FE24-481D-B3B8-EBF52B1D92DB}" srcOrd="0" destOrd="0" presId="urn:microsoft.com/office/officeart/2005/8/layout/orgChart1"/>
    <dgm:cxn modelId="{E5EABF4F-D34C-4E40-A4D5-0AC734201098}" srcId="{E7A771BE-778F-4688-94FF-5B7815107E24}" destId="{88964B8E-E265-412A-A797-9E26970265C5}" srcOrd="1" destOrd="0" parTransId="{CB95766B-23A6-45CC-990E-6C00CCBC58EC}" sibTransId="{33C0A61C-0F10-4CDA-B35A-EB4D26020ED1}"/>
    <dgm:cxn modelId="{1EA59850-3938-4B4F-A8B0-5C59D3EFDEFF}" type="presOf" srcId="{44DE6AE9-F7FF-44DA-8252-2B61583F3DA9}" destId="{E0BF58AC-4F03-4BBF-9D75-3AD6C0E31980}" srcOrd="0" destOrd="0" presId="urn:microsoft.com/office/officeart/2005/8/layout/orgChart1"/>
    <dgm:cxn modelId="{72C10B54-75B0-4CA4-8BD7-45A43C588946}" type="presOf" srcId="{532D38AA-F44B-46AD-AFBB-2F7650335DBE}" destId="{AA716B55-0EB3-405D-B86E-93F188A16392}" srcOrd="0" destOrd="0" presId="urn:microsoft.com/office/officeart/2005/8/layout/orgChart1"/>
    <dgm:cxn modelId="{9D368158-257F-4D01-849E-16ABCFED8F52}" srcId="{E07860FD-E1A7-4AC6-8B40-51B62FB2AE24}" destId="{60830211-C9BF-4DF4-87EB-7CF61E0D6BD0}" srcOrd="0" destOrd="0" parTransId="{79D1802F-DA08-49DD-AD9F-78BBC3422968}" sibTransId="{E70658E7-3969-4803-A6AB-FAC5BBF32E43}"/>
    <dgm:cxn modelId="{29D9157D-322A-4708-A19F-4BF53BB57D40}" srcId="{60830211-C9BF-4DF4-87EB-7CF61E0D6BD0}" destId="{E7A771BE-778F-4688-94FF-5B7815107E24}" srcOrd="0" destOrd="0" parTransId="{59ED0564-5C56-4C83-B53E-1359DDC4507C}" sibTransId="{DD33EDD9-99E3-4E51-A99C-05DEE73FB1ED}"/>
    <dgm:cxn modelId="{355EE691-89DD-44D4-A488-7ED36CA17602}" srcId="{60830211-C9BF-4DF4-87EB-7CF61E0D6BD0}" destId="{489ABE41-56BC-424D-BD9B-2ACDA4CC59DB}" srcOrd="1" destOrd="0" parTransId="{1C1213EC-F9AB-4F78-87C4-84B82E396AA3}" sibTransId="{45508FA7-1BF2-4243-9890-A60C8B5EEC61}"/>
    <dgm:cxn modelId="{B67B5195-B5EB-4512-B08E-53467B62F1DF}" srcId="{489ABE41-56BC-424D-BD9B-2ACDA4CC59DB}" destId="{C3F33CA2-D22D-426C-9E82-CD4347C96E36}" srcOrd="1" destOrd="0" parTransId="{44DE6AE9-F7FF-44DA-8252-2B61583F3DA9}" sibTransId="{0F27025C-3A39-4CF6-BC4A-8861872509EA}"/>
    <dgm:cxn modelId="{94C50F9F-1265-4395-AD9B-0F930307D8BF}" type="presOf" srcId="{E07860FD-E1A7-4AC6-8B40-51B62FB2AE24}" destId="{7B06BC08-9498-4E69-AD08-C67F1D746F2D}" srcOrd="0" destOrd="0" presId="urn:microsoft.com/office/officeart/2005/8/layout/orgChart1"/>
    <dgm:cxn modelId="{B3B6DFA0-09C6-4F8B-A126-FCF6BAB4CA0F}" type="presOf" srcId="{60830211-C9BF-4DF4-87EB-7CF61E0D6BD0}" destId="{82C67E9A-9087-4461-8682-8F298301A55A}" srcOrd="1" destOrd="0" presId="urn:microsoft.com/office/officeart/2005/8/layout/orgChart1"/>
    <dgm:cxn modelId="{C5EA9DAA-CA43-4B41-844A-921F0CC80D89}" type="presOf" srcId="{489ABE41-56BC-424D-BD9B-2ACDA4CC59DB}" destId="{979B5D45-373C-4985-8691-C150BE568DA0}" srcOrd="0" destOrd="0" presId="urn:microsoft.com/office/officeart/2005/8/layout/orgChart1"/>
    <dgm:cxn modelId="{2FF1D9AF-03B5-4584-BEF9-5D312A8A87CA}" type="presOf" srcId="{C3F33CA2-D22D-426C-9E82-CD4347C96E36}" destId="{1226BECF-51AB-456C-8257-E1AE05E2A082}" srcOrd="1" destOrd="0" presId="urn:microsoft.com/office/officeart/2005/8/layout/orgChart1"/>
    <dgm:cxn modelId="{05EC24B6-D705-4848-A94A-87C7F958A7D1}" type="presOf" srcId="{59ED0564-5C56-4C83-B53E-1359DDC4507C}" destId="{90B10887-6A03-4833-8D37-51DD26519705}" srcOrd="0" destOrd="0" presId="urn:microsoft.com/office/officeart/2005/8/layout/orgChart1"/>
    <dgm:cxn modelId="{9BEA99CB-396E-4ADF-8DEF-F816F224ADCE}" type="presOf" srcId="{88964B8E-E265-412A-A797-9E26970265C5}" destId="{B90AD17D-268E-402D-9453-582639675C54}" srcOrd="1" destOrd="0" presId="urn:microsoft.com/office/officeart/2005/8/layout/orgChart1"/>
    <dgm:cxn modelId="{C3889FCD-4C14-491B-83E7-A97AC2603F23}" type="presOf" srcId="{88964B8E-E265-412A-A797-9E26970265C5}" destId="{105901A9-85DE-4305-B0B9-C6A554376A5B}" srcOrd="0" destOrd="0" presId="urn:microsoft.com/office/officeart/2005/8/layout/orgChart1"/>
    <dgm:cxn modelId="{201CD0DA-2E29-4112-989A-4A8A0D413BA5}" type="presOf" srcId="{CB95766B-23A6-45CC-990E-6C00CCBC58EC}" destId="{199D3195-5DCC-4E03-AF4E-F70D3643FB25}" srcOrd="0" destOrd="0" presId="urn:microsoft.com/office/officeart/2005/8/layout/orgChart1"/>
    <dgm:cxn modelId="{45FDFEFB-587C-47E6-A7BB-C4A9A13D467B}" type="presOf" srcId="{B671F9C6-9BEE-40A8-815E-2D3DDC6B8C4B}" destId="{1E6863F5-C1A6-4D12-B84D-E4343AB0F5CC}" srcOrd="0" destOrd="0" presId="urn:microsoft.com/office/officeart/2005/8/layout/orgChart1"/>
    <dgm:cxn modelId="{18AC25FD-3D9D-468A-BE9A-ED6DE08829B0}" type="presOf" srcId="{5C850EF0-7AE2-4456-8405-EC93055B6DF2}" destId="{4CCF62BD-F6B4-433F-A4BB-8B6CAFFBCE70}" srcOrd="0" destOrd="0" presId="urn:microsoft.com/office/officeart/2005/8/layout/orgChart1"/>
    <dgm:cxn modelId="{7BC720FF-4B9B-4618-9155-DC677AFABBA0}" type="presOf" srcId="{E7A771BE-778F-4688-94FF-5B7815107E24}" destId="{66E4B5AB-B577-4C86-99B9-A626350DD576}" srcOrd="1" destOrd="0" presId="urn:microsoft.com/office/officeart/2005/8/layout/orgChart1"/>
    <dgm:cxn modelId="{BCF03D2A-CF10-40DB-ABE6-6579A2B81D63}" type="presParOf" srcId="{7B06BC08-9498-4E69-AD08-C67F1D746F2D}" destId="{EC01DE88-3631-4BA3-846C-F47D5F840E89}" srcOrd="0" destOrd="0" presId="urn:microsoft.com/office/officeart/2005/8/layout/orgChart1"/>
    <dgm:cxn modelId="{5CF78C6B-ACEF-48AF-96A3-E4E7B48DB212}" type="presParOf" srcId="{EC01DE88-3631-4BA3-846C-F47D5F840E89}" destId="{6258DA13-4267-41CD-8BA1-0986E4083593}" srcOrd="0" destOrd="0" presId="urn:microsoft.com/office/officeart/2005/8/layout/orgChart1"/>
    <dgm:cxn modelId="{5091DB8D-ED18-4466-8BEB-3F1E6C5DD5CF}" type="presParOf" srcId="{6258DA13-4267-41CD-8BA1-0986E4083593}" destId="{0C37CDC6-7269-4585-87AE-E4876F37B36E}" srcOrd="0" destOrd="0" presId="urn:microsoft.com/office/officeart/2005/8/layout/orgChart1"/>
    <dgm:cxn modelId="{CFC29AFE-10A6-4BB3-8BD1-D4676F986A34}" type="presParOf" srcId="{6258DA13-4267-41CD-8BA1-0986E4083593}" destId="{82C67E9A-9087-4461-8682-8F298301A55A}" srcOrd="1" destOrd="0" presId="urn:microsoft.com/office/officeart/2005/8/layout/orgChart1"/>
    <dgm:cxn modelId="{B58F559C-D9BD-4E60-98BE-69FD45F814CA}" type="presParOf" srcId="{EC01DE88-3631-4BA3-846C-F47D5F840E89}" destId="{F4A02A09-C401-4F12-8568-D2B6F0971E64}" srcOrd="1" destOrd="0" presId="urn:microsoft.com/office/officeart/2005/8/layout/orgChart1"/>
    <dgm:cxn modelId="{F93DB5CE-C558-4F49-8344-151C7FCF0818}" type="presParOf" srcId="{F4A02A09-C401-4F12-8568-D2B6F0971E64}" destId="{90B10887-6A03-4833-8D37-51DD26519705}" srcOrd="0" destOrd="0" presId="urn:microsoft.com/office/officeart/2005/8/layout/orgChart1"/>
    <dgm:cxn modelId="{68AF27F6-6726-492F-814D-29C96EA0F909}" type="presParOf" srcId="{F4A02A09-C401-4F12-8568-D2B6F0971E64}" destId="{43C445AC-E5FF-4A4A-BA51-4D00E8F07254}" srcOrd="1" destOrd="0" presId="urn:microsoft.com/office/officeart/2005/8/layout/orgChart1"/>
    <dgm:cxn modelId="{EE1C11DD-8101-43B6-B9EF-707C4C9FA87D}" type="presParOf" srcId="{43C445AC-E5FF-4A4A-BA51-4D00E8F07254}" destId="{AFEC8760-6A04-4A12-9022-083C51A6EEAF}" srcOrd="0" destOrd="0" presId="urn:microsoft.com/office/officeart/2005/8/layout/orgChart1"/>
    <dgm:cxn modelId="{13631D75-2D12-4086-80C0-FEF1A05D13F7}" type="presParOf" srcId="{AFEC8760-6A04-4A12-9022-083C51A6EEAF}" destId="{C645AED6-7C1B-4C8A-8166-54978DBAB9CC}" srcOrd="0" destOrd="0" presId="urn:microsoft.com/office/officeart/2005/8/layout/orgChart1"/>
    <dgm:cxn modelId="{88A64300-E0BD-4977-B973-A4277F4F07B2}" type="presParOf" srcId="{AFEC8760-6A04-4A12-9022-083C51A6EEAF}" destId="{66E4B5AB-B577-4C86-99B9-A626350DD576}" srcOrd="1" destOrd="0" presId="urn:microsoft.com/office/officeart/2005/8/layout/orgChart1"/>
    <dgm:cxn modelId="{787F78CA-DA88-449F-831D-810F71D4FF35}" type="presParOf" srcId="{43C445AC-E5FF-4A4A-BA51-4D00E8F07254}" destId="{787A207A-D491-47B0-A1EB-8D3D01412F33}" srcOrd="1" destOrd="0" presId="urn:microsoft.com/office/officeart/2005/8/layout/orgChart1"/>
    <dgm:cxn modelId="{FE2C9ED6-78BA-4F5F-AA6B-ACF6DD9AD786}" type="presParOf" srcId="{787A207A-D491-47B0-A1EB-8D3D01412F33}" destId="{1E6863F5-C1A6-4D12-B84D-E4343AB0F5CC}" srcOrd="0" destOrd="0" presId="urn:microsoft.com/office/officeart/2005/8/layout/orgChart1"/>
    <dgm:cxn modelId="{0FF35AF3-DCB6-4102-9B1A-5E72599BF9D5}" type="presParOf" srcId="{787A207A-D491-47B0-A1EB-8D3D01412F33}" destId="{44EA702D-0A8F-46FD-898A-EA00380BE248}" srcOrd="1" destOrd="0" presId="urn:microsoft.com/office/officeart/2005/8/layout/orgChart1"/>
    <dgm:cxn modelId="{5D729301-68FA-4053-A1D2-74B3B775C8CD}" type="presParOf" srcId="{44EA702D-0A8F-46FD-898A-EA00380BE248}" destId="{7BED58B6-42BF-4D03-8D5A-B8EA2EDC6DA1}" srcOrd="0" destOrd="0" presId="urn:microsoft.com/office/officeart/2005/8/layout/orgChart1"/>
    <dgm:cxn modelId="{BB882064-BBFB-4C8C-89DF-0192C8CCC3B9}" type="presParOf" srcId="{7BED58B6-42BF-4D03-8D5A-B8EA2EDC6DA1}" destId="{4CCF62BD-F6B4-433F-A4BB-8B6CAFFBCE70}" srcOrd="0" destOrd="0" presId="urn:microsoft.com/office/officeart/2005/8/layout/orgChart1"/>
    <dgm:cxn modelId="{8BC9061B-8AF0-4DE1-976A-2AFEED2D6656}" type="presParOf" srcId="{7BED58B6-42BF-4D03-8D5A-B8EA2EDC6DA1}" destId="{577D0826-6C99-47E0-9B4A-05B4557A0183}" srcOrd="1" destOrd="0" presId="urn:microsoft.com/office/officeart/2005/8/layout/orgChart1"/>
    <dgm:cxn modelId="{11686640-AACE-4955-8FDF-0D3677EAE55E}" type="presParOf" srcId="{44EA702D-0A8F-46FD-898A-EA00380BE248}" destId="{64231726-DBA3-422E-B590-8400926333F6}" srcOrd="1" destOrd="0" presId="urn:microsoft.com/office/officeart/2005/8/layout/orgChart1"/>
    <dgm:cxn modelId="{2376E4B1-B68C-4B74-826F-91BBFCCF282A}" type="presParOf" srcId="{44EA702D-0A8F-46FD-898A-EA00380BE248}" destId="{6CB69F74-57D3-4A9C-8B3D-76F18FC6B98D}" srcOrd="2" destOrd="0" presId="urn:microsoft.com/office/officeart/2005/8/layout/orgChart1"/>
    <dgm:cxn modelId="{604A9313-AAC0-4F17-82B9-4B1E9574FDF6}" type="presParOf" srcId="{787A207A-D491-47B0-A1EB-8D3D01412F33}" destId="{199D3195-5DCC-4E03-AF4E-F70D3643FB25}" srcOrd="2" destOrd="0" presId="urn:microsoft.com/office/officeart/2005/8/layout/orgChart1"/>
    <dgm:cxn modelId="{CF16AFA6-6A9E-4F5F-9844-5586C05BF126}" type="presParOf" srcId="{787A207A-D491-47B0-A1EB-8D3D01412F33}" destId="{BD297ED6-37F1-4CA9-86D8-0D32A23359EC}" srcOrd="3" destOrd="0" presId="urn:microsoft.com/office/officeart/2005/8/layout/orgChart1"/>
    <dgm:cxn modelId="{B9F41058-7408-49BF-9E62-D31316BAB170}" type="presParOf" srcId="{BD297ED6-37F1-4CA9-86D8-0D32A23359EC}" destId="{47655C5F-B1D0-4816-9DCB-F4898AC92B67}" srcOrd="0" destOrd="0" presId="urn:microsoft.com/office/officeart/2005/8/layout/orgChart1"/>
    <dgm:cxn modelId="{47584B92-68B0-4FED-986A-9DBA74A8BC72}" type="presParOf" srcId="{47655C5F-B1D0-4816-9DCB-F4898AC92B67}" destId="{105901A9-85DE-4305-B0B9-C6A554376A5B}" srcOrd="0" destOrd="0" presId="urn:microsoft.com/office/officeart/2005/8/layout/orgChart1"/>
    <dgm:cxn modelId="{0388F8F0-276E-481F-8B57-506521FBAC33}" type="presParOf" srcId="{47655C5F-B1D0-4816-9DCB-F4898AC92B67}" destId="{B90AD17D-268E-402D-9453-582639675C54}" srcOrd="1" destOrd="0" presId="urn:microsoft.com/office/officeart/2005/8/layout/orgChart1"/>
    <dgm:cxn modelId="{E574F8C1-E887-43F6-97EB-FC97C8572560}" type="presParOf" srcId="{BD297ED6-37F1-4CA9-86D8-0D32A23359EC}" destId="{3AEE6650-B68A-4B0E-8368-05BE4B94745A}" srcOrd="1" destOrd="0" presId="urn:microsoft.com/office/officeart/2005/8/layout/orgChart1"/>
    <dgm:cxn modelId="{22E77D84-377B-4760-8ECA-753E0C84261A}" type="presParOf" srcId="{BD297ED6-37F1-4CA9-86D8-0D32A23359EC}" destId="{52F3F6B7-1FE2-4827-9A91-2152C0AC4376}" srcOrd="2" destOrd="0" presId="urn:microsoft.com/office/officeart/2005/8/layout/orgChart1"/>
    <dgm:cxn modelId="{5839989E-7669-4E10-BCE6-C4C9C8FD9AC1}" type="presParOf" srcId="{43C445AC-E5FF-4A4A-BA51-4D00E8F07254}" destId="{28BE775A-2760-4D1A-9AF0-C7BACA9A7F02}" srcOrd="2" destOrd="0" presId="urn:microsoft.com/office/officeart/2005/8/layout/orgChart1"/>
    <dgm:cxn modelId="{94367C98-561F-4044-9537-03C0B0130E17}" type="presParOf" srcId="{F4A02A09-C401-4F12-8568-D2B6F0971E64}" destId="{D61B9442-FE24-481D-B3B8-EBF52B1D92DB}" srcOrd="2" destOrd="0" presId="urn:microsoft.com/office/officeart/2005/8/layout/orgChart1"/>
    <dgm:cxn modelId="{9187EC56-9AFB-4CC1-A94C-65564424C026}" type="presParOf" srcId="{F4A02A09-C401-4F12-8568-D2B6F0971E64}" destId="{E3C6A0C3-F60E-4925-8375-010AA4BAEEBA}" srcOrd="3" destOrd="0" presId="urn:microsoft.com/office/officeart/2005/8/layout/orgChart1"/>
    <dgm:cxn modelId="{F1C9B132-C807-4B02-9AEF-7A7072D718DF}" type="presParOf" srcId="{E3C6A0C3-F60E-4925-8375-010AA4BAEEBA}" destId="{E2B5E31B-86A7-4AC4-B1C5-9C115F8A511F}" srcOrd="0" destOrd="0" presId="urn:microsoft.com/office/officeart/2005/8/layout/orgChart1"/>
    <dgm:cxn modelId="{4D6D1BE7-F972-48D7-874F-CD662F993427}" type="presParOf" srcId="{E2B5E31B-86A7-4AC4-B1C5-9C115F8A511F}" destId="{979B5D45-373C-4985-8691-C150BE568DA0}" srcOrd="0" destOrd="0" presId="urn:microsoft.com/office/officeart/2005/8/layout/orgChart1"/>
    <dgm:cxn modelId="{2444E857-685C-4E12-A71C-FF659993EA2B}" type="presParOf" srcId="{E2B5E31B-86A7-4AC4-B1C5-9C115F8A511F}" destId="{3EBE8A47-0C5D-4579-96AC-DCA63440E97A}" srcOrd="1" destOrd="0" presId="urn:microsoft.com/office/officeart/2005/8/layout/orgChart1"/>
    <dgm:cxn modelId="{36D88FC8-C14C-4529-B2E9-4830929CF5EE}" type="presParOf" srcId="{E3C6A0C3-F60E-4925-8375-010AA4BAEEBA}" destId="{212B420C-0A77-4501-8D6D-F3EBBD113C0D}" srcOrd="1" destOrd="0" presId="urn:microsoft.com/office/officeart/2005/8/layout/orgChart1"/>
    <dgm:cxn modelId="{3D7AAD8E-B1E1-427A-AC63-F134871CDEE3}" type="presParOf" srcId="{212B420C-0A77-4501-8D6D-F3EBBD113C0D}" destId="{3B728870-5FFD-48AD-8DBA-67476E27E295}" srcOrd="0" destOrd="0" presId="urn:microsoft.com/office/officeart/2005/8/layout/orgChart1"/>
    <dgm:cxn modelId="{F976DB94-E436-4F74-B394-AFF94E66FAC6}" type="presParOf" srcId="{212B420C-0A77-4501-8D6D-F3EBBD113C0D}" destId="{050901CD-E239-4052-A9AF-6B24E949E324}" srcOrd="1" destOrd="0" presId="urn:microsoft.com/office/officeart/2005/8/layout/orgChart1"/>
    <dgm:cxn modelId="{9761589F-67B5-4FFF-B793-3A7745033230}" type="presParOf" srcId="{050901CD-E239-4052-A9AF-6B24E949E324}" destId="{C0F0E2B5-21AC-4D16-A3F4-5D2080A2082D}" srcOrd="0" destOrd="0" presId="urn:microsoft.com/office/officeart/2005/8/layout/orgChart1"/>
    <dgm:cxn modelId="{D3E15645-9A6F-4B99-8B06-8BE484C309EA}" type="presParOf" srcId="{C0F0E2B5-21AC-4D16-A3F4-5D2080A2082D}" destId="{AA716B55-0EB3-405D-B86E-93F188A16392}" srcOrd="0" destOrd="0" presId="urn:microsoft.com/office/officeart/2005/8/layout/orgChart1"/>
    <dgm:cxn modelId="{EC994E6C-6A1D-4182-A2CC-0129A74E3254}" type="presParOf" srcId="{C0F0E2B5-21AC-4D16-A3F4-5D2080A2082D}" destId="{0E109EB3-E8E7-422C-9C95-C1E9A328E40E}" srcOrd="1" destOrd="0" presId="urn:microsoft.com/office/officeart/2005/8/layout/orgChart1"/>
    <dgm:cxn modelId="{5A71FACE-10C6-4E33-82E5-A29710E2A1B4}" type="presParOf" srcId="{050901CD-E239-4052-A9AF-6B24E949E324}" destId="{BAFD1D05-A65C-46DE-A9F3-2F044604DF9D}" srcOrd="1" destOrd="0" presId="urn:microsoft.com/office/officeart/2005/8/layout/orgChart1"/>
    <dgm:cxn modelId="{F7790E2F-56C8-4D20-BC5E-34A73A0C521C}" type="presParOf" srcId="{050901CD-E239-4052-A9AF-6B24E949E324}" destId="{2CA3D57D-34EF-4F4D-A4B7-CAA15EF2F921}" srcOrd="2" destOrd="0" presId="urn:microsoft.com/office/officeart/2005/8/layout/orgChart1"/>
    <dgm:cxn modelId="{18BD439E-C95E-42C4-A934-26B1F04AD395}" type="presParOf" srcId="{212B420C-0A77-4501-8D6D-F3EBBD113C0D}" destId="{E0BF58AC-4F03-4BBF-9D75-3AD6C0E31980}" srcOrd="2" destOrd="0" presId="urn:microsoft.com/office/officeart/2005/8/layout/orgChart1"/>
    <dgm:cxn modelId="{D2739093-D1BB-4765-BD4E-5AF1723FF235}" type="presParOf" srcId="{212B420C-0A77-4501-8D6D-F3EBBD113C0D}" destId="{9A49939E-1133-4C9D-85AE-6434CB1D14AC}" srcOrd="3" destOrd="0" presId="urn:microsoft.com/office/officeart/2005/8/layout/orgChart1"/>
    <dgm:cxn modelId="{D3871416-85AC-4324-A2E5-8EB145001C36}" type="presParOf" srcId="{9A49939E-1133-4C9D-85AE-6434CB1D14AC}" destId="{8653A6B8-B19A-4931-BC0C-490842A96FA9}" srcOrd="0" destOrd="0" presId="urn:microsoft.com/office/officeart/2005/8/layout/orgChart1"/>
    <dgm:cxn modelId="{207C9583-4FD5-414F-B8D1-85E4BBAF8ABA}" type="presParOf" srcId="{8653A6B8-B19A-4931-BC0C-490842A96FA9}" destId="{CA57D57E-199E-4BE9-89D3-1BE323AE9B44}" srcOrd="0" destOrd="0" presId="urn:microsoft.com/office/officeart/2005/8/layout/orgChart1"/>
    <dgm:cxn modelId="{1CA5968B-172F-418F-AFB7-94F260721FBE}" type="presParOf" srcId="{8653A6B8-B19A-4931-BC0C-490842A96FA9}" destId="{1226BECF-51AB-456C-8257-E1AE05E2A082}" srcOrd="1" destOrd="0" presId="urn:microsoft.com/office/officeart/2005/8/layout/orgChart1"/>
    <dgm:cxn modelId="{91295867-65E2-4883-8E01-C2B60F85AC0C}" type="presParOf" srcId="{9A49939E-1133-4C9D-85AE-6434CB1D14AC}" destId="{CFFE5BAD-DB7D-4394-9595-3F478BC93B66}" srcOrd="1" destOrd="0" presId="urn:microsoft.com/office/officeart/2005/8/layout/orgChart1"/>
    <dgm:cxn modelId="{A68C3957-A523-40FB-A5FB-27D3A30535AC}" type="presParOf" srcId="{9A49939E-1133-4C9D-85AE-6434CB1D14AC}" destId="{8F6A5A70-A30C-4730-A8F3-F0D1B4A57202}" srcOrd="2" destOrd="0" presId="urn:microsoft.com/office/officeart/2005/8/layout/orgChart1"/>
    <dgm:cxn modelId="{C1A073A4-CD41-48F7-A219-E74E41D3AB88}" type="presParOf" srcId="{E3C6A0C3-F60E-4925-8375-010AA4BAEEBA}" destId="{BD7A6605-E6BA-4952-99AE-D2CD9D9C9487}" srcOrd="2" destOrd="0" presId="urn:microsoft.com/office/officeart/2005/8/layout/orgChart1"/>
    <dgm:cxn modelId="{9DB0F1D7-DF8F-4439-B703-562B52927B21}" type="presParOf" srcId="{EC01DE88-3631-4BA3-846C-F47D5F840E89}" destId="{B85342C9-7B0A-4C1A-B4F6-5ED6251ECE7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DB0621-97B8-4115-BA77-0305BD7A947B}" type="doc">
      <dgm:prSet loTypeId="urn:microsoft.com/office/officeart/2005/8/layout/pyramid1" loCatId="pyramid" qsTypeId="urn:microsoft.com/office/officeart/2005/8/quickstyle/simple1" qsCatId="simple" csTypeId="urn:microsoft.com/office/officeart/2005/8/colors/colorful3" csCatId="colorful" phldr="1"/>
      <dgm:spPr/>
    </dgm:pt>
    <dgm:pt modelId="{E7077ADF-5827-48C0-A72E-31D03F8C44BC}">
      <dgm:prSet phldrT="[Tekst]" custT="1"/>
      <dgm:spPr/>
      <dgm:t>
        <a:bodyPr/>
        <a:lstStyle/>
        <a:p>
          <a:r>
            <a:rPr lang="nl-NL" sz="1600" dirty="0"/>
            <a:t>3 NF</a:t>
          </a:r>
          <a:endParaRPr lang="nl-NL" sz="1800" dirty="0"/>
        </a:p>
      </dgm:t>
    </dgm:pt>
    <dgm:pt modelId="{F513A849-DA88-46B3-8FC4-8A60DBD8C1C4}" type="parTrans" cxnId="{CE49741B-7E10-4964-9140-BA95683FDAB7}">
      <dgm:prSet/>
      <dgm:spPr/>
      <dgm:t>
        <a:bodyPr/>
        <a:lstStyle/>
        <a:p>
          <a:endParaRPr lang="nl-NL"/>
        </a:p>
      </dgm:t>
    </dgm:pt>
    <dgm:pt modelId="{A37CF6A5-692D-4789-B194-EB84AF76A82D}" type="sibTrans" cxnId="{CE49741B-7E10-4964-9140-BA95683FDAB7}">
      <dgm:prSet/>
      <dgm:spPr/>
      <dgm:t>
        <a:bodyPr/>
        <a:lstStyle/>
        <a:p>
          <a:endParaRPr lang="nl-NL"/>
        </a:p>
      </dgm:t>
    </dgm:pt>
    <dgm:pt modelId="{C8884FB4-3A19-46D8-9D9B-253EC0E6FF39}">
      <dgm:prSet phldrT="[Tekst]" custT="1"/>
      <dgm:spPr/>
      <dgm:t>
        <a:bodyPr/>
        <a:lstStyle/>
        <a:p>
          <a:r>
            <a:rPr lang="nl-NL" sz="1800" dirty="0"/>
            <a:t>1 NF</a:t>
          </a:r>
        </a:p>
      </dgm:t>
    </dgm:pt>
    <dgm:pt modelId="{F3E943F2-AE07-478A-9E79-33392B5C2E5B}" type="parTrans" cxnId="{CC252F58-73CF-4BF6-A0C1-B1038AD19E1B}">
      <dgm:prSet/>
      <dgm:spPr/>
      <dgm:t>
        <a:bodyPr/>
        <a:lstStyle/>
        <a:p>
          <a:endParaRPr lang="nl-NL"/>
        </a:p>
      </dgm:t>
    </dgm:pt>
    <dgm:pt modelId="{89667B6D-EDC4-44A5-9CFF-1EBAFB101309}" type="sibTrans" cxnId="{CC252F58-73CF-4BF6-A0C1-B1038AD19E1B}">
      <dgm:prSet/>
      <dgm:spPr/>
      <dgm:t>
        <a:bodyPr/>
        <a:lstStyle/>
        <a:p>
          <a:endParaRPr lang="nl-NL"/>
        </a:p>
      </dgm:t>
    </dgm:pt>
    <dgm:pt modelId="{2F64EC2A-7B24-42E0-8484-3DF7F8F37C38}">
      <dgm:prSet phldrT="[Tekst]" custT="1"/>
      <dgm:spPr/>
      <dgm:t>
        <a:bodyPr/>
        <a:lstStyle/>
        <a:p>
          <a:r>
            <a:rPr lang="nl-NL" sz="1800" dirty="0"/>
            <a:t>4 NF</a:t>
          </a:r>
        </a:p>
      </dgm:t>
    </dgm:pt>
    <dgm:pt modelId="{CC40D413-5DB3-4D89-AE63-A7A00514728D}" type="parTrans" cxnId="{7C606D07-F555-424D-865B-C9407B35248F}">
      <dgm:prSet/>
      <dgm:spPr/>
      <dgm:t>
        <a:bodyPr/>
        <a:lstStyle/>
        <a:p>
          <a:endParaRPr lang="nl-NL"/>
        </a:p>
      </dgm:t>
    </dgm:pt>
    <dgm:pt modelId="{3CFE2DA3-BCC7-41BD-A153-707129F63807}" type="sibTrans" cxnId="{7C606D07-F555-424D-865B-C9407B35248F}">
      <dgm:prSet/>
      <dgm:spPr/>
      <dgm:t>
        <a:bodyPr/>
        <a:lstStyle/>
        <a:p>
          <a:endParaRPr lang="nl-NL"/>
        </a:p>
      </dgm:t>
    </dgm:pt>
    <dgm:pt modelId="{97E5513F-E38E-44E0-BFB5-ED4204B8DCB3}">
      <dgm:prSet phldrT="[Tekst]" custT="1"/>
      <dgm:spPr/>
      <dgm:t>
        <a:bodyPr/>
        <a:lstStyle/>
        <a:p>
          <a:r>
            <a:rPr lang="nl-NL" sz="900" dirty="0"/>
            <a:t>5 NF</a:t>
          </a:r>
        </a:p>
      </dgm:t>
    </dgm:pt>
    <dgm:pt modelId="{9C77ED49-5BFF-4063-BFE9-57489461CBC5}" type="parTrans" cxnId="{FF099905-772B-40D4-B3FA-AEA5455F9740}">
      <dgm:prSet/>
      <dgm:spPr/>
      <dgm:t>
        <a:bodyPr/>
        <a:lstStyle/>
        <a:p>
          <a:endParaRPr lang="nl-NL"/>
        </a:p>
      </dgm:t>
    </dgm:pt>
    <dgm:pt modelId="{3E821ABD-86CD-442F-BAC4-397DEF0ECE70}" type="sibTrans" cxnId="{FF099905-772B-40D4-B3FA-AEA5455F9740}">
      <dgm:prSet/>
      <dgm:spPr/>
      <dgm:t>
        <a:bodyPr/>
        <a:lstStyle/>
        <a:p>
          <a:endParaRPr lang="nl-NL"/>
        </a:p>
      </dgm:t>
    </dgm:pt>
    <dgm:pt modelId="{4BE527EE-0079-4AC2-A96E-8ADD4A42721B}">
      <dgm:prSet phldrT="[Tekst]" custT="1"/>
      <dgm:spPr/>
      <dgm:t>
        <a:bodyPr/>
        <a:lstStyle/>
        <a:p>
          <a:r>
            <a:rPr lang="nl-NL" sz="1800" dirty="0"/>
            <a:t>2 NF</a:t>
          </a:r>
        </a:p>
      </dgm:t>
    </dgm:pt>
    <dgm:pt modelId="{6D5335CC-F8FD-4A2D-A5C7-8DE9707C547A}" type="parTrans" cxnId="{397C4BF7-2921-4A74-8805-B2BDFCA95B8F}">
      <dgm:prSet/>
      <dgm:spPr/>
      <dgm:t>
        <a:bodyPr/>
        <a:lstStyle/>
        <a:p>
          <a:endParaRPr lang="nl-NL"/>
        </a:p>
      </dgm:t>
    </dgm:pt>
    <dgm:pt modelId="{0E856F03-3E1A-46D3-AE54-CBAAC0F5A3B8}" type="sibTrans" cxnId="{397C4BF7-2921-4A74-8805-B2BDFCA95B8F}">
      <dgm:prSet/>
      <dgm:spPr/>
      <dgm:t>
        <a:bodyPr/>
        <a:lstStyle/>
        <a:p>
          <a:endParaRPr lang="nl-NL"/>
        </a:p>
      </dgm:t>
    </dgm:pt>
    <dgm:pt modelId="{E96D3AC0-FCFA-4EE8-856E-32C1426962BB}" type="pres">
      <dgm:prSet presAssocID="{1CDB0621-97B8-4115-BA77-0305BD7A947B}" presName="Name0" presStyleCnt="0">
        <dgm:presLayoutVars>
          <dgm:dir/>
          <dgm:animLvl val="lvl"/>
          <dgm:resizeHandles val="exact"/>
        </dgm:presLayoutVars>
      </dgm:prSet>
      <dgm:spPr/>
    </dgm:pt>
    <dgm:pt modelId="{AAE61279-18D5-41DB-917C-B1F782255251}" type="pres">
      <dgm:prSet presAssocID="{97E5513F-E38E-44E0-BFB5-ED4204B8DCB3}" presName="Name8" presStyleCnt="0"/>
      <dgm:spPr/>
    </dgm:pt>
    <dgm:pt modelId="{6B8872F9-8CBD-4FCD-BD34-702D7D44B66A}" type="pres">
      <dgm:prSet presAssocID="{97E5513F-E38E-44E0-BFB5-ED4204B8DCB3}" presName="level" presStyleLbl="node1" presStyleIdx="0" presStyleCnt="5" custLinFactY="-20101" custLinFactNeighborX="655" custLinFactNeighborY="-100000">
        <dgm:presLayoutVars>
          <dgm:chMax val="1"/>
          <dgm:bulletEnabled val="1"/>
        </dgm:presLayoutVars>
      </dgm:prSet>
      <dgm:spPr/>
    </dgm:pt>
    <dgm:pt modelId="{00036ED9-47A0-471E-B0C4-C0D3C299F52A}" type="pres">
      <dgm:prSet presAssocID="{97E5513F-E38E-44E0-BFB5-ED4204B8DCB3}" presName="levelTx" presStyleLbl="revTx" presStyleIdx="0" presStyleCnt="0">
        <dgm:presLayoutVars>
          <dgm:chMax val="1"/>
          <dgm:bulletEnabled val="1"/>
        </dgm:presLayoutVars>
      </dgm:prSet>
      <dgm:spPr/>
    </dgm:pt>
    <dgm:pt modelId="{DFF8278E-AAEA-40B7-816E-A02E4A5F2A51}" type="pres">
      <dgm:prSet presAssocID="{2F64EC2A-7B24-42E0-8484-3DF7F8F37C38}" presName="Name8" presStyleCnt="0"/>
      <dgm:spPr/>
    </dgm:pt>
    <dgm:pt modelId="{EEC823D1-C0CD-444E-8EA4-0BDF57B3577D}" type="pres">
      <dgm:prSet presAssocID="{2F64EC2A-7B24-42E0-8484-3DF7F8F37C38}" presName="level" presStyleLbl="node1" presStyleIdx="1" presStyleCnt="5">
        <dgm:presLayoutVars>
          <dgm:chMax val="1"/>
          <dgm:bulletEnabled val="1"/>
        </dgm:presLayoutVars>
      </dgm:prSet>
      <dgm:spPr/>
    </dgm:pt>
    <dgm:pt modelId="{F4F1A0B2-D508-422D-A016-9A2F0CDE8418}" type="pres">
      <dgm:prSet presAssocID="{2F64EC2A-7B24-42E0-8484-3DF7F8F37C38}" presName="levelTx" presStyleLbl="revTx" presStyleIdx="0" presStyleCnt="0">
        <dgm:presLayoutVars>
          <dgm:chMax val="1"/>
          <dgm:bulletEnabled val="1"/>
        </dgm:presLayoutVars>
      </dgm:prSet>
      <dgm:spPr/>
    </dgm:pt>
    <dgm:pt modelId="{A0C150BF-F4BD-4652-8AFC-6F7DDF164AC9}" type="pres">
      <dgm:prSet presAssocID="{E7077ADF-5827-48C0-A72E-31D03F8C44BC}" presName="Name8" presStyleCnt="0"/>
      <dgm:spPr/>
    </dgm:pt>
    <dgm:pt modelId="{F2B781EF-5A39-449E-BD1F-29817848C389}" type="pres">
      <dgm:prSet presAssocID="{E7077ADF-5827-48C0-A72E-31D03F8C44BC}" presName="level" presStyleLbl="node1" presStyleIdx="2" presStyleCnt="5">
        <dgm:presLayoutVars>
          <dgm:chMax val="1"/>
          <dgm:bulletEnabled val="1"/>
        </dgm:presLayoutVars>
      </dgm:prSet>
      <dgm:spPr/>
    </dgm:pt>
    <dgm:pt modelId="{5CBFAD4E-452A-4C23-89DC-BFB43FE7268C}" type="pres">
      <dgm:prSet presAssocID="{E7077ADF-5827-48C0-A72E-31D03F8C44BC}" presName="levelTx" presStyleLbl="revTx" presStyleIdx="0" presStyleCnt="0">
        <dgm:presLayoutVars>
          <dgm:chMax val="1"/>
          <dgm:bulletEnabled val="1"/>
        </dgm:presLayoutVars>
      </dgm:prSet>
      <dgm:spPr/>
    </dgm:pt>
    <dgm:pt modelId="{6B686895-E1A9-430A-8FE5-20ACAAA44B92}" type="pres">
      <dgm:prSet presAssocID="{4BE527EE-0079-4AC2-A96E-8ADD4A42721B}" presName="Name8" presStyleCnt="0"/>
      <dgm:spPr/>
    </dgm:pt>
    <dgm:pt modelId="{0D1E410B-A222-4931-A17C-5BBC2CF488B4}" type="pres">
      <dgm:prSet presAssocID="{4BE527EE-0079-4AC2-A96E-8ADD4A42721B}" presName="level" presStyleLbl="node1" presStyleIdx="3" presStyleCnt="5">
        <dgm:presLayoutVars>
          <dgm:chMax val="1"/>
          <dgm:bulletEnabled val="1"/>
        </dgm:presLayoutVars>
      </dgm:prSet>
      <dgm:spPr/>
    </dgm:pt>
    <dgm:pt modelId="{4182606F-70A4-4377-BFB8-FDCD8CED1A5D}" type="pres">
      <dgm:prSet presAssocID="{4BE527EE-0079-4AC2-A96E-8ADD4A42721B}" presName="levelTx" presStyleLbl="revTx" presStyleIdx="0" presStyleCnt="0">
        <dgm:presLayoutVars>
          <dgm:chMax val="1"/>
          <dgm:bulletEnabled val="1"/>
        </dgm:presLayoutVars>
      </dgm:prSet>
      <dgm:spPr/>
    </dgm:pt>
    <dgm:pt modelId="{E8901969-B3C2-4EB4-9AF4-E8F801410C5A}" type="pres">
      <dgm:prSet presAssocID="{C8884FB4-3A19-46D8-9D9B-253EC0E6FF39}" presName="Name8" presStyleCnt="0"/>
      <dgm:spPr/>
    </dgm:pt>
    <dgm:pt modelId="{A00B572D-CA0D-447C-9735-E07AC91910A1}" type="pres">
      <dgm:prSet presAssocID="{C8884FB4-3A19-46D8-9D9B-253EC0E6FF39}" presName="level" presStyleLbl="node1" presStyleIdx="4" presStyleCnt="5">
        <dgm:presLayoutVars>
          <dgm:chMax val="1"/>
          <dgm:bulletEnabled val="1"/>
        </dgm:presLayoutVars>
      </dgm:prSet>
      <dgm:spPr/>
    </dgm:pt>
    <dgm:pt modelId="{40153F73-AFC3-4B79-915A-A6E54C3E912D}" type="pres">
      <dgm:prSet presAssocID="{C8884FB4-3A19-46D8-9D9B-253EC0E6FF39}" presName="levelTx" presStyleLbl="revTx" presStyleIdx="0" presStyleCnt="0">
        <dgm:presLayoutVars>
          <dgm:chMax val="1"/>
          <dgm:bulletEnabled val="1"/>
        </dgm:presLayoutVars>
      </dgm:prSet>
      <dgm:spPr/>
    </dgm:pt>
  </dgm:ptLst>
  <dgm:cxnLst>
    <dgm:cxn modelId="{FF099905-772B-40D4-B3FA-AEA5455F9740}" srcId="{1CDB0621-97B8-4115-BA77-0305BD7A947B}" destId="{97E5513F-E38E-44E0-BFB5-ED4204B8DCB3}" srcOrd="0" destOrd="0" parTransId="{9C77ED49-5BFF-4063-BFE9-57489461CBC5}" sibTransId="{3E821ABD-86CD-442F-BAC4-397DEF0ECE70}"/>
    <dgm:cxn modelId="{7C606D07-F555-424D-865B-C9407B35248F}" srcId="{1CDB0621-97B8-4115-BA77-0305BD7A947B}" destId="{2F64EC2A-7B24-42E0-8484-3DF7F8F37C38}" srcOrd="1" destOrd="0" parTransId="{CC40D413-5DB3-4D89-AE63-A7A00514728D}" sibTransId="{3CFE2DA3-BCC7-41BD-A153-707129F63807}"/>
    <dgm:cxn modelId="{818EF913-ADBB-41F5-BD91-60E11CDC033D}" type="presOf" srcId="{2F64EC2A-7B24-42E0-8484-3DF7F8F37C38}" destId="{EEC823D1-C0CD-444E-8EA4-0BDF57B3577D}" srcOrd="0" destOrd="0" presId="urn:microsoft.com/office/officeart/2005/8/layout/pyramid1"/>
    <dgm:cxn modelId="{CE49741B-7E10-4964-9140-BA95683FDAB7}" srcId="{1CDB0621-97B8-4115-BA77-0305BD7A947B}" destId="{E7077ADF-5827-48C0-A72E-31D03F8C44BC}" srcOrd="2" destOrd="0" parTransId="{F513A849-DA88-46B3-8FC4-8A60DBD8C1C4}" sibTransId="{A37CF6A5-692D-4789-B194-EB84AF76A82D}"/>
    <dgm:cxn modelId="{54EE116D-8F60-40C3-8031-E30BE1C037DF}" type="presOf" srcId="{E7077ADF-5827-48C0-A72E-31D03F8C44BC}" destId="{F2B781EF-5A39-449E-BD1F-29817848C389}" srcOrd="0" destOrd="0" presId="urn:microsoft.com/office/officeart/2005/8/layout/pyramid1"/>
    <dgm:cxn modelId="{CC252F58-73CF-4BF6-A0C1-B1038AD19E1B}" srcId="{1CDB0621-97B8-4115-BA77-0305BD7A947B}" destId="{C8884FB4-3A19-46D8-9D9B-253EC0E6FF39}" srcOrd="4" destOrd="0" parTransId="{F3E943F2-AE07-478A-9E79-33392B5C2E5B}" sibTransId="{89667B6D-EDC4-44A5-9CFF-1EBAFB101309}"/>
    <dgm:cxn modelId="{E3F1728C-E0F3-4D1E-BE8E-86D378D681C7}" type="presOf" srcId="{4BE527EE-0079-4AC2-A96E-8ADD4A42721B}" destId="{4182606F-70A4-4377-BFB8-FDCD8CED1A5D}" srcOrd="1" destOrd="0" presId="urn:microsoft.com/office/officeart/2005/8/layout/pyramid1"/>
    <dgm:cxn modelId="{3C098B92-9EEC-43A2-98ED-8354C6F32D64}" type="presOf" srcId="{97E5513F-E38E-44E0-BFB5-ED4204B8DCB3}" destId="{00036ED9-47A0-471E-B0C4-C0D3C299F52A}" srcOrd="1" destOrd="0" presId="urn:microsoft.com/office/officeart/2005/8/layout/pyramid1"/>
    <dgm:cxn modelId="{D6D0339A-6AD3-4D4A-8243-7536C3A8D7F1}" type="presOf" srcId="{C8884FB4-3A19-46D8-9D9B-253EC0E6FF39}" destId="{A00B572D-CA0D-447C-9735-E07AC91910A1}" srcOrd="0" destOrd="0" presId="urn:microsoft.com/office/officeart/2005/8/layout/pyramid1"/>
    <dgm:cxn modelId="{14E8CAA6-7618-47E9-B794-4A31193A0B15}" type="presOf" srcId="{E7077ADF-5827-48C0-A72E-31D03F8C44BC}" destId="{5CBFAD4E-452A-4C23-89DC-BFB43FE7268C}" srcOrd="1" destOrd="0" presId="urn:microsoft.com/office/officeart/2005/8/layout/pyramid1"/>
    <dgm:cxn modelId="{D8B9EDCB-BDE1-4C17-B400-3A82815C5AC2}" type="presOf" srcId="{C8884FB4-3A19-46D8-9D9B-253EC0E6FF39}" destId="{40153F73-AFC3-4B79-915A-A6E54C3E912D}" srcOrd="1" destOrd="0" presId="urn:microsoft.com/office/officeart/2005/8/layout/pyramid1"/>
    <dgm:cxn modelId="{FC1AD1EC-1094-4BEA-ADDC-166DD29E717C}" type="presOf" srcId="{1CDB0621-97B8-4115-BA77-0305BD7A947B}" destId="{E96D3AC0-FCFA-4EE8-856E-32C1426962BB}" srcOrd="0" destOrd="0" presId="urn:microsoft.com/office/officeart/2005/8/layout/pyramid1"/>
    <dgm:cxn modelId="{397C4BF7-2921-4A74-8805-B2BDFCA95B8F}" srcId="{1CDB0621-97B8-4115-BA77-0305BD7A947B}" destId="{4BE527EE-0079-4AC2-A96E-8ADD4A42721B}" srcOrd="3" destOrd="0" parTransId="{6D5335CC-F8FD-4A2D-A5C7-8DE9707C547A}" sibTransId="{0E856F03-3E1A-46D3-AE54-CBAAC0F5A3B8}"/>
    <dgm:cxn modelId="{6F6FB8FA-34EA-4C1B-8D0E-A0B39E946E0E}" type="presOf" srcId="{2F64EC2A-7B24-42E0-8484-3DF7F8F37C38}" destId="{F4F1A0B2-D508-422D-A016-9A2F0CDE8418}" srcOrd="1" destOrd="0" presId="urn:microsoft.com/office/officeart/2005/8/layout/pyramid1"/>
    <dgm:cxn modelId="{036FD2FD-C294-4BA1-8C59-39595586ED03}" type="presOf" srcId="{4BE527EE-0079-4AC2-A96E-8ADD4A42721B}" destId="{0D1E410B-A222-4931-A17C-5BBC2CF488B4}" srcOrd="0" destOrd="0" presId="urn:microsoft.com/office/officeart/2005/8/layout/pyramid1"/>
    <dgm:cxn modelId="{C59F4DFF-B56E-4249-A661-AFFBA91F7133}" type="presOf" srcId="{97E5513F-E38E-44E0-BFB5-ED4204B8DCB3}" destId="{6B8872F9-8CBD-4FCD-BD34-702D7D44B66A}" srcOrd="0" destOrd="0" presId="urn:microsoft.com/office/officeart/2005/8/layout/pyramid1"/>
    <dgm:cxn modelId="{71B0FE0B-03F5-4943-9790-5BAFEDE9FD08}" type="presParOf" srcId="{E96D3AC0-FCFA-4EE8-856E-32C1426962BB}" destId="{AAE61279-18D5-41DB-917C-B1F782255251}" srcOrd="0" destOrd="0" presId="urn:microsoft.com/office/officeart/2005/8/layout/pyramid1"/>
    <dgm:cxn modelId="{3DE63F16-F18F-4E94-ADDF-7DD8165CB9E5}" type="presParOf" srcId="{AAE61279-18D5-41DB-917C-B1F782255251}" destId="{6B8872F9-8CBD-4FCD-BD34-702D7D44B66A}" srcOrd="0" destOrd="0" presId="urn:microsoft.com/office/officeart/2005/8/layout/pyramid1"/>
    <dgm:cxn modelId="{FDE4AA68-0F32-49C0-A9E2-68670A22DEDB}" type="presParOf" srcId="{AAE61279-18D5-41DB-917C-B1F782255251}" destId="{00036ED9-47A0-471E-B0C4-C0D3C299F52A}" srcOrd="1" destOrd="0" presId="urn:microsoft.com/office/officeart/2005/8/layout/pyramid1"/>
    <dgm:cxn modelId="{AFF01528-F2A5-46A5-8A01-612005AB09F3}" type="presParOf" srcId="{E96D3AC0-FCFA-4EE8-856E-32C1426962BB}" destId="{DFF8278E-AAEA-40B7-816E-A02E4A5F2A51}" srcOrd="1" destOrd="0" presId="urn:microsoft.com/office/officeart/2005/8/layout/pyramid1"/>
    <dgm:cxn modelId="{16DAC584-C141-43FE-B76B-1CAF3617930C}" type="presParOf" srcId="{DFF8278E-AAEA-40B7-816E-A02E4A5F2A51}" destId="{EEC823D1-C0CD-444E-8EA4-0BDF57B3577D}" srcOrd="0" destOrd="0" presId="urn:microsoft.com/office/officeart/2005/8/layout/pyramid1"/>
    <dgm:cxn modelId="{7F7E4C0A-A851-4233-A5FE-36449F898A4D}" type="presParOf" srcId="{DFF8278E-AAEA-40B7-816E-A02E4A5F2A51}" destId="{F4F1A0B2-D508-422D-A016-9A2F0CDE8418}" srcOrd="1" destOrd="0" presId="urn:microsoft.com/office/officeart/2005/8/layout/pyramid1"/>
    <dgm:cxn modelId="{5EA0430B-3A77-4200-BD6C-349169E4B5A8}" type="presParOf" srcId="{E96D3AC0-FCFA-4EE8-856E-32C1426962BB}" destId="{A0C150BF-F4BD-4652-8AFC-6F7DDF164AC9}" srcOrd="2" destOrd="0" presId="urn:microsoft.com/office/officeart/2005/8/layout/pyramid1"/>
    <dgm:cxn modelId="{5AEE59EF-1221-4F1B-B3EE-4F4317C113E3}" type="presParOf" srcId="{A0C150BF-F4BD-4652-8AFC-6F7DDF164AC9}" destId="{F2B781EF-5A39-449E-BD1F-29817848C389}" srcOrd="0" destOrd="0" presId="urn:microsoft.com/office/officeart/2005/8/layout/pyramid1"/>
    <dgm:cxn modelId="{945F0F50-B1E2-4C8D-A6BD-CFC096628037}" type="presParOf" srcId="{A0C150BF-F4BD-4652-8AFC-6F7DDF164AC9}" destId="{5CBFAD4E-452A-4C23-89DC-BFB43FE7268C}" srcOrd="1" destOrd="0" presId="urn:microsoft.com/office/officeart/2005/8/layout/pyramid1"/>
    <dgm:cxn modelId="{DE9C10D9-D339-4799-A84C-270A5B791EEB}" type="presParOf" srcId="{E96D3AC0-FCFA-4EE8-856E-32C1426962BB}" destId="{6B686895-E1A9-430A-8FE5-20ACAAA44B92}" srcOrd="3" destOrd="0" presId="urn:microsoft.com/office/officeart/2005/8/layout/pyramid1"/>
    <dgm:cxn modelId="{FF327752-4009-4FD0-A820-5305A1234BA1}" type="presParOf" srcId="{6B686895-E1A9-430A-8FE5-20ACAAA44B92}" destId="{0D1E410B-A222-4931-A17C-5BBC2CF488B4}" srcOrd="0" destOrd="0" presId="urn:microsoft.com/office/officeart/2005/8/layout/pyramid1"/>
    <dgm:cxn modelId="{D9D90319-8B70-492F-8B34-DC512FED6C38}" type="presParOf" srcId="{6B686895-E1A9-430A-8FE5-20ACAAA44B92}" destId="{4182606F-70A4-4377-BFB8-FDCD8CED1A5D}" srcOrd="1" destOrd="0" presId="urn:microsoft.com/office/officeart/2005/8/layout/pyramid1"/>
    <dgm:cxn modelId="{386C56DC-9DF4-4203-BAA3-1A6D426E7B61}" type="presParOf" srcId="{E96D3AC0-FCFA-4EE8-856E-32C1426962BB}" destId="{E8901969-B3C2-4EB4-9AF4-E8F801410C5A}" srcOrd="4" destOrd="0" presId="urn:microsoft.com/office/officeart/2005/8/layout/pyramid1"/>
    <dgm:cxn modelId="{7BDAA1F7-64C7-495E-B494-B6180C31F07B}" type="presParOf" srcId="{E8901969-B3C2-4EB4-9AF4-E8F801410C5A}" destId="{A00B572D-CA0D-447C-9735-E07AC91910A1}" srcOrd="0" destOrd="0" presId="urn:microsoft.com/office/officeart/2005/8/layout/pyramid1"/>
    <dgm:cxn modelId="{1E79EB97-1EE9-4E84-945A-0CF6FF7A6C8F}" type="presParOf" srcId="{E8901969-B3C2-4EB4-9AF4-E8F801410C5A}" destId="{40153F73-AFC3-4B79-915A-A6E54C3E912D}"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601FD-61D6-4F42-917A-2FD6FBF6DCCC}">
      <dsp:nvSpPr>
        <dsp:cNvPr id="0" name=""/>
        <dsp:cNvSpPr/>
      </dsp:nvSpPr>
      <dsp:spPr>
        <a:xfrm>
          <a:off x="915484" y="1315323"/>
          <a:ext cx="980437" cy="98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E55793-408E-4A38-AEDE-BBE2AB7B513C}">
      <dsp:nvSpPr>
        <dsp:cNvPr id="0" name=""/>
        <dsp:cNvSpPr/>
      </dsp:nvSpPr>
      <dsp:spPr>
        <a:xfrm>
          <a:off x="5078" y="2388311"/>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GB" sz="2100" kern="1200"/>
            <a:t>Goal of Normalization</a:t>
          </a:r>
          <a:endParaRPr lang="en-US" sz="2100" kern="1200"/>
        </a:p>
      </dsp:txBody>
      <dsp:txXfrm>
        <a:off x="5078" y="2388311"/>
        <a:ext cx="2801250" cy="420187"/>
      </dsp:txXfrm>
    </dsp:sp>
    <dsp:sp modelId="{99640EDA-7C66-4A32-AD05-3750AD8B11AA}">
      <dsp:nvSpPr>
        <dsp:cNvPr id="0" name=""/>
        <dsp:cNvSpPr/>
      </dsp:nvSpPr>
      <dsp:spPr>
        <a:xfrm>
          <a:off x="5078" y="2851545"/>
          <a:ext cx="2801250" cy="616123"/>
        </a:xfrm>
        <a:prstGeom prst="rect">
          <a:avLst/>
        </a:prstGeom>
        <a:noFill/>
        <a:ln>
          <a:noFill/>
        </a:ln>
        <a:effectLst/>
      </dsp:spPr>
      <dsp:style>
        <a:lnRef idx="0">
          <a:scrgbClr r="0" g="0" b="0"/>
        </a:lnRef>
        <a:fillRef idx="0">
          <a:scrgbClr r="0" g="0" b="0"/>
        </a:fillRef>
        <a:effectRef idx="0">
          <a:scrgbClr r="0" g="0" b="0"/>
        </a:effectRef>
        <a:fontRef idx="minor"/>
      </dsp:style>
    </dsp:sp>
    <dsp:sp modelId="{BB01673D-2543-4708-9EAB-9273AEA50042}">
      <dsp:nvSpPr>
        <dsp:cNvPr id="0" name=""/>
        <dsp:cNvSpPr/>
      </dsp:nvSpPr>
      <dsp:spPr>
        <a:xfrm>
          <a:off x="4206953" y="1315323"/>
          <a:ext cx="980437" cy="98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25123-511D-4A84-B2CC-58918853E9D7}">
      <dsp:nvSpPr>
        <dsp:cNvPr id="0" name=""/>
        <dsp:cNvSpPr/>
      </dsp:nvSpPr>
      <dsp:spPr>
        <a:xfrm>
          <a:off x="3296546" y="2388311"/>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GB" sz="2100" kern="1200"/>
            <a:t>Functional dependencies</a:t>
          </a:r>
          <a:endParaRPr lang="en-US" sz="2100" kern="1200"/>
        </a:p>
      </dsp:txBody>
      <dsp:txXfrm>
        <a:off x="3296546" y="2388311"/>
        <a:ext cx="2801250" cy="420187"/>
      </dsp:txXfrm>
    </dsp:sp>
    <dsp:sp modelId="{5ABD987A-F568-4B00-8B0A-9CCB02F5DB08}">
      <dsp:nvSpPr>
        <dsp:cNvPr id="0" name=""/>
        <dsp:cNvSpPr/>
      </dsp:nvSpPr>
      <dsp:spPr>
        <a:xfrm>
          <a:off x="3296546" y="2851545"/>
          <a:ext cx="2801250" cy="616123"/>
        </a:xfrm>
        <a:prstGeom prst="rect">
          <a:avLst/>
        </a:prstGeom>
        <a:noFill/>
        <a:ln>
          <a:noFill/>
        </a:ln>
        <a:effectLst/>
      </dsp:spPr>
      <dsp:style>
        <a:lnRef idx="0">
          <a:scrgbClr r="0" g="0" b="0"/>
        </a:lnRef>
        <a:fillRef idx="0">
          <a:scrgbClr r="0" g="0" b="0"/>
        </a:fillRef>
        <a:effectRef idx="0">
          <a:scrgbClr r="0" g="0" b="0"/>
        </a:effectRef>
        <a:fontRef idx="minor"/>
      </dsp:style>
    </dsp:sp>
    <dsp:sp modelId="{A1F9E71D-29AA-41AF-BD6C-E00BFE7749D6}">
      <dsp:nvSpPr>
        <dsp:cNvPr id="0" name=""/>
        <dsp:cNvSpPr/>
      </dsp:nvSpPr>
      <dsp:spPr>
        <a:xfrm>
          <a:off x="7498422" y="1315323"/>
          <a:ext cx="980437" cy="980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F849C-CBD7-4621-880D-D8AAA741125E}">
      <dsp:nvSpPr>
        <dsp:cNvPr id="0" name=""/>
        <dsp:cNvSpPr/>
      </dsp:nvSpPr>
      <dsp:spPr>
        <a:xfrm>
          <a:off x="6588015" y="2388311"/>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GB" sz="2100" kern="1200"/>
            <a:t>Normal forms</a:t>
          </a:r>
          <a:endParaRPr lang="en-US" sz="2100" kern="1200"/>
        </a:p>
      </dsp:txBody>
      <dsp:txXfrm>
        <a:off x="6588015" y="2388311"/>
        <a:ext cx="2801250" cy="420187"/>
      </dsp:txXfrm>
    </dsp:sp>
    <dsp:sp modelId="{3E593654-7D4A-40A6-84C6-0D71657AB94D}">
      <dsp:nvSpPr>
        <dsp:cNvPr id="0" name=""/>
        <dsp:cNvSpPr/>
      </dsp:nvSpPr>
      <dsp:spPr>
        <a:xfrm>
          <a:off x="6588015" y="2851545"/>
          <a:ext cx="2801250" cy="61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a:t>First, Second, and Third Normal Forms</a:t>
          </a:r>
          <a:endParaRPr lang="en-US" sz="1600" kern="1200"/>
        </a:p>
      </dsp:txBody>
      <dsp:txXfrm>
        <a:off x="6588015" y="2851545"/>
        <a:ext cx="2801250" cy="616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495B5-7836-45F0-A916-CCA28878DBFF}">
      <dsp:nvSpPr>
        <dsp:cNvPr id="0" name=""/>
        <dsp:cNvSpPr/>
      </dsp:nvSpPr>
      <dsp:spPr>
        <a:xfrm>
          <a:off x="0" y="0"/>
          <a:ext cx="3519696" cy="9455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nl-NL" sz="2300" kern="1200" dirty="0"/>
            <a:t>Business </a:t>
          </a:r>
          <a:r>
            <a:rPr lang="nl-NL" sz="2300" kern="1200" dirty="0" err="1"/>
            <a:t>rules</a:t>
          </a:r>
          <a:r>
            <a:rPr lang="nl-NL" sz="2300" kern="1200" dirty="0"/>
            <a:t> and data </a:t>
          </a:r>
          <a:r>
            <a:rPr lang="nl-NL" sz="2300" kern="1200" dirty="0" err="1"/>
            <a:t>constraints</a:t>
          </a:r>
          <a:endParaRPr lang="nl-NL" sz="2300" kern="1200" dirty="0"/>
        </a:p>
      </dsp:txBody>
      <dsp:txXfrm>
        <a:off x="798497" y="0"/>
        <a:ext cx="2721198" cy="945579"/>
      </dsp:txXfrm>
    </dsp:sp>
    <dsp:sp modelId="{D29BB06A-DEE4-4ECD-AB48-C52AA623A222}">
      <dsp:nvSpPr>
        <dsp:cNvPr id="0" name=""/>
        <dsp:cNvSpPr/>
      </dsp:nvSpPr>
      <dsp:spPr>
        <a:xfrm>
          <a:off x="94557" y="94557"/>
          <a:ext cx="703939" cy="756463"/>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48000" r="-48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E11CB16-808B-49F5-B11B-DAD832DC6143}">
      <dsp:nvSpPr>
        <dsp:cNvPr id="0" name=""/>
        <dsp:cNvSpPr/>
      </dsp:nvSpPr>
      <dsp:spPr>
        <a:xfrm>
          <a:off x="0" y="1040137"/>
          <a:ext cx="3519696" cy="9455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nl-NL" sz="2300" kern="1200" dirty="0"/>
            <a:t>Data Flow </a:t>
          </a:r>
          <a:r>
            <a:rPr lang="nl-NL" sz="2300" kern="1200" dirty="0" err="1"/>
            <a:t>Diagrams</a:t>
          </a:r>
          <a:r>
            <a:rPr lang="nl-NL" sz="2300" kern="1200" dirty="0"/>
            <a:t> (DFD)</a:t>
          </a:r>
        </a:p>
      </dsp:txBody>
      <dsp:txXfrm>
        <a:off x="798497" y="1040137"/>
        <a:ext cx="2721198" cy="945579"/>
      </dsp:txXfrm>
    </dsp:sp>
    <dsp:sp modelId="{430CA808-D49A-4855-9CB6-AEB4B6DD915E}">
      <dsp:nvSpPr>
        <dsp:cNvPr id="0" name=""/>
        <dsp:cNvSpPr/>
      </dsp:nvSpPr>
      <dsp:spPr>
        <a:xfrm>
          <a:off x="94557" y="1134695"/>
          <a:ext cx="703939" cy="756463"/>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11000" r="-1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FFC036B-6216-41BB-88D6-F898AE83ED85}">
      <dsp:nvSpPr>
        <dsp:cNvPr id="0" name=""/>
        <dsp:cNvSpPr/>
      </dsp:nvSpPr>
      <dsp:spPr>
        <a:xfrm>
          <a:off x="0" y="2080275"/>
          <a:ext cx="3519696" cy="9455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nl-NL" sz="2300" kern="1200" dirty="0" err="1"/>
            <a:t>Functional</a:t>
          </a:r>
          <a:r>
            <a:rPr lang="nl-NL" sz="2300" kern="1200" dirty="0"/>
            <a:t> Design</a:t>
          </a:r>
        </a:p>
        <a:p>
          <a:pPr marL="171450" lvl="1" indent="-171450" algn="l" defTabSz="800100">
            <a:lnSpc>
              <a:spcPct val="90000"/>
            </a:lnSpc>
            <a:spcBef>
              <a:spcPct val="0"/>
            </a:spcBef>
            <a:spcAft>
              <a:spcPct val="15000"/>
            </a:spcAft>
            <a:buChar char="•"/>
          </a:pPr>
          <a:r>
            <a:rPr lang="nl-NL" sz="1800" kern="1200" dirty="0"/>
            <a:t>User Views (Output)</a:t>
          </a:r>
        </a:p>
      </dsp:txBody>
      <dsp:txXfrm>
        <a:off x="798497" y="2080275"/>
        <a:ext cx="2721198" cy="945579"/>
      </dsp:txXfrm>
    </dsp:sp>
    <dsp:sp modelId="{1D616516-4390-4C2B-82AA-CFB500F2F29D}">
      <dsp:nvSpPr>
        <dsp:cNvPr id="0" name=""/>
        <dsp:cNvSpPr/>
      </dsp:nvSpPr>
      <dsp:spPr>
        <a:xfrm>
          <a:off x="94557" y="2174833"/>
          <a:ext cx="703939" cy="75646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9000" r="-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495B5-7836-45F0-A916-CCA28878DBFF}">
      <dsp:nvSpPr>
        <dsp:cNvPr id="0" name=""/>
        <dsp:cNvSpPr/>
      </dsp:nvSpPr>
      <dsp:spPr>
        <a:xfrm>
          <a:off x="0" y="0"/>
          <a:ext cx="3519696" cy="9455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nl-NL" sz="2700" kern="1200" dirty="0"/>
            <a:t>E-R diagram</a:t>
          </a:r>
        </a:p>
      </dsp:txBody>
      <dsp:txXfrm>
        <a:off x="798497" y="0"/>
        <a:ext cx="2721198" cy="945579"/>
      </dsp:txXfrm>
    </dsp:sp>
    <dsp:sp modelId="{D29BB06A-DEE4-4ECD-AB48-C52AA623A222}">
      <dsp:nvSpPr>
        <dsp:cNvPr id="0" name=""/>
        <dsp:cNvSpPr/>
      </dsp:nvSpPr>
      <dsp:spPr>
        <a:xfrm>
          <a:off x="94557" y="94557"/>
          <a:ext cx="703939" cy="756463"/>
        </a:xfrm>
        <a:prstGeom prst="roundRect">
          <a:avLst>
            <a:gd name="adj" fmla="val 10000"/>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62000" r="-6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E11CB16-808B-49F5-B11B-DAD832DC6143}">
      <dsp:nvSpPr>
        <dsp:cNvPr id="0" name=""/>
        <dsp:cNvSpPr/>
      </dsp:nvSpPr>
      <dsp:spPr>
        <a:xfrm>
          <a:off x="0" y="1040137"/>
          <a:ext cx="3519696" cy="9455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nl-NL" sz="2700" kern="1200" dirty="0" err="1"/>
            <a:t>Normalization</a:t>
          </a:r>
          <a:endParaRPr lang="nl-NL" sz="2700" kern="1200" dirty="0"/>
        </a:p>
      </dsp:txBody>
      <dsp:txXfrm>
        <a:off x="798497" y="1040137"/>
        <a:ext cx="2721198" cy="945579"/>
      </dsp:txXfrm>
    </dsp:sp>
    <dsp:sp modelId="{430CA808-D49A-4855-9CB6-AEB4B6DD915E}">
      <dsp:nvSpPr>
        <dsp:cNvPr id="0" name=""/>
        <dsp:cNvSpPr/>
      </dsp:nvSpPr>
      <dsp:spPr>
        <a:xfrm>
          <a:off x="94557" y="1134695"/>
          <a:ext cx="703939" cy="756463"/>
        </a:xfrm>
        <a:prstGeom prst="roundRect">
          <a:avLst>
            <a:gd name="adj" fmla="val 10000"/>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27000" r="-2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FFC036B-6216-41BB-88D6-F898AE83ED85}">
      <dsp:nvSpPr>
        <dsp:cNvPr id="0" name=""/>
        <dsp:cNvSpPr/>
      </dsp:nvSpPr>
      <dsp:spPr>
        <a:xfrm>
          <a:off x="0" y="2080275"/>
          <a:ext cx="3519696" cy="9455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nl-NL" sz="2700" kern="1200" dirty="0"/>
            <a:t>Data </a:t>
          </a:r>
          <a:r>
            <a:rPr lang="nl-NL" sz="2700" kern="1200" dirty="0" err="1"/>
            <a:t>dictionary</a:t>
          </a:r>
          <a:endParaRPr lang="nl-NL" sz="2700" kern="1200" dirty="0"/>
        </a:p>
      </dsp:txBody>
      <dsp:txXfrm>
        <a:off x="798497" y="2080275"/>
        <a:ext cx="2721198" cy="945579"/>
      </dsp:txXfrm>
    </dsp:sp>
    <dsp:sp modelId="{1D616516-4390-4C2B-82AA-CFB500F2F29D}">
      <dsp:nvSpPr>
        <dsp:cNvPr id="0" name=""/>
        <dsp:cNvSpPr/>
      </dsp:nvSpPr>
      <dsp:spPr>
        <a:xfrm>
          <a:off x="94557" y="2174833"/>
          <a:ext cx="703939" cy="75646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7000" r="-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F58AC-4F03-4BBF-9D75-3AD6C0E31980}">
      <dsp:nvSpPr>
        <dsp:cNvPr id="0" name=""/>
        <dsp:cNvSpPr/>
      </dsp:nvSpPr>
      <dsp:spPr>
        <a:xfrm>
          <a:off x="5071683" y="1867663"/>
          <a:ext cx="869867" cy="301937"/>
        </a:xfrm>
        <a:custGeom>
          <a:avLst/>
          <a:gdLst/>
          <a:ahLst/>
          <a:cxnLst/>
          <a:rect l="0" t="0" r="0" b="0"/>
          <a:pathLst>
            <a:path>
              <a:moveTo>
                <a:pt x="0" y="0"/>
              </a:moveTo>
              <a:lnTo>
                <a:pt x="0" y="150968"/>
              </a:lnTo>
              <a:lnTo>
                <a:pt x="869867" y="150968"/>
              </a:lnTo>
              <a:lnTo>
                <a:pt x="869867" y="301937"/>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728870-5FFD-48AD-8DBA-67476E27E295}">
      <dsp:nvSpPr>
        <dsp:cNvPr id="0" name=""/>
        <dsp:cNvSpPr/>
      </dsp:nvSpPr>
      <dsp:spPr>
        <a:xfrm>
          <a:off x="4201816" y="1867663"/>
          <a:ext cx="869867" cy="301937"/>
        </a:xfrm>
        <a:custGeom>
          <a:avLst/>
          <a:gdLst/>
          <a:ahLst/>
          <a:cxnLst/>
          <a:rect l="0" t="0" r="0" b="0"/>
          <a:pathLst>
            <a:path>
              <a:moveTo>
                <a:pt x="869867" y="0"/>
              </a:moveTo>
              <a:lnTo>
                <a:pt x="869867" y="150968"/>
              </a:lnTo>
              <a:lnTo>
                <a:pt x="0" y="150968"/>
              </a:lnTo>
              <a:lnTo>
                <a:pt x="0" y="301937"/>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1B9442-FE24-481D-B3B8-EBF52B1D92DB}">
      <dsp:nvSpPr>
        <dsp:cNvPr id="0" name=""/>
        <dsp:cNvSpPr/>
      </dsp:nvSpPr>
      <dsp:spPr>
        <a:xfrm>
          <a:off x="3331948" y="846827"/>
          <a:ext cx="1739735" cy="301937"/>
        </a:xfrm>
        <a:custGeom>
          <a:avLst/>
          <a:gdLst/>
          <a:ahLst/>
          <a:cxnLst/>
          <a:rect l="0" t="0" r="0" b="0"/>
          <a:pathLst>
            <a:path>
              <a:moveTo>
                <a:pt x="0" y="0"/>
              </a:moveTo>
              <a:lnTo>
                <a:pt x="0" y="150968"/>
              </a:lnTo>
              <a:lnTo>
                <a:pt x="1739735" y="150968"/>
              </a:lnTo>
              <a:lnTo>
                <a:pt x="1739735" y="301937"/>
              </a:lnTo>
            </a:path>
          </a:pathLst>
        </a:custGeom>
        <a:noFill/>
        <a:ln w="12700" cap="flat" cmpd="sng" algn="ctr">
          <a:solidFill>
            <a:schemeClr val="accent3">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9D3195-5DCC-4E03-AF4E-F70D3643FB25}">
      <dsp:nvSpPr>
        <dsp:cNvPr id="0" name=""/>
        <dsp:cNvSpPr/>
      </dsp:nvSpPr>
      <dsp:spPr>
        <a:xfrm>
          <a:off x="1592213" y="1867663"/>
          <a:ext cx="869867" cy="301937"/>
        </a:xfrm>
        <a:custGeom>
          <a:avLst/>
          <a:gdLst/>
          <a:ahLst/>
          <a:cxnLst/>
          <a:rect l="0" t="0" r="0" b="0"/>
          <a:pathLst>
            <a:path>
              <a:moveTo>
                <a:pt x="0" y="0"/>
              </a:moveTo>
              <a:lnTo>
                <a:pt x="0" y="150968"/>
              </a:lnTo>
              <a:lnTo>
                <a:pt x="869867" y="150968"/>
              </a:lnTo>
              <a:lnTo>
                <a:pt x="869867" y="301937"/>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E6863F5-C1A6-4D12-B84D-E4343AB0F5CC}">
      <dsp:nvSpPr>
        <dsp:cNvPr id="0" name=""/>
        <dsp:cNvSpPr/>
      </dsp:nvSpPr>
      <dsp:spPr>
        <a:xfrm>
          <a:off x="722345" y="1867663"/>
          <a:ext cx="869867" cy="301937"/>
        </a:xfrm>
        <a:custGeom>
          <a:avLst/>
          <a:gdLst/>
          <a:ahLst/>
          <a:cxnLst/>
          <a:rect l="0" t="0" r="0" b="0"/>
          <a:pathLst>
            <a:path>
              <a:moveTo>
                <a:pt x="869867" y="0"/>
              </a:moveTo>
              <a:lnTo>
                <a:pt x="869867" y="150968"/>
              </a:lnTo>
              <a:lnTo>
                <a:pt x="0" y="150968"/>
              </a:lnTo>
              <a:lnTo>
                <a:pt x="0" y="301937"/>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B10887-6A03-4833-8D37-51DD26519705}">
      <dsp:nvSpPr>
        <dsp:cNvPr id="0" name=""/>
        <dsp:cNvSpPr/>
      </dsp:nvSpPr>
      <dsp:spPr>
        <a:xfrm>
          <a:off x="1592213" y="846827"/>
          <a:ext cx="1739735" cy="301937"/>
        </a:xfrm>
        <a:custGeom>
          <a:avLst/>
          <a:gdLst/>
          <a:ahLst/>
          <a:cxnLst/>
          <a:rect l="0" t="0" r="0" b="0"/>
          <a:pathLst>
            <a:path>
              <a:moveTo>
                <a:pt x="1739735" y="0"/>
              </a:moveTo>
              <a:lnTo>
                <a:pt x="1739735" y="150968"/>
              </a:lnTo>
              <a:lnTo>
                <a:pt x="0" y="150968"/>
              </a:lnTo>
              <a:lnTo>
                <a:pt x="0" y="301937"/>
              </a:lnTo>
            </a:path>
          </a:pathLst>
        </a:custGeom>
        <a:noFill/>
        <a:ln w="12700" cap="flat" cmpd="sng" algn="ctr">
          <a:solidFill>
            <a:schemeClr val="accent3">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C37CDC6-7269-4585-87AE-E4876F37B36E}">
      <dsp:nvSpPr>
        <dsp:cNvPr id="0" name=""/>
        <dsp:cNvSpPr/>
      </dsp:nvSpPr>
      <dsp:spPr>
        <a:xfrm>
          <a:off x="2613049" y="127928"/>
          <a:ext cx="1437797" cy="71889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Conceptual</a:t>
          </a:r>
          <a:r>
            <a:rPr lang="nl-NL" sz="2400" kern="1200" dirty="0"/>
            <a:t> model</a:t>
          </a:r>
        </a:p>
      </dsp:txBody>
      <dsp:txXfrm>
        <a:off x="2613049" y="127928"/>
        <a:ext cx="1437797" cy="718898"/>
      </dsp:txXfrm>
    </dsp:sp>
    <dsp:sp modelId="{C645AED6-7C1B-4C8A-8166-54978DBAB9CC}">
      <dsp:nvSpPr>
        <dsp:cNvPr id="0" name=""/>
        <dsp:cNvSpPr/>
      </dsp:nvSpPr>
      <dsp:spPr>
        <a:xfrm>
          <a:off x="873314" y="1148765"/>
          <a:ext cx="1437797" cy="71889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Entity</a:t>
          </a:r>
          <a:endParaRPr lang="nl-NL" sz="2400" kern="1200" dirty="0"/>
        </a:p>
      </dsp:txBody>
      <dsp:txXfrm>
        <a:off x="873314" y="1148765"/>
        <a:ext cx="1437797" cy="718898"/>
      </dsp:txXfrm>
    </dsp:sp>
    <dsp:sp modelId="{4CCF62BD-F6B4-433F-A4BB-8B6CAFFBCE70}">
      <dsp:nvSpPr>
        <dsp:cNvPr id="0" name=""/>
        <dsp:cNvSpPr/>
      </dsp:nvSpPr>
      <dsp:spPr>
        <a:xfrm>
          <a:off x="3447" y="2169601"/>
          <a:ext cx="1437797" cy="71889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Attribute</a:t>
          </a:r>
          <a:endParaRPr lang="nl-NL" sz="2400" kern="1200" dirty="0"/>
        </a:p>
      </dsp:txBody>
      <dsp:txXfrm>
        <a:off x="3447" y="2169601"/>
        <a:ext cx="1437797" cy="718898"/>
      </dsp:txXfrm>
    </dsp:sp>
    <dsp:sp modelId="{105901A9-85DE-4305-B0B9-C6A554376A5B}">
      <dsp:nvSpPr>
        <dsp:cNvPr id="0" name=""/>
        <dsp:cNvSpPr/>
      </dsp:nvSpPr>
      <dsp:spPr>
        <a:xfrm>
          <a:off x="1743182" y="2169601"/>
          <a:ext cx="1437797" cy="71889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Attribute</a:t>
          </a:r>
          <a:endParaRPr lang="nl-NL" sz="2400" kern="1200" dirty="0"/>
        </a:p>
      </dsp:txBody>
      <dsp:txXfrm>
        <a:off x="1743182" y="2169601"/>
        <a:ext cx="1437797" cy="718898"/>
      </dsp:txXfrm>
    </dsp:sp>
    <dsp:sp modelId="{979B5D45-373C-4985-8691-C150BE568DA0}">
      <dsp:nvSpPr>
        <dsp:cNvPr id="0" name=""/>
        <dsp:cNvSpPr/>
      </dsp:nvSpPr>
      <dsp:spPr>
        <a:xfrm>
          <a:off x="4352784" y="1148765"/>
          <a:ext cx="1437797" cy="71889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Entity</a:t>
          </a:r>
          <a:endParaRPr lang="nl-NL" sz="2400" kern="1200" dirty="0"/>
        </a:p>
      </dsp:txBody>
      <dsp:txXfrm>
        <a:off x="4352784" y="1148765"/>
        <a:ext cx="1437797" cy="718898"/>
      </dsp:txXfrm>
    </dsp:sp>
    <dsp:sp modelId="{AA716B55-0EB3-405D-B86E-93F188A16392}">
      <dsp:nvSpPr>
        <dsp:cNvPr id="0" name=""/>
        <dsp:cNvSpPr/>
      </dsp:nvSpPr>
      <dsp:spPr>
        <a:xfrm>
          <a:off x="3482917" y="2169601"/>
          <a:ext cx="1437797" cy="71889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Attribute</a:t>
          </a:r>
          <a:endParaRPr lang="nl-NL" sz="2400" kern="1200" dirty="0"/>
        </a:p>
      </dsp:txBody>
      <dsp:txXfrm>
        <a:off x="3482917" y="2169601"/>
        <a:ext cx="1437797" cy="718898"/>
      </dsp:txXfrm>
    </dsp:sp>
    <dsp:sp modelId="{CA57D57E-199E-4BE9-89D3-1BE323AE9B44}">
      <dsp:nvSpPr>
        <dsp:cNvPr id="0" name=""/>
        <dsp:cNvSpPr/>
      </dsp:nvSpPr>
      <dsp:spPr>
        <a:xfrm>
          <a:off x="5222652" y="2169601"/>
          <a:ext cx="1437797" cy="71889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nl-NL" sz="2400" kern="1200" dirty="0" err="1"/>
            <a:t>Attribute</a:t>
          </a:r>
          <a:endParaRPr lang="nl-NL" sz="2400" kern="1200" dirty="0"/>
        </a:p>
      </dsp:txBody>
      <dsp:txXfrm>
        <a:off x="5222652" y="2169601"/>
        <a:ext cx="1437797" cy="7188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872F9-8CBD-4FCD-BD34-702D7D44B66A}">
      <dsp:nvSpPr>
        <dsp:cNvPr id="0" name=""/>
        <dsp:cNvSpPr/>
      </dsp:nvSpPr>
      <dsp:spPr>
        <a:xfrm>
          <a:off x="1791646" y="0"/>
          <a:ext cx="892899" cy="452308"/>
        </a:xfrm>
        <a:prstGeom prst="trapezoid">
          <a:avLst>
            <a:gd name="adj" fmla="val 98705"/>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nl-NL" sz="900" kern="1200" dirty="0"/>
            <a:t>5 NF</a:t>
          </a:r>
        </a:p>
      </dsp:txBody>
      <dsp:txXfrm>
        <a:off x="1791646" y="0"/>
        <a:ext cx="892899" cy="452308"/>
      </dsp:txXfrm>
    </dsp:sp>
    <dsp:sp modelId="{EEC823D1-C0CD-444E-8EA4-0BDF57B3577D}">
      <dsp:nvSpPr>
        <dsp:cNvPr id="0" name=""/>
        <dsp:cNvSpPr/>
      </dsp:nvSpPr>
      <dsp:spPr>
        <a:xfrm>
          <a:off x="1339348" y="452308"/>
          <a:ext cx="1785798" cy="452308"/>
        </a:xfrm>
        <a:prstGeom prst="trapezoid">
          <a:avLst>
            <a:gd name="adj" fmla="val 98705"/>
          </a:avLst>
        </a:prstGeom>
        <a:solidFill>
          <a:schemeClr val="accent3">
            <a:hueOff val="-5376932"/>
            <a:satOff val="-19898"/>
            <a:lumOff val="-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nl-NL" sz="1800" kern="1200" dirty="0"/>
            <a:t>4 NF</a:t>
          </a:r>
        </a:p>
      </dsp:txBody>
      <dsp:txXfrm>
        <a:off x="1651863" y="452308"/>
        <a:ext cx="1160768" cy="452308"/>
      </dsp:txXfrm>
    </dsp:sp>
    <dsp:sp modelId="{F2B781EF-5A39-449E-BD1F-29817848C389}">
      <dsp:nvSpPr>
        <dsp:cNvPr id="0" name=""/>
        <dsp:cNvSpPr/>
      </dsp:nvSpPr>
      <dsp:spPr>
        <a:xfrm>
          <a:off x="892899" y="904616"/>
          <a:ext cx="2678697" cy="452308"/>
        </a:xfrm>
        <a:prstGeom prst="trapezoid">
          <a:avLst>
            <a:gd name="adj" fmla="val 98705"/>
          </a:avLst>
        </a:prstGeom>
        <a:solidFill>
          <a:schemeClr val="accent3">
            <a:hueOff val="-10753865"/>
            <a:satOff val="-39796"/>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nl-NL" sz="1600" kern="1200" dirty="0"/>
            <a:t>3 NF</a:t>
          </a:r>
          <a:endParaRPr lang="nl-NL" sz="1800" kern="1200" dirty="0"/>
        </a:p>
      </dsp:txBody>
      <dsp:txXfrm>
        <a:off x="1361671" y="904616"/>
        <a:ext cx="1741153" cy="452308"/>
      </dsp:txXfrm>
    </dsp:sp>
    <dsp:sp modelId="{0D1E410B-A222-4931-A17C-5BBC2CF488B4}">
      <dsp:nvSpPr>
        <dsp:cNvPr id="0" name=""/>
        <dsp:cNvSpPr/>
      </dsp:nvSpPr>
      <dsp:spPr>
        <a:xfrm>
          <a:off x="446449" y="1356925"/>
          <a:ext cx="3571596" cy="452308"/>
        </a:xfrm>
        <a:prstGeom prst="trapezoid">
          <a:avLst>
            <a:gd name="adj" fmla="val 98705"/>
          </a:avLst>
        </a:prstGeom>
        <a:solidFill>
          <a:schemeClr val="accent3">
            <a:hueOff val="-16130797"/>
            <a:satOff val="-59694"/>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nl-NL" sz="1800" kern="1200" dirty="0"/>
            <a:t>2 NF</a:t>
          </a:r>
        </a:p>
      </dsp:txBody>
      <dsp:txXfrm>
        <a:off x="1071479" y="1356925"/>
        <a:ext cx="2321537" cy="452308"/>
      </dsp:txXfrm>
    </dsp:sp>
    <dsp:sp modelId="{A00B572D-CA0D-447C-9735-E07AC91910A1}">
      <dsp:nvSpPr>
        <dsp:cNvPr id="0" name=""/>
        <dsp:cNvSpPr/>
      </dsp:nvSpPr>
      <dsp:spPr>
        <a:xfrm>
          <a:off x="0" y="1809233"/>
          <a:ext cx="4464496" cy="452308"/>
        </a:xfrm>
        <a:prstGeom prst="trapezoid">
          <a:avLst>
            <a:gd name="adj" fmla="val 98705"/>
          </a:avLst>
        </a:prstGeom>
        <a:solidFill>
          <a:schemeClr val="accent3">
            <a:hueOff val="-21507729"/>
            <a:satOff val="-7959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nl-NL" sz="1800" kern="1200" dirty="0"/>
            <a:t>1 NF</a:t>
          </a:r>
        </a:p>
      </dsp:txBody>
      <dsp:txXfrm>
        <a:off x="781286" y="1809233"/>
        <a:ext cx="2901922" cy="4523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0T09:39:18.140"/>
    </inkml:context>
    <inkml:brush xml:id="br0">
      <inkml:brushProperty name="width" value="0.05" units="cm"/>
      <inkml:brushProperty name="height" value="0.05" units="cm"/>
      <inkml:brushProperty name="color" value="#E71224"/>
    </inkml:brush>
  </inkml:definitions>
  <inkml:trace contextRef="#ctx0" brushRef="#br0">2470 228 456 0 0,'0'-2'1175'0'0,"-1"0"-1"0"0,0 0 1 0 0,0-1-1 0 0,1 0 1 0 0,0 1-1 0 0,0-3 1 0 0,0 3-1129 0 0,0 1 1 0 0,0-1-1 0 0,0 0 1 0 0,0 1-1 0 0,0-1 1 0 0,1 1-1 0 0,-1 0 1 0 0,1-1-1 0 0,0 1 1 0 0,-1-1-1 0 0,2-1 1 0 0,-2 3-81 0 0,0 0 0 0 0,0-1 1 0 0,1 1-1 0 0,-1-1 0 0 0,0 0 1 0 0,0 1-1 0 0,0 0 1 0 0,0 0-1 0 0,0-1 0 0 0,0 0 1 0 0,0 1-1 0 0,0-1 0 0 0,0 1 1 0 0,0 0-1 0 0,0-1 0 0 0,0 1 1 0 0,0-1-1 0 0,-1 1 0 0 0,1-1 1 0 0,0 1-1 0 0,0 0 1 0 0,-1-1-1 0 0,1 1 0 0 0,0-1 1 0 0,-1 0-1 0 0,-8-10-141 0 0,5 7 365 0 0,2 2-17 0 0,0 1 0 0 0,1 0 0 0 0,-2 0 1 0 0,2 0-1 0 0,-1 0 0 0 0,0 0 0 0 0,0 0 1 0 0,0 0-1 0 0,-2 0 0 0 0,-10-5 923 0 0,3-1-900 0 0,0 1 0 0 0,0 0 0 0 0,0 1 0 0 0,-15-4 0 0 0,-6 2 408 0 0,-1 1 1 0 0,-42-2 0 0 0,18 2-259 0 0,-252-38 966 0 0,244 31-444 0 0,19 4-30 0 0,-84-7-1 0 0,-88 14-578 0 0,213 2-250 0 0,-108 2 110 0 0,0 6 0 0 0,-117 23-1 0 0,-122 47-32 0 0,148-15 554 0 0,94-19-498 0 0,54-19 190 0 0,41-18-405 0 0,0 1-1 0 0,1 1 1 0 0,-1 0-1 0 0,2 0 1 0 0,0 2-1 0 0,-15 14 1 0 0,18-15 52 0 0,1 1 0 0 0,0-1 0 0 0,0 1 0 0 0,-8 16 0 0 0,11-18 14 0 0,2 0 1 0 0,-1 0 0 0 0,2 0-1 0 0,0 1 1 0 0,0 0 0 0 0,-3 17-1 0 0,3-13 13 0 0,2-4-3 0 0,-1 0-1 0 0,1 14 0 0 0,1-21 26 0 0,1 0 0 0 0,-1 0 0 0 0,0 0 0 0 0,0 0 0 0 0,1 0 0 0 0,0 0 0 0 0,0 0 0 0 0,0-1 0 0 0,1 1 0 0 0,-2-1 0 0 0,2 1-1 0 0,2 3 1 0 0,0-1 21 0 0,0-1 0 0 0,0 1 0 0 0,1-2 0 0 0,-1 1 0 0 0,1 0 0 0 0,-1 0-1 0 0,2-1 1 0 0,-1 0 0 0 0,5 2 0 0 0,9 2 3 0 0,26 8 0 0 0,-13-4-45 0 0,84 23 196 0 0,-16-16-54 0 0,-52-7-117 0 0,51 2 0 0 0,77 1 94 0 0,104-7-86 0 0,-226-7-6 0 0,144 0 30 0 0,-86 3-75 0 0,69-3 560 0 0,-31-10-134 0 0,25-1-336 0 0,-107 5-163 0 0,104-21 1 0 0,-105 15 106 0 0,157-28 55 0 0,-136 22 94 0 0,-74 15-153 0 0,-2-2 0 0 0,0 1 0 0 0,0-1-1 0 0,21-12 1 0 0,-27 13 2 0 0,0 1-1 0 0,-1-1 1 0 0,0-1 0 0 0,0 1-1 0 0,1-1 1 0 0,-1 0-1 0 0,-1 0 1 0 0,1 0-1 0 0,-1-1 1 0 0,-1 0 0 0 0,1 0-1 0 0,0 0 1 0 0,2-6-1 0 0,1-5-20 0 0,-2 0 0 0 0,0 0 0 0 0,0-1 0 0 0,2-33 0 0 0,-6 47 3 0 0,-1 1 0 0 0,0-1 0 0 0,0 0 0 0 0,-1 1-1 0 0,0-1 1 0 0,1 1 0 0 0,-1-1 0 0 0,0 0 0 0 0,0 1 0 0 0,0 0 0 0 0,-1 0-1 0 0,-2-6 1 0 0,-2 0 19 0 0,-1 0-1 0 0,-12-15 1 0 0,10 14-9 0 0,-9-13 0 0 0,14 16 9 0 0,-1 0 0 0 0,0 1 0 0 0,1 0 0 0 0,-2 0 0 0 0,0 1 0 0 0,0 0 0 0 0,0-1 0 0 0,0 2 0 0 0,0-1 0 0 0,-1 1 0 0 0,0 0 0 0 0,0 0 0 0 0,1 1 0 0 0,-2 0 0 0 0,1 1 0 0 0,-1-1 0 0 0,1 2 0 0 0,-1-1 0 0 0,-9-1 0 0 0,0 2-333 0 0,-26 1 0 0 0,14 1-197 0 0,21-2-2026 0 0,6 1 1038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0T09:39:24.288"/>
    </inkml:context>
    <inkml:brush xml:id="br0">
      <inkml:brushProperty name="width" value="0.05" units="cm"/>
      <inkml:brushProperty name="height" value="0.05" units="cm"/>
      <inkml:brushProperty name="color" value="#E71224"/>
    </inkml:brush>
  </inkml:definitions>
  <inkml:trace contextRef="#ctx0" brushRef="#br0">221 1054 4752 0 0,'-2'2'3584'0'0,"10"5"-1922"0"0,-7-6-1624 0 0,2 0 0 0 0,-2-1 0 0 0,1 1 0 0 0,0-1 0 0 0,-1 1 0 0 0,1-1 0 0 0,0 1 0 0 0,0-1 0 0 0,0 0 0 0 0,-1 0 0 0 0,1 0 0 0 0,2-1 0 0 0,26-4 257 0 0,-16 2-30 0 0,133-15 1804 0 0,-92 13-1128 0 0,71-15 1 0 0,-93 12-439 0 0,22-4-165 0 0,77-29 1 0 0,-106 31-298 0 0,-8 4 207 0 0,0-2-1 0 0,19-10 0 0 0,-23 9-120 0 0,0-1 0 0 0,-1 1-1 0 0,-1-2 1 0 0,0 0 0 0 0,0 0-1 0 0,-1-2 1 0 0,17-22 0 0 0,-21 23-90 0 0,1 0 0 0 0,-1 0 0 0 0,-1-1 0 0 0,0 0 0 0 0,5-18 0 0 0,0 1 106 0 0,-8 24-139 0 0,0 0 1 0 0,-1-1-1 0 0,0 1 0 0 0,0-1 0 0 0,-1 0 0 0 0,2-11 0 0 0,-3 11 86 0 0,0 0 0 0 0,-1 0-1 0 0,0 0 1 0 0,0 0-1 0 0,-1 0 1 0 0,0 1-1 0 0,0-1 1 0 0,-1 0 0 0 0,0 1-1 0 0,-5-11 1 0 0,-2-1 496 0 0,4 7-605 0 0,-13-19 0 0 0,7 15 52 0 0,5 4 7 0 0,0 1 0 0 0,-2 1 0 0 0,1-1 1 0 0,0 2-1 0 0,-2-1 0 0 0,-12-10 0 0 0,-48-24 312 0 0,59 35-78 0 0,-1-1 0 0 0,-17-18 0 0 0,19 16-181 0 0,-2 2-1 0 0,-20-17 1 0 0,-17-8 217 0 0,33 22-305 0 0,-1 0 1 0 0,-1 1 0 0 0,-24-11-1 0 0,3 6 139 0 0,-1 2 0 0 0,-54-13 0 0 0,68 23 8 0 0,-32-2 0 0 0,36 4-112 0 0,1 0-25 0 0,5 0 29 0 0,-1 0-1 0 0,0 2 1 0 0,1 0-1 0 0,-1 0 1 0 0,-17 4-1 0 0,22-2-5 0 0,0-1 0 0 0,-21 0 0 0 0,24-1-38 0 0,4 0 8 0 0,0 1 0 0 0,-1-1 1 0 0,1 2-1 0 0,-1-1 0 0 0,1 0 0 0 0,0 1 1 0 0,0 0-1 0 0,-6 3 0 0 0,10-3-18 0 0,-1-2-33 0 0,0 1 32 0 0,1 1 11 0 0,0-1 0 0 0,-1 1-10 0 0,1-2-33 0 0,1 0 292 0 0,7 2-154 0 0,-6-2-42 0 0,-1 0-50 0 0,1 0 0 0 0,-1-1 0 0 0,0 1 0 0 0,0-1 0 0 0,1 1 0 0 0,-1 0 0 0 0,1 0 0 0 0,-1 0 0 0 0,1-1 1 0 0,-1 1-1 0 0,0 0 0 0 0,0 0 0 0 0,1-1 0 0 0,-1 1 0 0 0,1 0 0 0 0,0 0 0 0 0,-1 0 0 0 0,0 0 0 0 0,1-1 0 0 0,4 0-53 0 0,-2-1 39 0 0,72-53-61 0 0,-70 52 55 0 0,-1 1-1 0 0,2-1 0 0 0,-1 1 0 0 0,0 0 1 0 0,0 0-1 0 0,7-1 0 0 0,-7 1-158 0 0,-4 1 196 0 0,1 0-1 0 0,-1 0 0 0 0,2 0 0 0 0,-2 1 0 0 0,1-1 0 0 0,0 0 0 0 0,-1 1 0 0 0,1-1 0 0 0,2 1 0 0 0,-10-3 106 0 0,-6 6-127 0 0,0 0 0 0 0,0 0 0 0 0,0 2 0 0 0,0-1 0 0 0,0 2 0 0 0,2-1 0 0 0,-16 11 0 0 0,20-13 2 0 0,0 1 0 0 0,0-1 0 0 0,0-1 0 0 0,-12 5 0 0 0,10-4 0 0 0,0 0 0 0 0,-9 5 0 0 0,8-5 0 0 0,7-3 0 0 0,1 1 0 0 0,-1-1 0 0 0,1 1 0 0 0,-1 0 0 0 0,1-1 0 0 0,-1 0 0 0 0,1 1 0 0 0,-1 0 0 0 0,1 0 0 0 0,0 0 0 0 0,0 0 0 0 0,0 0 0 0 0,-2 1 0 0 0,0 0-2 0 0,0 0 0 0 0,0 1 0 0 0,0-2 0 0 0,0 1-1 0 0,0-1 1 0 0,0 1 0 0 0,-6 1 0 0 0,9-3-83 0 0,4 0-25 0 0,20-10 234 0 0,-1 2-124 0 0,-6 2-14 0 0,-1-2 0 0 0,24-12-1 0 0,5-3-6 0 0,-16 8 24 0 0,21-6 2 0 0,-4 0-5 0 0,-44 20 0 0 0,7-3 11 0 0,-8 4 44 0 0,-15 4 15 0 0,-26 14-70 0 0,4-4-224 0 0,17-6 296 0 0,-27 13 0 0 0,4 2-133 0 0,-79 29 0 0 0,117-51 153 0 0,2 0-83 0 0,0 0 0 0 0,0 0 0 0 0,0-1 1 0 0,-1 1-1 0 0,1 0 0 0 0,0-1 0 0 0,-5 0 0 0 0,6 0 25 0 0,1 0-36 0 0,0 0 1 0 0,0 0 0 0 0,1 0-1 0 0,-1 1 1 0 0,0-1 0 0 0,0 0-1 0 0,0 0 1 0 0,0 0 0 0 0,0 0-1 0 0,0 1 1 0 0,0-1-1 0 0,0 0 1 0 0,0 0 0 0 0,0 0-1 0 0,0 0 1 0 0,0 1 0 0 0,0-1-1 0 0,0 0 1 0 0,0 0 0 0 0,0 0-1 0 0,0 0 1 0 0,0 0-1 0 0,0 0 1 0 0,0 0 0 0 0,0 0-1 0 0,0 0 1 0 0,0 0 0 0 0,0 1-1 0 0,0-1 1 0 0,0 0-1 0 0,-1 0 1 0 0,1 0 0 0 0,0 0-1 0 0,0 0 1 0 0,0 1 0 0 0,0-1-1 0 0,0 0 1 0 0,0 0 0 0 0,0 0-1 0 0,0 0 1 0 0,0 0-1 0 0,0 0 1 0 0,0 0 0 0 0,0 0-1 0 0,-1 0 1 0 0,1 1 0 0 0,0-1-1 0 0,0 0 1 0 0,0 0-1 0 0,0 0 1 0 0,-1 0 0 0 0,1 0-1 0 0,0 0 1 0 0,0 0 0 0 0,0 0-1 0 0,1 0 2 0 0,0 1 0 0 0,0 0 0 0 0,1 0 0 0 0,-2-1 0 0 0,2 1 0 0 0,-1-1-1 0 0,1 1 1 0 0,-1 0 0 0 0,0-1 0 0 0,1 0 0 0 0,-1 0 0 0 0,1 0 0 0 0,-1 0-1 0 0,1 1 1 0 0,-1-1 0 0 0,2-1 0 0 0,11 3 77 0 0,-7-1-23 0 0,-1 0 1 0 0,1 1-1 0 0,-1 0 1 0 0,0-1-1 0 0,0 2 1 0 0,0 0-1 0 0,7 4 1 0 0,-7-3-105 0 0,0 0 0 0 0,-1 0 0 0 0,0 1 0 0 0,9 8 0 0 0,10 9 61 0 0,-16-16 65 0 0,1-2 0 0 0,0 2 0 0 0,1-3 0 0 0,16 7 0 0 0,2 1 32 0 0,-19-6-108 0 0,9 2 0 0 0,30 5-413 0 0,-48-12 466 0 0,-11 8 171 0 0,-24 1 51 0 0,30-9-997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0T09:39:25.565"/>
    </inkml:context>
    <inkml:brush xml:id="br0">
      <inkml:brushProperty name="width" value="0.05" units="cm"/>
      <inkml:brushProperty name="height" value="0.05" units="cm"/>
      <inkml:brushProperty name="color" value="#E71224"/>
    </inkml:brush>
  </inkml:definitions>
  <inkml:trace contextRef="#ctx0" brushRef="#br0">35 77 5840 0 0,'-3'0'4536'0'0,"-3"14"-2579"0"0,5-13-1872 0 0,1 0 0 0 0,-1 0 0 0 0,1 0 0 0 0,-1 0 0 0 0,1 0 0 0 0,0 0 0 0 0,0 0 0 0 0,0 0 0 0 0,0 0 0 0 0,0 0 0 0 0,0 0 0 0 0,0 0 0 0 0,0 0 0 0 0,0 1 0 0 0,0-2 0 0 0,0 1 0 0 0,0 1 0 0 0,0-2 0 0 0,1 1 1 0 0,-1 1-1 0 0,2 0 0 0 0,1 9 135 0 0,-1-9-201 0 0,-1 0 0 0 0,-1-1 0 0 0,1 2 1 0 0,0-1-1 0 0,0-1 0 0 0,-1 2 1 0 0,0-1-1 0 0,1 3 0 0 0,2 9 48 0 0,-1-9-56 0 0,-1 0 0 0 0,1 0 0 0 0,-2 1 0 0 0,1 5 0 0 0,1-1 51 0 0,-2-1 42 0 0,0 0 0 0 0,0-1 0 0 0,-1 1 0 0 0,-3 13 0 0 0,2-5 273 0 0,2-8-201 0 0,-2 3-50 0 0,4 6-2 0 0,0-10-130 0 0,0-6 33 0 0,-2 0 0 0 0,0-1 0 0 0,1 2 1 0 0,0-2-1 0 0,0 1 0 0 0,-1 0 0 0 0,0 0 1 0 0,0 0-1 0 0,0 3 0 0 0,0-5-16 0 0,0 1 0 0 0,0-1 0 0 0,0 0 0 0 0,0 0 0 0 0,0 0 0 0 0,0 1 0 0 0,0-1 0 0 0,0 1 0 0 0,-1-1 0 0 0,1 1 0 0 0,0-1 0 0 0,0 0 0 0 0,-1 0 0 0 0,1 0 0 0 0,0 0 0 0 0,-1 1 0 0 0,1-1 0 0 0,0 0 0 0 0,0 1-1 0 0,0-1 1 0 0,-1 0 0 0 0,1 0 0 0 0,-1 1 0 0 0,1-1 0 0 0,0 0 0 0 0,-1 0 0 0 0,1 0 0 0 0,0 0 0 0 0,-11 1 236 0 0,11-1-167 0 0,0 0-72 0 0,-1 0 0 0 0,1 0 0 0 0,0 0 0 0 0,0 0 0 0 0,0 0 0 0 0,0 0 0 0 0,0 0 0 0 0,0 0 0 0 0,-1 0 0 0 0,1 0 0 0 0,0 0-1 0 0,0 0 1 0 0,-1-1 0 0 0,1 1 0 0 0,0 0 0 0 0,0 0 0 0 0,0 0 0 0 0,0 0 0 0 0,-1 0 0 0 0,1 0 0 0 0,0 0 0 0 0,0 0 0 0 0,0 0 0 0 0,0 0-1 0 0,0-1 1 0 0,0 1 0 0 0,0 0 0 0 0,0 0 0 0 0,0-1 0 0 0,0 1 0 0 0,0 0 0 0 0,0 0 0 0 0,0-1 0 0 0,0 1 0 0 0,0 0 0 0 0,1-10 82 0 0,8-13-109 0 0,-8 22 30 0 0,6-15-10 0 0,-1 4 2 0 0,-1 1-1 0 0,0-2 1 0 0,3-13-1 0 0,-5 8 239 0 0,0 0 1 0 0,0 0-1 0 0,-3-22 0 0 0,5-25 146 0 0,-5 58-376 0 0,1 1-1 0 0,-1-1 1 0 0,2 1 0 0 0,2-10-1 0 0,2-7-10 0 0,-5 13 11 0 0,-1 10-7 0 0,0-1 0 0 0,0 1 0 0 0,0 0 0 0 0,0 0 0 0 0,0 0 0 0 0,0 0 0 0 0,0-1-1 0 0,0 1 1 0 0,0 0 0 0 0,0 0 0 0 0,-1 0 0 0 0,1 0 0 0 0,0 0 0 0 0,0 0 0 0 0,0 0 0 0 0,0 0 0 0 0,0 0 0 0 0,0 0 0 0 0,0 0-1 0 0,0 0 1 0 0,0 0 0 0 0,0-1 0 0 0,0 1 0 0 0,0 0 0 0 0,0 0 0 0 0,0 0 0 0 0,0 0 0 0 0,0 0 0 0 0,0 0 0 0 0,0 0 0 0 0,-1 0 0 0 0,1 0-1 0 0,0 0 1 0 0,0 0 0 0 0,0 0 0 0 0,0-1 0 0 0,0 1 0 0 0,-1 0 0 0 0,-4 2 105 0 0,-5 4 6 0 0,7-3-104 0 0,0 1-1 0 0,0-1 0 0 0,1 1 0 0 0,0 0 0 0 0,-1-1 0 0 0,1 0 0 0 0,0 2 1 0 0,-3 6-1 0 0,2-1-13 0 0,0 0 1 0 0,-3 15-1 0 0,6-17 3 0 0,0-6 0 0 0,0 0 0 0 0,-1 0 0 0 0,1-1 0 0 0,-1 1 0 0 0,1 0 0 0 0,-2 2 0 0 0,1-1 6 0 0,0 1-1 0 0,0 0 0 0 0,0-1 1 0 0,0 7-1 0 0,-4 12 148 0 0,1-9 39 0 0,1 0 0 0 0,0 0 0 0 0,-1 22 0 0 0,1-11-116 0 0,1-2-76 0 0,3-5-80 0 0,-2-12 75 0 0,1-4 14 0 0,0-1 0 0 0,0 1 0 0 0,0 0 1 0 0,0 0-1 0 0,0-1 0 0 0,0 0 0 0 0,0 1 0 0 0,0 0 0 0 0,0 0 0 0 0,0-1 0 0 0,-1 0 0 0 0,1 1 1 0 0,-1 0-1 0 0,1-1 0 0 0,-1 1 0 0 0,1-1 0 0 0,0 0 0 0 0,0 1 0 0 0,-1 0 0 0 0,1-1 0 0 0,-1 1 1 0 0,0-1-1 0 0,0 0 0 0 0,0 1 225 0 0,13-14-1522 0 0,-8 7 32 0 0,-1 0-64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10T09:39:27.736"/>
    </inkml:context>
    <inkml:brush xml:id="br0">
      <inkml:brushProperty name="width" value="0.05" units="cm"/>
      <inkml:brushProperty name="height" value="0.05" units="cm"/>
      <inkml:brushProperty name="color" value="#E71224"/>
    </inkml:brush>
  </inkml:definitions>
  <inkml:trace contextRef="#ctx0" brushRef="#br0">185 7 9728 0 0,'-7'-4'1862'0'0,"6"4"-1743"0"0,0-1 0 0 0,1 1-1 0 0,-1 0 1 0 0,0 0 0 0 0,0 0-1 0 0,1-1 1 0 0,-1 1 0 0 0,0 0-1 0 0,0 0 1 0 0,1 0 0 0 0,-1 0-1 0 0,0-1 1 0 0,0 1 0 0 0,1 1-1 0 0,-1-1 1 0 0,0 0 0 0 0,0 0-1 0 0,-7 2-222 0 0,1 0 0 0 0,1 1-1 0 0,0 0 1 0 0,-1 0 0 0 0,-9 6-1 0 0,-7 3-107 0 0,-62 33 1518 0 0,79-41-1252 0 0,13-7-135 0 0,0 0 0 0 0,14-4 1 0 0,1 1-22 0 0,17-12 100 0 0,5 0 156 0 0,-37 15-121 0 0,-6 2-28 0 0,0 0 1 0 0,1 0-1 0 0,-1 1 0 0 0,0 0 0 0 0,1-1 0 0 0,-1 1 0 0 0,0-1 1 0 0,0 1-1 0 0,1 0 0 0 0,2 0 0 0 0,-16 10 299 0 0,7-6-232 0 0,-12 9-99 0 0,9-7 20 0 0,-1-1-1 0 0,2 1 1 0 0,-1 1 0 0 0,2 0 0 0 0,-1 0-1 0 0,0 1 1 0 0,-6 9 0 0 0,12-16-46 0 0,8-2-10 0 0,-1 0 1 0 0,1 0 0 0 0,0-1 0 0 0,0 1 0 0 0,-1-1-1 0 0,12-5 1 0 0,6-2-46 0 0,-15 5 193 0 0,2 0 0 0 0,16-10 1 0 0,-108 62 490 0 0,81-48-578 0 0,0 0 0 0 0,0 0 0 0 0,0 0 0 0 0,0 0 0 0 0,0 0 0 0 0,0 0 0 0 0,0 0 0 0 0,0 0 0 0 0,-1 0 0 0 0,1 0 0 0 0,0 0 0 0 0,0 0 0 0 0,0 0 0 0 0,0 0 0 0 0,0 0 0 0 0,0 0 0 0 0,0 0 0 0 0,0-1 0 0 0,0 1 0 0 0,0 0 0 0 0,0 0 0 0 0,0 0 1 0 0,-1 0-1 0 0,1 0 0 0 0,0 0 0 0 0,0 0 0 0 0,0 0 0 0 0,0 0 0 0 0,0 0 0 0 0,0 0 0 0 0,0 0 0 0 0,0 0 0 0 0,0 0 0 0 0,0 0 0 0 0,0 0 0 0 0,0 0 0 0 0,0 0 0 0 0,0 0 0 0 0,0 0 0 0 0,0-1 0 0 0,0 1 0 0 0,0 0 0 0 0,0 0 0 0 0,0 0 0 0 0,0 0 0 0 0,0 0 0 0 0,1 0 1 0 0,-1 0-1 0 0,0 0 0 0 0,0 0 0 0 0,0-1 0 0 0,0 1 0 0 0,0 0 0 0 0,0 0 0 0 0,0 0 0 0 0,2-5-64 0 0,0 3 46 0 0,3-3-11 0 0,0 0-1 0 0,1 0 1 0 0,0 0-1 0 0,-1 1 1 0 0,1 0-1 0 0,8-5 1 0 0,-10 7 33 0 0,-3 1 3 0 0,-1 1 0 0 0,1-1 0 0 0,0 0 0 0 0,0 1 0 0 0,-1 0-1 0 0,1 0 1 0 0,0-1 0 0 0,0 1 0 0 0,-1-1 0 0 0,1 1 0 0 0,0 0 0 0 0,0 0 0 0 0,-1 0 0 0 0,3-1 0 0 0,-2 1 81 0 0,-7 6-16 0 0,-12 6 53 0 0,-25 21 1 0 0,42-33-131 0 0,-1 3 7 0 0,0-1-16 0 0,2-1-62 0 0,17-11-130 0 0,-9 2 196 0 0,-7 8 17 0 0,-1-1 1 0 0,1 0-1 0 0,0 0 0 0 0,0 1 0 0 0,0-1 1 0 0,0 0-1 0 0,0 0 0 0 0,0 1 0 0 0,1-1 1 0 0,-2 1-1 0 0,2-1 0 0 0,-1 1 0 0 0,2-1 1 0 0,-1 2 383 0 0,-3 4-226 0 0,-5 8-147 0 0,4-7 69 0 0,-12 23-10 0 0,14-26-75 0 0,3-2-11 0 0,-2 0-24 0 0,1 0 8 0 0,-1-1 1 0 0,0 0-1 0 0,0 1 0 0 0,1 0 0 0 0,-1-1 0 0 0,1 0 0 0 0,-1 1 0 0 0,1-1 0 0 0,-1 0 1 0 0,1 0-1 0 0,-1 0 0 0 0,2 0 0 0 0,12 4 158 0 0,-1-5-115 0 0,-13 1 409 0 0,-1 0-407 0 0,0 1 1 0 0,-1-1 0 0 0,1 1-1 0 0,0-1 1 0 0,0 0-1 0 0,0 1 1 0 0,0-1-1 0 0,-1 0 1 0 0,1 0-1 0 0,0 1 1 0 0,0-1 0 0 0,-1 0-1 0 0,1 1 1 0 0,0-1-1 0 0,0 0 1 0 0,0 1-1 0 0,0-1 1 0 0,-1 0-1 0 0,1 0 1 0 0,-1 0-1 0 0,1 0 1 0 0,0 0 0 0 0,-1 1-1 0 0,1-1 1 0 0,0 0-1 0 0,0 0 1 0 0,-1 0-1 0 0,0 0 1 0 0,-6 2-62 0 0,-5-4 114 0 0,12 1-73 0 0,0 1 0 0 0,0 0 1 0 0,0 0-1 0 0,0 0 0 0 0,-1 0 1 0 0,1 0-1 0 0,0 0 0 0 0,-1 0 1 0 0,1 0-1 0 0,0 0 0 0 0,-1 0 1 0 0,1 0-1 0 0,0-1 0 0 0,0 1 1 0 0,0 0-1 0 0,0 0 0 0 0,0-1 0 0 0,-1 1 1 0 0,1 0-1 0 0,0-1 0 0 0,0 1 1 0 0,0 0-1 0 0,-1 0 0 0 0,1 0 1 0 0,0 0-1 0 0,0-1 0 0 0,0 1 1 0 0,0-1-1 0 0,0 1 0 0 0,0 0 1 0 0,0-1-1 0 0,0 1 0 0 0,0 0 1 0 0,0 0-1 0 0,0-1 0 0 0,0 1 1 0 0,0-1-1 0 0,1 0 1 0 0,-1 1-1 0 0,0-1 1 0 0,0 0-1 0 0,0 0 0 0 0,0 1 1 0 0,0 0-1 0 0,0-1 1 0 0,0 0-1 0 0,0 0 1 0 0,0 1-1 0 0,-1 0 1 0 0,1-1-1 0 0,0 0 1 0 0,0 0-1 0 0,-1 1 1 0 0,1 0-1 0 0,0-1 0 0 0,0 0 1 0 0,0 0-1 0 0,-1 1 1 0 0,1 0-1 0 0,-1-1 1 0 0,0 1-1 0 0,1-1 1 0 0,0 1-1 0 0,0-1 1 0 0,-1 1-1 0 0,0 0 1 0 0,0 0-1 0 0,1-1 1 0 0,-2 0-1 0 0,0 0-54 0 0,0 1 1 0 0,-1-2-1 0 0,0 2 0 0 0,1-1 0 0 0,-5 0 1 0 0,-30 0-17 0 0,23-3 284 0 0,11 4-78 0 0,2-1 1 0 0,-1 0 0 0 0,0 0-1 0 0,0 1 1 0 0,0 0 0 0 0,0 0-1 0 0,0 0 1 0 0,0 0 0 0 0,-1 0-1 0 0,2 0 1 0 0,-1 0-1 0 0,-4 0 1 0 0,-6 3-6 0 0,18 6-129 0 0,-3-7 10 0 0,0 0-1 0 0,0 0 1 0 0,-1 0-1 0 0,1-1 0 0 0,0 2 1 0 0,0-2-1 0 0,0 0 0 0 0,4 2 1 0 0,0 0-19 0 0,9 1 258 0 0,-13-4-230 0 0,0 0 0 0 0,0 0 0 0 0,0 1 0 0 0,0 0 0 0 0,-1 0 0 0 0,1-1 0 0 0,5 4-1 0 0,-8-3 62 0 0,-1-1-67 0 0,-1 1-1 0 0,2-1 1 0 0,-1 0-1 0 0,0 0 0 0 0,0 1 1 0 0,0-1-1 0 0,0 0 0 0 0,0 0 1 0 0,0 1-1 0 0,0-1 1 0 0,0 0-1 0 0,0 0 0 0 0,0 0 1 0 0,0-1-1 0 0,0 1 0 0 0,0 0 1 0 0,0 0-1 0 0,0-1 1 0 0,0 1-1 0 0,0 0 0 0 0,0 0 1 0 0,0-1-1 0 0,0 1 0 0 0,-1-2 1 0 0,-1 0 37 0 0,0 0 1 0 0,0 0-1 0 0,1-1 0 0 0,-1 1 1 0 0,1-1-1 0 0,-1 1 0 0 0,1-1 1 0 0,0 0-1 0 0,0 0 0 0 0,0 0 1 0 0,1 0-1 0 0,-2 0 1 0 0,3-1-1 0 0,-2 1 0 0 0,1-1 1 0 0,0 1-1 0 0,-1-4 0 0 0,2 5 9 0 0,-1-1-1 0 0,0 0 0 0 0,0 0 0 0 0,0 1 0 0 0,-1-1 0 0 0,-1-2 0 0 0,2 4-62 0 0,0 0 0 0 0,0 0-1 0 0,1 0 1 0 0,-1 1 0 0 0,0-1 0 0 0,0 1-1 0 0,1-1 1 0 0,-1 0 0 0 0,-1 1 0 0 0,2-1-1 0 0,-1 1 1 0 0,-1 0 0 0 0,2-1 0 0 0,-1 1-1 0 0,-1 0 1 0 0,2 0 0 0 0,-1-1 0 0 0,-1 1-1 0 0,2 0 1 0 0,-3 0 0 0 0,-3 0-80 0 0,6 0 65 0 0,-3 2-148 0 0,4 7 143 0 0,1-6 6 0 0,0-1 0 0 0,0 1 0 0 0,0-1 0 0 0,1 0 0 0 0,-1 1 0 0 0,0-1 0 0 0,3 2 0 0 0,-2-1 18 0 0,0 2 0 0 0,-2-3 0 0 0,-1-1 9 0 0,1 0 0 0 0,-1-1 0 0 0,0 0-1 0 0,0 0 1 0 0,0 1 0 0 0,0-1-1 0 0,0 1 1 0 0,0-1 0 0 0,0 1 0 0 0,0-1-1 0 0,0 0 1 0 0,0 1 0 0 0,0-1-1 0 0,0 1 1 0 0,0-1 0 0 0,-1 1 0 0 0,1-1-1 0 0,0 0 1 0 0,0 0 0 0 0,-1 1-1 0 0,1-1 1 0 0,0 1 0 0 0,0-1-1 0 0,0 1 1 0 0,0-1 0 0 0,-1 0 0 0 0,1 0-1 0 0,-1 0 1 0 0,0 1 0 0 0,-11 4 338 0 0,6-2-144 0 0,6-3-400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mn-ea"/>
                <a:cs typeface="+mn-cs"/>
              </a:defRPr>
            </a:lvl1pPr>
          </a:lstStyle>
          <a:p>
            <a:pPr>
              <a:defRPr/>
            </a:pPr>
            <a:endParaRPr lang="nl-NL"/>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nl-NL"/>
          </a:p>
        </p:txBody>
      </p:sp>
      <p:sp>
        <p:nvSpPr>
          <p:cNvPr id="471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Klik om de opmaakprofielen van de modeltekst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mn-ea"/>
                <a:cs typeface="+mn-cs"/>
              </a:defRPr>
            </a:lvl1pPr>
          </a:lstStyle>
          <a:p>
            <a:pPr>
              <a:defRPr/>
            </a:pPr>
            <a:endParaRPr lang="nl-NL"/>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0B8F14D-0768-2B4F-9212-E5AA2E54CA77}" type="slidenum">
              <a:rPr lang="nl-NL"/>
              <a:pPr/>
              <a:t>‹#›</a:t>
            </a:fld>
            <a:endParaRPr lang="nl-NL"/>
          </a:p>
        </p:txBody>
      </p:sp>
    </p:spTree>
    <p:extLst>
      <p:ext uri="{BB962C8B-B14F-4D97-AF65-F5344CB8AC3E}">
        <p14:creationId xmlns:p14="http://schemas.microsoft.com/office/powerpoint/2010/main" val="848194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7243AB-00B5-AB4A-ACEC-C9EF2D049F0E}" type="slidenum">
              <a:rPr lang="nl-NL"/>
              <a:pPr eaLnBrk="1" hangingPunct="1"/>
              <a:t>1</a:t>
            </a:fld>
            <a:endParaRPr lang="nl-NL"/>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06331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A80C375-40E2-5A49-A4F5-376379E55AC3}" type="slidenum">
              <a:rPr lang="nl-NL"/>
              <a:pPr eaLnBrk="1" hangingPunct="1"/>
              <a:t>11</a:t>
            </a:fld>
            <a:endParaRPr lang="nl-NL"/>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355407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8544868-01F7-1F4B-9562-AF9DD967CAC1}" type="slidenum">
              <a:rPr lang="nl-NL"/>
              <a:pPr eaLnBrk="1" hangingPunct="1"/>
              <a:t>12</a:t>
            </a:fld>
            <a:endParaRPr lang="nl-NL"/>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211727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 New Roman" panose="02020603050405020304" pitchFamily="18" charset="0"/>
                <a:ea typeface="Times New Roman" panose="02020603050405020304" pitchFamily="18" charset="0"/>
              </a:rPr>
              <a:t>Process data are attributes of which the value can be determined (calculated) based on other attributes (not to be confused with functional dependence).</a:t>
            </a:r>
            <a:endParaRPr lang="nl-NL" sz="1200" dirty="0">
              <a:effectLst/>
              <a:latin typeface="Times New Roman" panose="02020603050405020304" pitchFamily="18" charset="0"/>
              <a:ea typeface="Times New Roman" panose="02020603050405020304" pitchFamily="18" charset="0"/>
            </a:endParaRPr>
          </a:p>
          <a:p>
            <a:endParaRPr lang="en-US" dirty="0"/>
          </a:p>
          <a:p>
            <a:r>
              <a:rPr lang="en-US" dirty="0"/>
              <a:t>Not all data present on a form need to be included. You do not include data that can be created through a process, for example calculating VAT or today's date. You also do not include constants that never change, for example the company name, your own address.</a:t>
            </a:r>
            <a:endParaRPr lang="nl-NL" dirty="0"/>
          </a:p>
          <a:p>
            <a:endParaRPr lang="nl-NL" dirty="0"/>
          </a:p>
        </p:txBody>
      </p:sp>
      <p:sp>
        <p:nvSpPr>
          <p:cNvPr id="4" name="Tijdelijke aanduiding voor dianummer 3"/>
          <p:cNvSpPr>
            <a:spLocks noGrp="1"/>
          </p:cNvSpPr>
          <p:nvPr>
            <p:ph type="sldNum" sz="quarter" idx="5"/>
          </p:nvPr>
        </p:nvSpPr>
        <p:spPr/>
        <p:txBody>
          <a:bodyPr/>
          <a:lstStyle/>
          <a:p>
            <a:fld id="{E5775943-9EFC-4B52-B68E-579C653BC88C}" type="slidenum">
              <a:rPr lang="nl-NL" altLang="nl-NL" smtClean="0"/>
              <a:pPr/>
              <a:t>13</a:t>
            </a:fld>
            <a:endParaRPr lang="nl-NL" altLang="nl-NL"/>
          </a:p>
        </p:txBody>
      </p:sp>
    </p:spTree>
    <p:extLst>
      <p:ext uri="{BB962C8B-B14F-4D97-AF65-F5344CB8AC3E}">
        <p14:creationId xmlns:p14="http://schemas.microsoft.com/office/powerpoint/2010/main" val="121920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7D3A290-8F30-489F-90EC-B84C48607096}" type="slidenum">
              <a:rPr lang="nl-NL" altLang="nl-NL"/>
              <a:pPr eaLnBrk="1" hangingPunct="1"/>
              <a:t>17</a:t>
            </a:fld>
            <a:endParaRPr lang="nl-NL" altLang="nl-NL"/>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a:latin typeface="Arial" panose="020B0604020202020204" pitchFamily="34" charset="0"/>
            </a:endParaRPr>
          </a:p>
        </p:txBody>
      </p:sp>
    </p:spTree>
    <p:extLst>
      <p:ext uri="{BB962C8B-B14F-4D97-AF65-F5344CB8AC3E}">
        <p14:creationId xmlns:p14="http://schemas.microsoft.com/office/powerpoint/2010/main" val="183367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DC88CB9-24A7-F149-AB2A-C340789117C5}" type="slidenum">
              <a:rPr lang="nl-NL"/>
              <a:pPr eaLnBrk="1" hangingPunct="1"/>
              <a:t>22</a:t>
            </a:fld>
            <a:endParaRPr lang="nl-NL"/>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269036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B5F49F3-FA40-4194-BBE5-054F56F1F1C1}" type="slidenum">
              <a:rPr lang="nl-NL" altLang="nl-NL"/>
              <a:pPr eaLnBrk="1" hangingPunct="1"/>
              <a:t>23</a:t>
            </a:fld>
            <a:endParaRPr lang="nl-NL" altLang="nl-NL"/>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a:latin typeface="Arial" panose="020B0604020202020204" pitchFamily="34" charset="0"/>
            </a:endParaRPr>
          </a:p>
        </p:txBody>
      </p:sp>
    </p:spTree>
    <p:extLst>
      <p:ext uri="{BB962C8B-B14F-4D97-AF65-F5344CB8AC3E}">
        <p14:creationId xmlns:p14="http://schemas.microsoft.com/office/powerpoint/2010/main" val="419136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9879D73-5D22-864C-A936-BA2C259E0245}" type="slidenum">
              <a:rPr lang="nl-NL"/>
              <a:pPr eaLnBrk="1" hangingPunct="1"/>
              <a:t>24</a:t>
            </a:fld>
            <a:endParaRPr lang="nl-NL"/>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3083151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E32204-D3EF-5E43-9AAA-B81E4B831990}" type="slidenum">
              <a:rPr lang="nl-NL"/>
              <a:pPr eaLnBrk="1" hangingPunct="1"/>
              <a:t>25</a:t>
            </a:fld>
            <a:endParaRPr lang="nl-NL"/>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463630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98591B-3CA8-1743-A64B-E60BB50D2D97}" type="slidenum">
              <a:rPr lang="nl-NL"/>
              <a:pPr eaLnBrk="1" hangingPunct="1"/>
              <a:t>27</a:t>
            </a:fld>
            <a:endParaRPr lang="nl-NL"/>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128000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34F046-FA03-214E-9A6E-6FD9F1223171}" type="slidenum">
              <a:rPr lang="nl-NL"/>
              <a:pPr eaLnBrk="1" hangingPunct="1"/>
              <a:t>28</a:t>
            </a:fld>
            <a:endParaRPr lang="nl-NL"/>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12917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E4C84C-FD5E-C240-8A35-B78EC3A556E3}" type="slidenum">
              <a:rPr lang="nl-NL"/>
              <a:pPr eaLnBrk="1" hangingPunct="1"/>
              <a:t>2</a:t>
            </a:fld>
            <a:endParaRPr lang="nl-NL"/>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3551358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0B8F14D-0768-2B4F-9212-E5AA2E54CA77}" type="slidenum">
              <a:rPr lang="nl-NL" smtClean="0"/>
              <a:pPr/>
              <a:t>30</a:t>
            </a:fld>
            <a:endParaRPr lang="nl-NL"/>
          </a:p>
        </p:txBody>
      </p:sp>
    </p:spTree>
    <p:extLst>
      <p:ext uri="{BB962C8B-B14F-4D97-AF65-F5344CB8AC3E}">
        <p14:creationId xmlns:p14="http://schemas.microsoft.com/office/powerpoint/2010/main" val="341099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9A28729-BC34-5840-AD00-2717359F38B8}" type="slidenum">
              <a:rPr lang="nl-NL"/>
              <a:pPr eaLnBrk="1" hangingPunct="1"/>
              <a:t>31</a:t>
            </a:fld>
            <a:endParaRPr lang="nl-NL"/>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3349175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192B4BE-E0A7-F04F-AF77-072FDC34A6C5}" type="slidenum">
              <a:rPr lang="nl-BE"/>
              <a:pPr eaLnBrk="1" hangingPunct="1"/>
              <a:t>32</a:t>
            </a:fld>
            <a:endParaRPr lang="nl-BE"/>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47487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8F5CB5B-10E7-E54B-A327-217CC809B1D1}" type="slidenum">
              <a:rPr lang="nl-BE"/>
              <a:pPr eaLnBrk="1" hangingPunct="1"/>
              <a:t>33</a:t>
            </a:fld>
            <a:endParaRPr lang="nl-BE"/>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9668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ED2C2E-29D4-0B4C-B082-5F0FDB514B8A}" type="slidenum">
              <a:rPr lang="nl-BE"/>
              <a:pPr eaLnBrk="1" hangingPunct="1"/>
              <a:t>34</a:t>
            </a:fld>
            <a:endParaRPr lang="nl-BE"/>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904684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50B8F14D-0768-2B4F-9212-E5AA2E54CA77}" type="slidenum">
              <a:rPr lang="nl-NL" smtClean="0"/>
              <a:pPr/>
              <a:t>36</a:t>
            </a:fld>
            <a:endParaRPr lang="nl-NL"/>
          </a:p>
        </p:txBody>
      </p:sp>
    </p:spTree>
    <p:extLst>
      <p:ext uri="{BB962C8B-B14F-4D97-AF65-F5344CB8AC3E}">
        <p14:creationId xmlns:p14="http://schemas.microsoft.com/office/powerpoint/2010/main" val="3382718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0B8F14D-0768-2B4F-9212-E5AA2E54CA77}" type="slidenum">
              <a:rPr lang="nl-NL" smtClean="0"/>
              <a:pPr/>
              <a:t>41</a:t>
            </a:fld>
            <a:endParaRPr lang="nl-NL"/>
          </a:p>
        </p:txBody>
      </p:sp>
    </p:spTree>
    <p:extLst>
      <p:ext uri="{BB962C8B-B14F-4D97-AF65-F5344CB8AC3E}">
        <p14:creationId xmlns:p14="http://schemas.microsoft.com/office/powerpoint/2010/main" val="384592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Examples of business rules: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Some examples of typical business rules and the requirements from which they arise.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Requirement</a:t>
            </a:r>
            <a:r>
              <a:rPr lang="en-US" dirty="0"/>
              <a:t>: The warehouse employee must be able to ship orders in order to provide customers with their purchase. </a:t>
            </a:r>
            <a:r>
              <a:rPr lang="en-US" i="1" dirty="0"/>
              <a:t>Business rule</a:t>
            </a:r>
            <a:r>
              <a:rPr lang="en-US" dirty="0"/>
              <a:t>: The shipping date cannot be before the order date.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Requirement</a:t>
            </a:r>
            <a:r>
              <a:rPr lang="en-US" dirty="0"/>
              <a:t>: The rental agent must be able to assign a car to a renter so that they can drive. </a:t>
            </a:r>
            <a:r>
              <a:rPr lang="en-US" i="1" dirty="0"/>
              <a:t>Business rule</a:t>
            </a:r>
            <a:r>
              <a:rPr lang="en-US" dirty="0"/>
              <a:t>: A renter cannot rent more than one car at the same time.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Requirement</a:t>
            </a:r>
            <a:r>
              <a:rPr lang="en-US" dirty="0"/>
              <a:t>: The buyer must be able to place orders without the intervention of others. </a:t>
            </a:r>
            <a:r>
              <a:rPr lang="en-US" i="1" dirty="0"/>
              <a:t>Business rules</a:t>
            </a:r>
            <a:r>
              <a:rPr lang="en-US" dirty="0"/>
              <a:t>: He may only do business with suppliers from the region. He is also allowed to make independent purchases up to a certain amount.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Requirement</a:t>
            </a:r>
            <a:r>
              <a:rPr lang="en-US" dirty="0"/>
              <a:t>: The seller may give discounts to customers to promote customer satisfaction. </a:t>
            </a:r>
            <a:r>
              <a:rPr lang="en-US" i="1" dirty="0"/>
              <a:t>Business rules</a:t>
            </a:r>
            <a:r>
              <a:rPr lang="en-US" dirty="0"/>
              <a:t>: Only long-term customers are allowed to receive a discount. The discount is also a maximum of 15% on all purchases.</a:t>
            </a:r>
            <a:endParaRPr lang="nl-NL" dirty="0"/>
          </a:p>
        </p:txBody>
      </p:sp>
      <p:sp>
        <p:nvSpPr>
          <p:cNvPr id="4" name="Tijdelijke aanduiding voor dianummer 3"/>
          <p:cNvSpPr>
            <a:spLocks noGrp="1"/>
          </p:cNvSpPr>
          <p:nvPr>
            <p:ph type="sldNum" sz="quarter" idx="5"/>
          </p:nvPr>
        </p:nvSpPr>
        <p:spPr/>
        <p:txBody>
          <a:bodyPr/>
          <a:lstStyle/>
          <a:p>
            <a:fld id="{E5775943-9EFC-4B52-B68E-579C653BC88C}" type="slidenum">
              <a:rPr lang="nl-NL" altLang="nl-NL" smtClean="0"/>
              <a:pPr/>
              <a:t>3</a:t>
            </a:fld>
            <a:endParaRPr lang="nl-NL" altLang="nl-NL"/>
          </a:p>
        </p:txBody>
      </p:sp>
    </p:spTree>
    <p:extLst>
      <p:ext uri="{BB962C8B-B14F-4D97-AF65-F5344CB8AC3E}">
        <p14:creationId xmlns:p14="http://schemas.microsoft.com/office/powerpoint/2010/main" val="212516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00579F-325E-8545-B0C4-C86F94A35345}" type="slidenum">
              <a:rPr lang="nl-NL"/>
              <a:pPr eaLnBrk="1" hangingPunct="1"/>
              <a:t>4</a:t>
            </a:fld>
            <a:endParaRPr lang="nl-NL"/>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43894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E5775943-9EFC-4B52-B68E-579C653BC88C}" type="slidenum">
              <a:rPr lang="nl-NL" altLang="nl-NL" smtClean="0"/>
              <a:pPr/>
              <a:t>5</a:t>
            </a:fld>
            <a:endParaRPr lang="nl-NL" altLang="nl-NL"/>
          </a:p>
        </p:txBody>
      </p:sp>
    </p:spTree>
    <p:extLst>
      <p:ext uri="{BB962C8B-B14F-4D97-AF65-F5344CB8AC3E}">
        <p14:creationId xmlns:p14="http://schemas.microsoft.com/office/powerpoint/2010/main" val="277733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276DA5-548C-2D4C-972F-81B6E85DEB8F}" type="slidenum">
              <a:rPr lang="nl-NL"/>
              <a:pPr eaLnBrk="1" hangingPunct="1"/>
              <a:t>6</a:t>
            </a:fld>
            <a:endParaRPr lang="nl-NL"/>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aim of normalization is to avoid </a:t>
            </a:r>
            <a:r>
              <a:rPr lang="en-US" b="1" dirty="0"/>
              <a:t>redundancy</a:t>
            </a:r>
            <a:r>
              <a:rPr lang="en-US" dirty="0"/>
              <a:t>. </a:t>
            </a:r>
            <a:r>
              <a:rPr lang="en-US" b="1" dirty="0"/>
              <a:t>Redundancy</a:t>
            </a:r>
            <a:r>
              <a:rPr lang="en-US" dirty="0"/>
              <a:t> means that certain information is presented simultaneously in more than one place. The main disadvantages of redundancy are:</a:t>
            </a:r>
            <a:br>
              <a:rPr lang="en-US" dirty="0"/>
            </a:br>
            <a:r>
              <a:rPr lang="en-US" dirty="0"/>
              <a:t>risks of </a:t>
            </a:r>
            <a:r>
              <a:rPr lang="en-US" b="1" dirty="0"/>
              <a:t>inconsistency</a:t>
            </a:r>
            <a:r>
              <a:rPr lang="en-US" dirty="0"/>
              <a:t>, if the same type of information is present in more than one place at the same time, the places of storage information may contradict each other;</a:t>
            </a:r>
            <a:br>
              <a:rPr lang="en-US" dirty="0"/>
            </a:br>
            <a:r>
              <a:rPr lang="en-US" dirty="0"/>
              <a:t>data maintenance more difficult: some changes must be made simultaneously in different places.</a:t>
            </a:r>
            <a:endParaRPr lang="nl-NL" dirty="0"/>
          </a:p>
        </p:txBody>
      </p:sp>
    </p:spTree>
    <p:extLst>
      <p:ext uri="{BB962C8B-B14F-4D97-AF65-F5344CB8AC3E}">
        <p14:creationId xmlns:p14="http://schemas.microsoft.com/office/powerpoint/2010/main" val="18238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B903C4-8C1A-B244-B5E5-16D86356DCA1}" type="slidenum">
              <a:rPr lang="nl-NL"/>
              <a:pPr eaLnBrk="1" hangingPunct="1"/>
              <a:t>7</a:t>
            </a:fld>
            <a:endParaRPr lang="nl-NL"/>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89099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913E0B6-B5F4-3B44-9D2D-3D96AC320941}" type="slidenum">
              <a:rPr lang="nl-NL"/>
              <a:pPr eaLnBrk="1" hangingPunct="1"/>
              <a:t>8</a:t>
            </a:fld>
            <a:endParaRPr lang="nl-NL"/>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Insert</a:t>
            </a:r>
            <a:r>
              <a:rPr lang="en-US" b="1" baseline="0" dirty="0"/>
              <a:t> </a:t>
            </a:r>
            <a:r>
              <a:rPr lang="en-US" b="1" dirty="0"/>
              <a:t>anomaly</a:t>
            </a:r>
            <a:br>
              <a:rPr lang="en-US" b="1" dirty="0"/>
            </a:br>
            <a:r>
              <a:rPr lang="en-US" dirty="0"/>
              <a:t>Suppose we want to insert a new convention in Table 1, for example, Gaming, date 30-12-2021. The problem is that we only Gaming can add to the above table, when someone registers as a participant for </a:t>
            </a:r>
            <a:r>
              <a:rPr lang="en-US" dirty="0" err="1"/>
              <a:t>Spellenspektakel</a:t>
            </a:r>
            <a:r>
              <a:rPr lang="en-US" dirty="0"/>
              <a:t>. This is called a </a:t>
            </a:r>
            <a:r>
              <a:rPr lang="en-US" u="sng" dirty="0"/>
              <a:t>Insert Anomaly</a:t>
            </a:r>
            <a:r>
              <a:rPr lang="en-US" dirty="0"/>
              <a:t>.</a:t>
            </a:r>
          </a:p>
          <a:p>
            <a:pPr eaLnBrk="1" hangingPunct="1"/>
            <a:br>
              <a:rPr lang="en-US" dirty="0"/>
            </a:br>
            <a:r>
              <a:rPr lang="en-US" b="1" dirty="0"/>
              <a:t>Delete Anomaly</a:t>
            </a:r>
            <a:br>
              <a:rPr lang="en-US" b="1" dirty="0"/>
            </a:br>
            <a:r>
              <a:rPr lang="en-US" dirty="0"/>
              <a:t>Suppose John decides not to go to the Star Trek convention, so this row of the table is deleted. The problem now is that we have lost the information about the date of the Star Trek Convention. This is called a </a:t>
            </a:r>
            <a:r>
              <a:rPr lang="en-US" u="sng" dirty="0"/>
              <a:t>delete anomaly</a:t>
            </a:r>
            <a:r>
              <a:rPr lang="en-US" dirty="0"/>
              <a:t>.</a:t>
            </a:r>
            <a:br>
              <a:rPr lang="en-US" dirty="0"/>
            </a:br>
            <a:endParaRPr lang="en-US" dirty="0"/>
          </a:p>
          <a:p>
            <a:pPr eaLnBrk="1" hangingPunct="1"/>
            <a:r>
              <a:rPr lang="en-US" b="1" dirty="0"/>
              <a:t>Update anomaly</a:t>
            </a:r>
            <a:br>
              <a:rPr lang="en-US" dirty="0"/>
            </a:br>
            <a:r>
              <a:rPr lang="en-US" dirty="0"/>
              <a:t>Suppose the date of Multi Event changes to 30-12-2008. In this case, two rows must be updated. It is possible to forget accidentally one, which would yield an inconsistency in the table. This is called a </a:t>
            </a:r>
            <a:r>
              <a:rPr lang="en-US" u="sng" dirty="0"/>
              <a:t>Change anomaly</a:t>
            </a:r>
            <a:r>
              <a:rPr lang="en-US" dirty="0"/>
              <a:t>.</a:t>
            </a:r>
            <a:endParaRPr lang="nl-NL" dirty="0"/>
          </a:p>
        </p:txBody>
      </p:sp>
    </p:spTree>
    <p:extLst>
      <p:ext uri="{BB962C8B-B14F-4D97-AF65-F5344CB8AC3E}">
        <p14:creationId xmlns:p14="http://schemas.microsoft.com/office/powerpoint/2010/main" val="173764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0B8F14D-0768-2B4F-9212-E5AA2E54CA77}" type="slidenum">
              <a:rPr lang="nl-NL" smtClean="0"/>
              <a:pPr/>
              <a:t>9</a:t>
            </a:fld>
            <a:endParaRPr lang="nl-NL"/>
          </a:p>
        </p:txBody>
      </p:sp>
    </p:spTree>
    <p:extLst>
      <p:ext uri="{BB962C8B-B14F-4D97-AF65-F5344CB8AC3E}">
        <p14:creationId xmlns:p14="http://schemas.microsoft.com/office/powerpoint/2010/main" val="17747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73A206E0-7BA1-8843-89E1-8A24578054C2}" type="slidenum">
              <a:rPr lang="en-US" smtClean="0"/>
              <a:pPr/>
              <a:t>‹#›</a:t>
            </a:fld>
            <a:endParaRPr lang="en-US"/>
          </a:p>
        </p:txBody>
      </p:sp>
    </p:spTree>
    <p:extLst>
      <p:ext uri="{BB962C8B-B14F-4D97-AF65-F5344CB8AC3E}">
        <p14:creationId xmlns:p14="http://schemas.microsoft.com/office/powerpoint/2010/main" val="230201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7A43570A-E5A5-6A49-B8F2-96CFD84918A8}" type="slidenum">
              <a:rPr lang="en-US" smtClean="0"/>
              <a:pPr/>
              <a:t>‹#›</a:t>
            </a:fld>
            <a:endParaRPr lang="en-US"/>
          </a:p>
        </p:txBody>
      </p:sp>
    </p:spTree>
    <p:extLst>
      <p:ext uri="{BB962C8B-B14F-4D97-AF65-F5344CB8AC3E}">
        <p14:creationId xmlns:p14="http://schemas.microsoft.com/office/powerpoint/2010/main" val="13251005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190448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7220850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9641929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1527064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48200768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29528710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6486142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66841728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424103878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01953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C4D59B00-2913-EC40-9F0D-EC3F65EB8098}" type="slidenum">
              <a:rPr lang="en-US" smtClean="0"/>
              <a:pPr/>
              <a:t>‹#›</a:t>
            </a:fld>
            <a:endParaRPr lang="en-US"/>
          </a:p>
        </p:txBody>
      </p:sp>
    </p:spTree>
    <p:extLst>
      <p:ext uri="{BB962C8B-B14F-4D97-AF65-F5344CB8AC3E}">
        <p14:creationId xmlns:p14="http://schemas.microsoft.com/office/powerpoint/2010/main" val="37333665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4744841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5482424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73A206E0-7BA1-8843-89E1-8A24578054C2}" type="slidenum">
              <a:rPr lang="en-US" smtClean="0"/>
              <a:pPr/>
              <a:t>‹#›</a:t>
            </a:fld>
            <a:endParaRPr lang="en-US"/>
          </a:p>
        </p:txBody>
      </p:sp>
    </p:spTree>
    <p:extLst>
      <p:ext uri="{BB962C8B-B14F-4D97-AF65-F5344CB8AC3E}">
        <p14:creationId xmlns:p14="http://schemas.microsoft.com/office/powerpoint/2010/main" val="34183046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1693A290-7689-6647-8757-E3380DAB86EC}" type="slidenum">
              <a:rPr lang="en-US" smtClean="0"/>
              <a:pPr/>
              <a:t>‹#›</a:t>
            </a:fld>
            <a:endParaRPr lang="en-US"/>
          </a:p>
        </p:txBody>
      </p:sp>
    </p:spTree>
    <p:extLst>
      <p:ext uri="{BB962C8B-B14F-4D97-AF65-F5344CB8AC3E}">
        <p14:creationId xmlns:p14="http://schemas.microsoft.com/office/powerpoint/2010/main" val="385849836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5DB751C0-2489-3F42-8EC0-0C64BA5443F8}" type="slidenum">
              <a:rPr lang="en-US" smtClean="0"/>
              <a:pPr/>
              <a:t>‹#›</a:t>
            </a:fld>
            <a:endParaRPr lang="en-US"/>
          </a:p>
        </p:txBody>
      </p:sp>
    </p:spTree>
    <p:extLst>
      <p:ext uri="{BB962C8B-B14F-4D97-AF65-F5344CB8AC3E}">
        <p14:creationId xmlns:p14="http://schemas.microsoft.com/office/powerpoint/2010/main" val="24133566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pPr>
              <a:defRPr/>
            </a:pPr>
            <a:endParaRPr lang="en-US"/>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B8ABAEE9-6689-3843-8194-9B1694E94CE1}" type="slidenum">
              <a:rPr lang="en-US" smtClean="0"/>
              <a:pPr/>
              <a:t>‹#›</a:t>
            </a:fld>
            <a:endParaRPr lang="en-US"/>
          </a:p>
        </p:txBody>
      </p:sp>
    </p:spTree>
    <p:extLst>
      <p:ext uri="{BB962C8B-B14F-4D97-AF65-F5344CB8AC3E}">
        <p14:creationId xmlns:p14="http://schemas.microsoft.com/office/powerpoint/2010/main" val="32177894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45113ED3-62BC-C340-A12F-A00DE356120B}" type="slidenum">
              <a:rPr lang="en-US" smtClean="0"/>
              <a:pPr/>
              <a:t>‹#›</a:t>
            </a:fld>
            <a:endParaRPr lang="en-US"/>
          </a:p>
        </p:txBody>
      </p:sp>
    </p:spTree>
    <p:extLst>
      <p:ext uri="{BB962C8B-B14F-4D97-AF65-F5344CB8AC3E}">
        <p14:creationId xmlns:p14="http://schemas.microsoft.com/office/powerpoint/2010/main" val="7311399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Tijdelijke aanduiding voor voettekst 5"/>
          <p:cNvSpPr>
            <a:spLocks noGrp="1"/>
          </p:cNvSpPr>
          <p:nvPr>
            <p:ph type="ftr" sz="quarter" idx="11"/>
          </p:nvPr>
        </p:nvSpPr>
        <p:spPr>
          <a:xfrm>
            <a:off x="4165600" y="6245225"/>
            <a:ext cx="3860800" cy="476250"/>
          </a:xfrm>
          <a:prstGeom prst="rect">
            <a:avLst/>
          </a:prstGeom>
        </p:spPr>
        <p:txBody>
          <a:bodyPr/>
          <a:lstStyle>
            <a:lvl1pPr>
              <a:defRPr>
                <a:ea typeface="+mn-ea"/>
                <a:cs typeface="+mn-cs"/>
              </a:defRPr>
            </a:lvl1pPr>
          </a:lstStyle>
          <a:p>
            <a:pPr>
              <a:defRPr/>
            </a:pPr>
            <a:endParaRPr lang="en-US"/>
          </a:p>
        </p:txBody>
      </p:sp>
      <p:sp>
        <p:nvSpPr>
          <p:cNvPr id="7" name="Tijdelijke aanduiding voor dianummer 6"/>
          <p:cNvSpPr>
            <a:spLocks noGrp="1"/>
          </p:cNvSpPr>
          <p:nvPr>
            <p:ph type="sldNum" sz="quarter" idx="12"/>
          </p:nvPr>
        </p:nvSpPr>
        <p:spPr>
          <a:xfrm>
            <a:off x="8737600" y="6245225"/>
            <a:ext cx="2844800" cy="476250"/>
          </a:xfrm>
        </p:spPr>
        <p:txBody>
          <a:bodyPr/>
          <a:lstStyle>
            <a:lvl1pPr>
              <a:defRPr/>
            </a:lvl1pPr>
          </a:lstStyle>
          <a:p>
            <a:fld id="{3E438E9A-B02A-F548-BBDE-58D31B4BF34C}" type="slidenum">
              <a:rPr lang="en-US"/>
              <a:pPr/>
              <a:t>‹#›</a:t>
            </a:fld>
            <a:endParaRPr lang="en-US"/>
          </a:p>
        </p:txBody>
      </p:sp>
    </p:spTree>
    <p:extLst>
      <p:ext uri="{BB962C8B-B14F-4D97-AF65-F5344CB8AC3E}">
        <p14:creationId xmlns:p14="http://schemas.microsoft.com/office/powerpoint/2010/main" val="34945092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83106581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7669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Tijdelijke aanduiding voor voettekst 5"/>
          <p:cNvSpPr>
            <a:spLocks noGrp="1"/>
          </p:cNvSpPr>
          <p:nvPr>
            <p:ph type="ftr" sz="quarter" idx="11"/>
          </p:nvPr>
        </p:nvSpPr>
        <p:spPr>
          <a:xfrm>
            <a:off x="4165600" y="6245225"/>
            <a:ext cx="3860800" cy="476250"/>
          </a:xfrm>
          <a:prstGeom prst="rect">
            <a:avLst/>
          </a:prstGeom>
        </p:spPr>
        <p:txBody>
          <a:bodyPr/>
          <a:lstStyle>
            <a:lvl1pPr>
              <a:defRPr>
                <a:ea typeface="+mn-ea"/>
                <a:cs typeface="+mn-cs"/>
              </a:defRPr>
            </a:lvl1pPr>
          </a:lstStyle>
          <a:p>
            <a:pPr>
              <a:defRPr/>
            </a:pPr>
            <a:endParaRPr lang="en-US"/>
          </a:p>
        </p:txBody>
      </p:sp>
      <p:sp>
        <p:nvSpPr>
          <p:cNvPr id="7" name="Tijdelijke aanduiding voor dianummer 6"/>
          <p:cNvSpPr>
            <a:spLocks noGrp="1"/>
          </p:cNvSpPr>
          <p:nvPr>
            <p:ph type="sldNum" sz="quarter" idx="12"/>
          </p:nvPr>
        </p:nvSpPr>
        <p:spPr>
          <a:xfrm>
            <a:off x="8737600" y="6245225"/>
            <a:ext cx="2844800" cy="476250"/>
          </a:xfrm>
        </p:spPr>
        <p:txBody>
          <a:bodyPr/>
          <a:lstStyle>
            <a:lvl1pPr>
              <a:defRPr/>
            </a:lvl1pPr>
          </a:lstStyle>
          <a:p>
            <a:fld id="{3E438E9A-B02A-F548-BBDE-58D31B4BF34C}" type="slidenum">
              <a:rPr lang="en-US"/>
              <a:pPr/>
              <a:t>‹#›</a:t>
            </a:fld>
            <a:endParaRPr lang="en-US"/>
          </a:p>
        </p:txBody>
      </p:sp>
    </p:spTree>
    <p:extLst>
      <p:ext uri="{BB962C8B-B14F-4D97-AF65-F5344CB8AC3E}">
        <p14:creationId xmlns:p14="http://schemas.microsoft.com/office/powerpoint/2010/main" val="368146849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107029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51627390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197724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017713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63820137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227678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992502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5152676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8250938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573935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3180819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8091035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6139430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2553471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482344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9870987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68238291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717510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77345400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6549064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614322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7759222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129465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4279015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9015400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5122424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88117571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0176820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218950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21218602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60345019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3496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122768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149368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00308532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37340905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02368883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1753815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20105544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88291946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5655572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21603538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083712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66950599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41608271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26113478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37478030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87834245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75037158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8909629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69519749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80187173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73A206E0-7BA1-8843-89E1-8A24578054C2}" type="slidenum">
              <a:rPr lang="en-US" smtClean="0"/>
              <a:pPr/>
              <a:t>‹#›</a:t>
            </a:fld>
            <a:endParaRPr lang="en-US"/>
          </a:p>
        </p:txBody>
      </p:sp>
    </p:spTree>
    <p:extLst>
      <p:ext uri="{BB962C8B-B14F-4D97-AF65-F5344CB8AC3E}">
        <p14:creationId xmlns:p14="http://schemas.microsoft.com/office/powerpoint/2010/main" val="2310983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1693A290-7689-6647-8757-E3380DAB86EC}" type="slidenum">
              <a:rPr lang="en-US" smtClean="0"/>
              <a:pPr/>
              <a:t>‹#›</a:t>
            </a:fld>
            <a:endParaRPr lang="en-US"/>
          </a:p>
        </p:txBody>
      </p:sp>
    </p:spTree>
    <p:extLst>
      <p:ext uri="{BB962C8B-B14F-4D97-AF65-F5344CB8AC3E}">
        <p14:creationId xmlns:p14="http://schemas.microsoft.com/office/powerpoint/2010/main" val="2897176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45140053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DB751C0-2489-3F42-8EC0-0C64BA5443F8}" type="slidenum">
              <a:rPr lang="en-US" smtClean="0"/>
              <a:pPr/>
              <a:t>‹#›</a:t>
            </a:fld>
            <a:endParaRPr lang="en-US"/>
          </a:p>
        </p:txBody>
      </p:sp>
    </p:spTree>
    <p:extLst>
      <p:ext uri="{BB962C8B-B14F-4D97-AF65-F5344CB8AC3E}">
        <p14:creationId xmlns:p14="http://schemas.microsoft.com/office/powerpoint/2010/main" val="64427649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45113ED3-62BC-C340-A12F-A00DE356120B}" type="slidenum">
              <a:rPr lang="en-US" smtClean="0"/>
              <a:pPr/>
              <a:t>‹#›</a:t>
            </a:fld>
            <a:endParaRPr lang="en-US"/>
          </a:p>
        </p:txBody>
      </p:sp>
    </p:spTree>
    <p:extLst>
      <p:ext uri="{BB962C8B-B14F-4D97-AF65-F5344CB8AC3E}">
        <p14:creationId xmlns:p14="http://schemas.microsoft.com/office/powerpoint/2010/main" val="41354415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4" name="Content Placeholder 3"/>
          <p:cNvSpPr>
            <a:spLocks noGrp="1"/>
          </p:cNvSpPr>
          <p:nvPr>
            <p:ph sz="half" idx="2"/>
          </p:nvPr>
        </p:nvSpPr>
        <p:spPr>
          <a:xfrm>
            <a:off x="839789" y="2505075"/>
            <a:ext cx="468014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76107271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B8ABAEE9-6689-3843-8194-9B1694E94CE1}" type="slidenum">
              <a:rPr lang="en-US" smtClean="0"/>
              <a:pPr/>
              <a:t>‹#›</a:t>
            </a:fld>
            <a:endParaRPr lang="en-US"/>
          </a:p>
        </p:txBody>
      </p:sp>
    </p:spTree>
    <p:extLst>
      <p:ext uri="{BB962C8B-B14F-4D97-AF65-F5344CB8AC3E}">
        <p14:creationId xmlns:p14="http://schemas.microsoft.com/office/powerpoint/2010/main" val="133759685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69486741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80805011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6909184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61271704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1559CC72-D5AB-4473-A96D-2BCE6299929C}"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83128518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Tijdelijke aanduiding voor voettekst 5"/>
          <p:cNvSpPr>
            <a:spLocks noGrp="1"/>
          </p:cNvSpPr>
          <p:nvPr>
            <p:ph type="ftr" sz="quarter" idx="11"/>
          </p:nvPr>
        </p:nvSpPr>
        <p:spPr>
          <a:xfrm>
            <a:off x="4165600" y="6245225"/>
            <a:ext cx="3860800" cy="476250"/>
          </a:xfrm>
          <a:prstGeom prst="rect">
            <a:avLst/>
          </a:prstGeom>
        </p:spPr>
        <p:txBody>
          <a:bodyPr/>
          <a:lstStyle>
            <a:lvl1pPr>
              <a:defRPr>
                <a:ea typeface="+mn-ea"/>
                <a:cs typeface="+mn-cs"/>
              </a:defRPr>
            </a:lvl1pPr>
          </a:lstStyle>
          <a:p>
            <a:pPr>
              <a:defRPr/>
            </a:pPr>
            <a:endParaRPr lang="en-US"/>
          </a:p>
        </p:txBody>
      </p:sp>
      <p:sp>
        <p:nvSpPr>
          <p:cNvPr id="7" name="Tijdelijke aanduiding voor dianummer 6"/>
          <p:cNvSpPr>
            <a:spLocks noGrp="1"/>
          </p:cNvSpPr>
          <p:nvPr>
            <p:ph type="sldNum" sz="quarter" idx="12"/>
          </p:nvPr>
        </p:nvSpPr>
        <p:spPr>
          <a:xfrm>
            <a:off x="8737600" y="6245225"/>
            <a:ext cx="2844800" cy="476250"/>
          </a:xfrm>
        </p:spPr>
        <p:txBody>
          <a:bodyPr/>
          <a:lstStyle>
            <a:lvl1pPr>
              <a:defRPr/>
            </a:lvl1pPr>
          </a:lstStyle>
          <a:p>
            <a:fld id="{3E438E9A-B02A-F548-BBDE-58D31B4BF34C}" type="slidenum">
              <a:rPr lang="en-US"/>
              <a:pPr/>
              <a:t>‹#›</a:t>
            </a:fld>
            <a:endParaRPr lang="en-US"/>
          </a:p>
        </p:txBody>
      </p:sp>
    </p:spTree>
    <p:extLst>
      <p:ext uri="{BB962C8B-B14F-4D97-AF65-F5344CB8AC3E}">
        <p14:creationId xmlns:p14="http://schemas.microsoft.com/office/powerpoint/2010/main" val="425067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1219925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78323506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8053199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0904165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44890787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4" name="Content Placeholder 3"/>
          <p:cNvSpPr>
            <a:spLocks noGrp="1"/>
          </p:cNvSpPr>
          <p:nvPr>
            <p:ph sz="half" idx="2"/>
          </p:nvPr>
        </p:nvSpPr>
        <p:spPr>
          <a:xfrm>
            <a:off x="839789" y="2505075"/>
            <a:ext cx="468014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43080449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4872698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2736547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45225980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81240082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54089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0946319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3647084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6626405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17568108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8696631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92296435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4" name="Content Placeholder 3"/>
          <p:cNvSpPr>
            <a:spLocks noGrp="1"/>
          </p:cNvSpPr>
          <p:nvPr>
            <p:ph sz="half" idx="2"/>
          </p:nvPr>
        </p:nvSpPr>
        <p:spPr>
          <a:xfrm>
            <a:off x="839789" y="2505075"/>
            <a:ext cx="468014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Klikken om de tekststijl van het model te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97275203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990821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45081693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82662818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Klikken om de tekststijl van het model te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4891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1693A290-7689-6647-8757-E3380DAB86EC}" type="slidenum">
              <a:rPr lang="en-US" smtClean="0"/>
              <a:pPr/>
              <a:t>‹#›</a:t>
            </a:fld>
            <a:endParaRPr lang="en-US"/>
          </a:p>
        </p:txBody>
      </p:sp>
    </p:spTree>
    <p:extLst>
      <p:ext uri="{BB962C8B-B14F-4D97-AF65-F5344CB8AC3E}">
        <p14:creationId xmlns:p14="http://schemas.microsoft.com/office/powerpoint/2010/main" val="1156452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814606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913778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94469203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1510567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3358077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43792742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08151718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12784802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3228020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422099198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605570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4016005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60202811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429121994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512326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5006392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71616529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01531946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46072981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33829511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78196382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491861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08256965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04679850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0915394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963897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462587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60071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18894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834127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78534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98288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1725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DB751C0-2489-3F42-8EC0-0C64BA5443F8}" type="slidenum">
              <a:rPr lang="en-US" smtClean="0"/>
              <a:pPr/>
              <a:t>‹#›</a:t>
            </a:fld>
            <a:endParaRPr lang="en-US"/>
          </a:p>
        </p:txBody>
      </p:sp>
    </p:spTree>
    <p:extLst>
      <p:ext uri="{BB962C8B-B14F-4D97-AF65-F5344CB8AC3E}">
        <p14:creationId xmlns:p14="http://schemas.microsoft.com/office/powerpoint/2010/main" val="40955980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186178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641794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180184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680174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563045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192237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137347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3707169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644692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88695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45113ED3-62BC-C340-A12F-A00DE356120B}" type="slidenum">
              <a:rPr lang="en-US" smtClean="0"/>
              <a:pPr/>
              <a:t>‹#›</a:t>
            </a:fld>
            <a:endParaRPr lang="en-US"/>
          </a:p>
        </p:txBody>
      </p:sp>
    </p:spTree>
    <p:extLst>
      <p:ext uri="{BB962C8B-B14F-4D97-AF65-F5344CB8AC3E}">
        <p14:creationId xmlns:p14="http://schemas.microsoft.com/office/powerpoint/2010/main" val="7880033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55453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5002013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906131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4067489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247298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9398254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51175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9862177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6085166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98218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DF7D125B-767D-8641-8C39-15592331064D}" type="slidenum">
              <a:rPr lang="en-US" smtClean="0"/>
              <a:pPr/>
              <a:t>‹#›</a:t>
            </a:fld>
            <a:endParaRPr lang="en-US"/>
          </a:p>
        </p:txBody>
      </p:sp>
    </p:spTree>
    <p:extLst>
      <p:ext uri="{BB962C8B-B14F-4D97-AF65-F5344CB8AC3E}">
        <p14:creationId xmlns:p14="http://schemas.microsoft.com/office/powerpoint/2010/main" val="857526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870809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40155429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2508511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6841995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8881454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529459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73A206E0-7BA1-8843-89E1-8A24578054C2}" type="slidenum">
              <a:rPr lang="en-US" smtClean="0"/>
              <a:pPr/>
              <a:t>‹#›</a:t>
            </a:fld>
            <a:endParaRPr lang="en-US"/>
          </a:p>
        </p:txBody>
      </p:sp>
    </p:spTree>
    <p:extLst>
      <p:ext uri="{BB962C8B-B14F-4D97-AF65-F5344CB8AC3E}">
        <p14:creationId xmlns:p14="http://schemas.microsoft.com/office/powerpoint/2010/main" val="4569100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1693A290-7689-6647-8757-E3380DAB86EC}" type="slidenum">
              <a:rPr lang="en-US" smtClean="0"/>
              <a:pPr/>
              <a:t>‹#›</a:t>
            </a:fld>
            <a:endParaRPr lang="en-US"/>
          </a:p>
        </p:txBody>
      </p:sp>
    </p:spTree>
    <p:extLst>
      <p:ext uri="{BB962C8B-B14F-4D97-AF65-F5344CB8AC3E}">
        <p14:creationId xmlns:p14="http://schemas.microsoft.com/office/powerpoint/2010/main" val="23829562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pPr>
              <a:defRPr/>
            </a:pPr>
            <a:endParaRPr lang="en-US"/>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5DB751C0-2489-3F42-8EC0-0C64BA5443F8}" type="slidenum">
              <a:rPr lang="en-US" smtClean="0"/>
              <a:pPr/>
              <a:t>‹#›</a:t>
            </a:fld>
            <a:endParaRPr lang="en-US"/>
          </a:p>
        </p:txBody>
      </p:sp>
    </p:spTree>
    <p:extLst>
      <p:ext uri="{BB962C8B-B14F-4D97-AF65-F5344CB8AC3E}">
        <p14:creationId xmlns:p14="http://schemas.microsoft.com/office/powerpoint/2010/main" val="22819162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pPr>
              <a:defRPr/>
            </a:pPr>
            <a:endParaRPr lang="en-US"/>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B8ABAEE9-6689-3843-8194-9B1694E94CE1}" type="slidenum">
              <a:rPr lang="en-US" smtClean="0"/>
              <a:pPr/>
              <a:t>‹#›</a:t>
            </a:fld>
            <a:endParaRPr lang="en-US"/>
          </a:p>
        </p:txBody>
      </p:sp>
    </p:spTree>
    <p:extLst>
      <p:ext uri="{BB962C8B-B14F-4D97-AF65-F5344CB8AC3E}">
        <p14:creationId xmlns:p14="http://schemas.microsoft.com/office/powerpoint/2010/main" val="136812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B8ABAEE9-6689-3843-8194-9B1694E94CE1}" type="slidenum">
              <a:rPr lang="en-US" smtClean="0"/>
              <a:pPr/>
              <a:t>‹#›</a:t>
            </a:fld>
            <a:endParaRPr lang="en-US"/>
          </a:p>
        </p:txBody>
      </p:sp>
    </p:spTree>
    <p:extLst>
      <p:ext uri="{BB962C8B-B14F-4D97-AF65-F5344CB8AC3E}">
        <p14:creationId xmlns:p14="http://schemas.microsoft.com/office/powerpoint/2010/main" val="1981206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45113ED3-62BC-C340-A12F-A00DE356120B}" type="slidenum">
              <a:rPr lang="en-US" smtClean="0"/>
              <a:pPr/>
              <a:t>‹#›</a:t>
            </a:fld>
            <a:endParaRPr lang="en-US"/>
          </a:p>
        </p:txBody>
      </p:sp>
    </p:spTree>
    <p:extLst>
      <p:ext uri="{BB962C8B-B14F-4D97-AF65-F5344CB8AC3E}">
        <p14:creationId xmlns:p14="http://schemas.microsoft.com/office/powerpoint/2010/main" val="11956887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p>
            <a:r>
              <a:rPr lang="nl-NL"/>
              <a:t>Klik om de stijl te bewerken</a:t>
            </a:r>
          </a:p>
        </p:txBody>
      </p:sp>
      <p:sp>
        <p:nvSpPr>
          <p:cNvPr id="3" name="Tijdelijke aanduiding voor tekst 2"/>
          <p:cNvSpPr>
            <a:spLocks noGrp="1"/>
          </p:cNvSpPr>
          <p:nvPr>
            <p:ph type="body" sz="half" idx="1"/>
          </p:nvPr>
        </p:nvSpPr>
        <p:spPr>
          <a:xfrm>
            <a:off x="609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Tijdelijke aanduiding voor voettekst 5"/>
          <p:cNvSpPr>
            <a:spLocks noGrp="1"/>
          </p:cNvSpPr>
          <p:nvPr>
            <p:ph type="ftr" sz="quarter" idx="11"/>
          </p:nvPr>
        </p:nvSpPr>
        <p:spPr>
          <a:xfrm>
            <a:off x="4165600" y="6245225"/>
            <a:ext cx="3860800" cy="476250"/>
          </a:xfrm>
          <a:prstGeom prst="rect">
            <a:avLst/>
          </a:prstGeom>
        </p:spPr>
        <p:txBody>
          <a:bodyPr/>
          <a:lstStyle>
            <a:lvl1pPr>
              <a:defRPr>
                <a:ea typeface="+mn-ea"/>
                <a:cs typeface="+mn-cs"/>
              </a:defRPr>
            </a:lvl1pPr>
          </a:lstStyle>
          <a:p>
            <a:pPr>
              <a:defRPr/>
            </a:pPr>
            <a:endParaRPr lang="en-US"/>
          </a:p>
        </p:txBody>
      </p:sp>
      <p:sp>
        <p:nvSpPr>
          <p:cNvPr id="7" name="Tijdelijke aanduiding voor dianummer 6"/>
          <p:cNvSpPr>
            <a:spLocks noGrp="1"/>
          </p:cNvSpPr>
          <p:nvPr>
            <p:ph type="sldNum" sz="quarter" idx="12"/>
          </p:nvPr>
        </p:nvSpPr>
        <p:spPr>
          <a:xfrm>
            <a:off x="8737600" y="6245225"/>
            <a:ext cx="2844800" cy="476250"/>
          </a:xfrm>
        </p:spPr>
        <p:txBody>
          <a:bodyPr/>
          <a:lstStyle>
            <a:lvl1pPr>
              <a:defRPr/>
            </a:lvl1pPr>
          </a:lstStyle>
          <a:p>
            <a:fld id="{3E438E9A-B02A-F548-BBDE-58D31B4BF34C}" type="slidenum">
              <a:rPr lang="en-US"/>
              <a:pPr/>
              <a:t>‹#›</a:t>
            </a:fld>
            <a:endParaRPr lang="en-US"/>
          </a:p>
        </p:txBody>
      </p:sp>
    </p:spTree>
    <p:extLst>
      <p:ext uri="{BB962C8B-B14F-4D97-AF65-F5344CB8AC3E}">
        <p14:creationId xmlns:p14="http://schemas.microsoft.com/office/powerpoint/2010/main" val="24103387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8772229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446798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936200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8018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884289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810083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588697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9390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AC92F0B1-5DBA-6440-9DB9-EBCBFD91919F}" type="slidenum">
              <a:rPr lang="en-US" smtClean="0"/>
              <a:pPr/>
              <a:t>‹#›</a:t>
            </a:fld>
            <a:endParaRPr lang="en-US"/>
          </a:p>
        </p:txBody>
      </p:sp>
    </p:spTree>
    <p:extLst>
      <p:ext uri="{BB962C8B-B14F-4D97-AF65-F5344CB8AC3E}">
        <p14:creationId xmlns:p14="http://schemas.microsoft.com/office/powerpoint/2010/main" val="10581504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9831847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9262617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583039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874009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8824530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35728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5521467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5062665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4352634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97558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8EED4020-FCB5-2147-A243-C9D55FA6FB5D}" type="slidenum">
              <a:rPr lang="en-US" smtClean="0"/>
              <a:pPr/>
              <a:t>‹#›</a:t>
            </a:fld>
            <a:endParaRPr lang="en-US"/>
          </a:p>
        </p:txBody>
      </p:sp>
    </p:spTree>
    <p:extLst>
      <p:ext uri="{BB962C8B-B14F-4D97-AF65-F5344CB8AC3E}">
        <p14:creationId xmlns:p14="http://schemas.microsoft.com/office/powerpoint/2010/main" val="34863356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423985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182267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6016293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9386264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68760"/>
            <a:ext cx="9394344" cy="23876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838200" y="3748435"/>
            <a:ext cx="9394344"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720121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5521395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9400695" cy="2852737"/>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831850" y="4589465"/>
            <a:ext cx="940069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5036505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22816" y="1825625"/>
            <a:ext cx="4609728"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8932079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9432676"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9" y="1681163"/>
            <a:ext cx="468014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839789" y="2505075"/>
            <a:ext cx="468014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63952" y="1681163"/>
            <a:ext cx="460851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5663952" y="2505075"/>
            <a:ext cx="4608512"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8" name="Footer Placeholder 7"/>
          <p:cNvSpPr>
            <a:spLocks noGrp="1"/>
          </p:cNvSpPr>
          <p:nvPr>
            <p:ph type="ftr" sz="quarter" idx="11"/>
          </p:nvPr>
        </p:nvSpPr>
        <p:spPr>
          <a:xfrm>
            <a:off x="2999656" y="6356352"/>
            <a:ext cx="5112568" cy="365125"/>
          </a:xfrm>
          <a:prstGeom prst="rect">
            <a:avLst/>
          </a:prstGeom>
        </p:spPr>
        <p:txBody>
          <a:bodyPr/>
          <a:lstStyle/>
          <a:p>
            <a:endParaRPr lang="nl-NL"/>
          </a:p>
        </p:txBody>
      </p:sp>
      <p:sp>
        <p:nvSpPr>
          <p:cNvPr id="9" name="Slide Number Placeholder 8"/>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70499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4" name="Footer Placeholder 3"/>
          <p:cNvSpPr>
            <a:spLocks noGrp="1"/>
          </p:cNvSpPr>
          <p:nvPr>
            <p:ph type="ftr" sz="quarter" idx="11"/>
          </p:nvPr>
        </p:nvSpPr>
        <p:spPr>
          <a:xfrm>
            <a:off x="2999656" y="6356352"/>
            <a:ext cx="5112568"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6865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0554D02B-AE29-0345-BADC-38CE474F8FB6}" type="slidenum">
              <a:rPr lang="en-US" smtClean="0"/>
              <a:pPr/>
              <a:t>‹#›</a:t>
            </a:fld>
            <a:endParaRPr lang="en-US"/>
          </a:p>
        </p:txBody>
      </p:sp>
    </p:spTree>
    <p:extLst>
      <p:ext uri="{BB962C8B-B14F-4D97-AF65-F5344CB8AC3E}">
        <p14:creationId xmlns:p14="http://schemas.microsoft.com/office/powerpoint/2010/main" val="8097230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3" name="Footer Placeholder 2"/>
          <p:cNvSpPr>
            <a:spLocks noGrp="1"/>
          </p:cNvSpPr>
          <p:nvPr>
            <p:ph type="ftr" sz="quarter" idx="11"/>
          </p:nvPr>
        </p:nvSpPr>
        <p:spPr>
          <a:xfrm>
            <a:off x="2999656" y="6356352"/>
            <a:ext cx="5112568" cy="365125"/>
          </a:xfrm>
          <a:prstGeom prst="rect">
            <a:avLst/>
          </a:prstGeom>
        </p:spPr>
        <p:txBody>
          <a:bodyPr/>
          <a:lstStyle/>
          <a:p>
            <a:endParaRPr lang="nl-NL"/>
          </a:p>
        </p:txBody>
      </p:sp>
      <p:sp>
        <p:nvSpPr>
          <p:cNvPr id="4" name="Slide Number Placeholder 3"/>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607874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384004" cy="160020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4583832" y="987427"/>
            <a:ext cx="5648712"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90" y="2057400"/>
            <a:ext cx="338400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534231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095972" cy="160020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4223792" y="987427"/>
            <a:ext cx="6008752"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90" y="2057400"/>
            <a:ext cx="3095972"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6" name="Footer Placeholder 5"/>
          <p:cNvSpPr>
            <a:spLocks noGrp="1"/>
          </p:cNvSpPr>
          <p:nvPr>
            <p:ph type="ftr" sz="quarter" idx="11"/>
          </p:nvPr>
        </p:nvSpPr>
        <p:spPr>
          <a:xfrm>
            <a:off x="2999656" y="6356352"/>
            <a:ext cx="5112568" cy="365125"/>
          </a:xfrm>
          <a:prstGeom prst="rect">
            <a:avLst/>
          </a:prstGeom>
        </p:spPr>
        <p:txBody>
          <a:bodyPr/>
          <a:lstStyle/>
          <a:p>
            <a:endParaRPr lang="nl-NL"/>
          </a:p>
        </p:txBody>
      </p:sp>
      <p:sp>
        <p:nvSpPr>
          <p:cNvPr id="7" name="Slide Number Placeholder 6"/>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128939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3381100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65125"/>
            <a:ext cx="1621944"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274024"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38200" y="6356352"/>
            <a:ext cx="1621944" cy="365125"/>
          </a:xfrm>
          <a:prstGeom prst="rect">
            <a:avLst/>
          </a:prstGeom>
        </p:spPr>
        <p:txBody>
          <a:bodyPr/>
          <a:lstStyle/>
          <a:p>
            <a:fld id="{0588D52E-4494-40E9-8215-D83BAD3F2285}" type="datetimeFigureOut">
              <a:rPr lang="nl-NL" smtClean="0"/>
              <a:t>9-12-2022</a:t>
            </a:fld>
            <a:endParaRPr lang="nl-NL"/>
          </a:p>
        </p:txBody>
      </p:sp>
      <p:sp>
        <p:nvSpPr>
          <p:cNvPr id="5" name="Footer Placeholder 4"/>
          <p:cNvSpPr>
            <a:spLocks noGrp="1"/>
          </p:cNvSpPr>
          <p:nvPr>
            <p:ph type="ftr" sz="quarter" idx="11"/>
          </p:nvPr>
        </p:nvSpPr>
        <p:spPr>
          <a:xfrm>
            <a:off x="2999656" y="6356352"/>
            <a:ext cx="5112568" cy="365125"/>
          </a:xfrm>
          <a:prstGeom prst="rect">
            <a:avLst/>
          </a:prstGeom>
        </p:spPr>
        <p:txBody>
          <a:bodyPr/>
          <a:lstStyle/>
          <a:p>
            <a:endParaRPr lang="nl-NL"/>
          </a:p>
        </p:txBody>
      </p:sp>
      <p:sp>
        <p:nvSpPr>
          <p:cNvPr id="6" name="Slide Number Placeholder 5"/>
          <p:cNvSpPr>
            <a:spLocks noGrp="1"/>
          </p:cNvSpPr>
          <p:nvPr>
            <p:ph type="sldNum" sz="quarter" idx="12"/>
          </p:nvPr>
        </p:nvSpPr>
        <p:spPr>
          <a:xfrm>
            <a:off x="8610600" y="6356352"/>
            <a:ext cx="1621944" cy="365125"/>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3986497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4328093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4949501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831851" y="1709740"/>
            <a:ext cx="105156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1687936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123426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524000" y="1122363"/>
            <a:ext cx="9144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42103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8.xml"/><Relationship Id="rId7" Type="http://schemas.openxmlformats.org/officeDocument/2006/relationships/theme" Target="../theme/theme10.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4.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11.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4.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12.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4.pn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13.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97.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image" Target="../media/image3.png"/><Relationship Id="rId5" Type="http://schemas.openxmlformats.org/officeDocument/2006/relationships/theme" Target="../theme/theme14.xml"/><Relationship Id="rId4" Type="http://schemas.openxmlformats.org/officeDocument/2006/relationships/slideLayout" Target="../slideLayouts/slideLayout98.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image" Target="../media/image3.png"/><Relationship Id="rId5" Type="http://schemas.openxmlformats.org/officeDocument/2006/relationships/theme" Target="../theme/theme15.xml"/><Relationship Id="rId4" Type="http://schemas.openxmlformats.org/officeDocument/2006/relationships/slideLayout" Target="../slideLayouts/slideLayout102.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5" Type="http://schemas.openxmlformats.org/officeDocument/2006/relationships/image" Target="../media/image3.png"/><Relationship Id="rId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5" Type="http://schemas.openxmlformats.org/officeDocument/2006/relationships/image" Target="../media/image3.png"/><Relationship Id="rId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1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5" Type="http://schemas.openxmlformats.org/officeDocument/2006/relationships/image" Target="../media/image3.png"/><Relationship Id="rId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4.xml"/><Relationship Id="rId7" Type="http://schemas.openxmlformats.org/officeDocument/2006/relationships/theme" Target="../theme/theme19.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6.png"/><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2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image" Target="../media/image6.png"/><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2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image" Target="../media/image6.png"/><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22.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153.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image" Target="../media/image5.png"/><Relationship Id="rId5" Type="http://schemas.openxmlformats.org/officeDocument/2006/relationships/theme" Target="../theme/theme23.xml"/><Relationship Id="rId4" Type="http://schemas.openxmlformats.org/officeDocument/2006/relationships/slideLayout" Target="../slideLayouts/slideLayout154.xml"/></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157.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image" Target="../media/image5.png"/><Relationship Id="rId5" Type="http://schemas.openxmlformats.org/officeDocument/2006/relationships/theme" Target="../theme/theme24.xml"/><Relationship Id="rId4" Type="http://schemas.openxmlformats.org/officeDocument/2006/relationships/slideLayout" Target="../slideLayouts/slideLayout158.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161.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5" Type="http://schemas.openxmlformats.org/officeDocument/2006/relationships/image" Target="../media/image5.png"/><Relationship Id="rId4"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164.xml"/><Relationship Id="rId2" Type="http://schemas.openxmlformats.org/officeDocument/2006/relationships/slideLayout" Target="../slideLayouts/slideLayout163.xml"/><Relationship Id="rId1" Type="http://schemas.openxmlformats.org/officeDocument/2006/relationships/slideLayout" Target="../slideLayouts/slideLayout162.xml"/><Relationship Id="rId5" Type="http://schemas.openxmlformats.org/officeDocument/2006/relationships/image" Target="../media/image5.png"/><Relationship Id="rId4"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3" Type="http://schemas.openxmlformats.org/officeDocument/2006/relationships/slideLayout" Target="../slideLayouts/slideLayout167.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5" Type="http://schemas.openxmlformats.org/officeDocument/2006/relationships/image" Target="../media/image5.png"/><Relationship Id="rId4"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28.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image" Target="../media/image7.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image" Target="../media/image7.png"/><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29.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image" Target="../media/image7.png"/><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30.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31.xml.rels><?xml version="1.0" encoding="UTF-8" standalone="yes"?>
<Relationships xmlns="http://schemas.openxmlformats.org/package/2006/relationships"><Relationship Id="rId3" Type="http://schemas.openxmlformats.org/officeDocument/2006/relationships/slideLayout" Target="../slideLayouts/slideLayout204.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image" Target="../media/image7.png"/><Relationship Id="rId5" Type="http://schemas.openxmlformats.org/officeDocument/2006/relationships/theme" Target="../theme/theme31.xml"/><Relationship Id="rId4" Type="http://schemas.openxmlformats.org/officeDocument/2006/relationships/slideLayout" Target="../slideLayouts/slideLayout205.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208.xml"/><Relationship Id="rId2" Type="http://schemas.openxmlformats.org/officeDocument/2006/relationships/slideLayout" Target="../slideLayouts/slideLayout207.xml"/><Relationship Id="rId1" Type="http://schemas.openxmlformats.org/officeDocument/2006/relationships/slideLayout" Target="../slideLayouts/slideLayout206.xml"/><Relationship Id="rId6" Type="http://schemas.openxmlformats.org/officeDocument/2006/relationships/image" Target="../media/image7.png"/><Relationship Id="rId5" Type="http://schemas.openxmlformats.org/officeDocument/2006/relationships/theme" Target="../theme/theme32.xml"/><Relationship Id="rId4" Type="http://schemas.openxmlformats.org/officeDocument/2006/relationships/slideLayout" Target="../slideLayouts/slideLayout209.xml"/></Relationships>
</file>

<file path=ppt/slideMasters/_rels/slideMaster33.xml.rels><?xml version="1.0" encoding="UTF-8" standalone="yes"?>
<Relationships xmlns="http://schemas.openxmlformats.org/package/2006/relationships"><Relationship Id="rId3" Type="http://schemas.openxmlformats.org/officeDocument/2006/relationships/slideLayout" Target="../slideLayouts/slideLayout212.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image" Target="../media/image7.png"/><Relationship Id="rId5" Type="http://schemas.openxmlformats.org/officeDocument/2006/relationships/theme" Target="../theme/theme33.xml"/><Relationship Id="rId4" Type="http://schemas.openxmlformats.org/officeDocument/2006/relationships/slideLayout" Target="../slideLayouts/slideLayout213.xml"/></Relationships>
</file>

<file path=ppt/slideMasters/_rels/slideMaster34.xml.rels><?xml version="1.0" encoding="UTF-8" standalone="yes"?>
<Relationships xmlns="http://schemas.openxmlformats.org/package/2006/relationships"><Relationship Id="rId3" Type="http://schemas.openxmlformats.org/officeDocument/2006/relationships/slideLayout" Target="../slideLayouts/slideLayout216.xml"/><Relationship Id="rId2" Type="http://schemas.openxmlformats.org/officeDocument/2006/relationships/slideLayout" Target="../slideLayouts/slideLayout215.xml"/><Relationship Id="rId1" Type="http://schemas.openxmlformats.org/officeDocument/2006/relationships/slideLayout" Target="../slideLayouts/slideLayout214.xml"/><Relationship Id="rId5" Type="http://schemas.openxmlformats.org/officeDocument/2006/relationships/image" Target="../media/image7.png"/><Relationship Id="rId4"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3" Type="http://schemas.openxmlformats.org/officeDocument/2006/relationships/slideLayout" Target="../slideLayouts/slideLayout219.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5" Type="http://schemas.openxmlformats.org/officeDocument/2006/relationships/image" Target="../media/image7.png"/><Relationship Id="rId4"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3" Type="http://schemas.openxmlformats.org/officeDocument/2006/relationships/slideLayout" Target="../slideLayouts/slideLayout222.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5" Type="http://schemas.openxmlformats.org/officeDocument/2006/relationships/image" Target="../media/image7.png"/><Relationship Id="rId4" Type="http://schemas.openxmlformats.org/officeDocument/2006/relationships/theme" Target="../theme/theme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2.png"/><Relationship Id="rId5" Type="http://schemas.openxmlformats.org/officeDocument/2006/relationships/theme" Target="../theme/theme4.xml"/><Relationship Id="rId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2.png"/><Relationship Id="rId5" Type="http://schemas.openxmlformats.org/officeDocument/2006/relationships/theme" Target="../theme/theme5.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image" Target="../media/image2.png"/><Relationship Id="rId5" Type="http://schemas.openxmlformats.org/officeDocument/2006/relationships/theme" Target="../theme/theme6.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image" Target="../media/image2.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5" Type="http://schemas.openxmlformats.org/officeDocument/2006/relationships/image" Target="../media/image2.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image" Target="../media/image2.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150503938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8"/>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1919393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05933" y="365127"/>
            <a:ext cx="1549311" cy="1211229"/>
          </a:xfrm>
          <a:prstGeom prst="rect">
            <a:avLst/>
          </a:prstGeom>
        </p:spPr>
      </p:pic>
    </p:spTree>
    <p:extLst>
      <p:ext uri="{BB962C8B-B14F-4D97-AF65-F5344CB8AC3E}">
        <p14:creationId xmlns:p14="http://schemas.microsoft.com/office/powerpoint/2010/main" val="82862006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05933" y="365127"/>
            <a:ext cx="1549311" cy="1211229"/>
          </a:xfrm>
          <a:prstGeom prst="rect">
            <a:avLst/>
          </a:prstGeom>
        </p:spPr>
      </p:pic>
    </p:spTree>
    <p:extLst>
      <p:ext uri="{BB962C8B-B14F-4D97-AF65-F5344CB8AC3E}">
        <p14:creationId xmlns:p14="http://schemas.microsoft.com/office/powerpoint/2010/main" val="94748972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05933" y="365127"/>
            <a:ext cx="1549311" cy="1211229"/>
          </a:xfrm>
          <a:prstGeom prst="rect">
            <a:avLst/>
          </a:prstGeom>
        </p:spPr>
      </p:pic>
    </p:spTree>
    <p:extLst>
      <p:ext uri="{BB962C8B-B14F-4D97-AF65-F5344CB8AC3E}">
        <p14:creationId xmlns:p14="http://schemas.microsoft.com/office/powerpoint/2010/main" val="285108160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309136753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93373341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2121037622"/>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327383870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a:stretch>
            <a:fillRect/>
          </a:stretch>
        </p:blipFill>
        <p:spPr>
          <a:xfrm>
            <a:off x="9982202" y="5486625"/>
            <a:ext cx="1554615" cy="1213209"/>
          </a:xfrm>
          <a:prstGeom prst="rect">
            <a:avLst/>
          </a:prstGeom>
        </p:spPr>
      </p:pic>
    </p:spTree>
    <p:extLst>
      <p:ext uri="{BB962C8B-B14F-4D97-AF65-F5344CB8AC3E}">
        <p14:creationId xmlns:p14="http://schemas.microsoft.com/office/powerpoint/2010/main" val="109657649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45844757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35077676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42691287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408927365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22823059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2200769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1971717513"/>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2830679994"/>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789275609"/>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1675763734"/>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60598490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1782146514"/>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19811118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9394344"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838200" y="1825626"/>
            <a:ext cx="9394344" cy="478299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10369175" y="0"/>
            <a:ext cx="1822823" cy="68580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585619" y="365127"/>
            <a:ext cx="1389935" cy="1211229"/>
          </a:xfrm>
          <a:prstGeom prst="rect">
            <a:avLst/>
          </a:prstGeom>
        </p:spPr>
      </p:pic>
    </p:spTree>
    <p:extLst>
      <p:ext uri="{BB962C8B-B14F-4D97-AF65-F5344CB8AC3E}">
        <p14:creationId xmlns:p14="http://schemas.microsoft.com/office/powerpoint/2010/main" val="141990093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4094205713"/>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5288560"/>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12913139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827383370"/>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2725556845"/>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4352702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429207739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Lst>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11974136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5205046"/>
            <a:ext cx="12192000" cy="1652954"/>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34472087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69772312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105346401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9-12-2022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063406" y="5486625"/>
            <a:ext cx="1392207" cy="1213209"/>
          </a:xfrm>
          <a:prstGeom prst="rect">
            <a:avLst/>
          </a:prstGeom>
        </p:spPr>
      </p:pic>
    </p:spTree>
    <p:extLst>
      <p:ext uri="{BB962C8B-B14F-4D97-AF65-F5344CB8AC3E}">
        <p14:creationId xmlns:p14="http://schemas.microsoft.com/office/powerpoint/2010/main" val="293466364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8.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4.bin"/><Relationship Id="rId1" Type="http://schemas.openxmlformats.org/officeDocument/2006/relationships/slideLayout" Target="../slideLayouts/slideLayout16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6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7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6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9.xml"/></Relationships>
</file>

<file path=ppt/slides/_rels/slide2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0.emf"/><Relationship Id="rId7" Type="http://schemas.openxmlformats.org/officeDocument/2006/relationships/image" Target="../media/image210.png"/><Relationship Id="rId12"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169.xml"/><Relationship Id="rId6" Type="http://schemas.openxmlformats.org/officeDocument/2006/relationships/customXml" Target="../ink/ink2.xml"/><Relationship Id="rId11" Type="http://schemas.openxmlformats.org/officeDocument/2006/relationships/image" Target="../media/image23.png"/><Relationship Id="rId5" Type="http://schemas.openxmlformats.org/officeDocument/2006/relationships/image" Target="../media/image3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6.xml"/><Relationship Id="rId1" Type="http://schemas.openxmlformats.org/officeDocument/2006/relationships/slideLayout" Target="../slideLayouts/slideLayout169.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7.xml"/><Relationship Id="rId1" Type="http://schemas.openxmlformats.org/officeDocument/2006/relationships/slideLayout" Target="../slideLayouts/slideLayout179.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9.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andidate_key" TargetMode="External"/><Relationship Id="rId2" Type="http://schemas.openxmlformats.org/officeDocument/2006/relationships/notesSlide" Target="../notesSlides/notesSlide18.xml"/><Relationship Id="rId1" Type="http://schemas.openxmlformats.org/officeDocument/2006/relationships/slideLayout" Target="../slideLayouts/slideLayout169.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6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2.xml"/><Relationship Id="rId1" Type="http://schemas.openxmlformats.org/officeDocument/2006/relationships/slideLayout" Target="../slideLayouts/slideLayout169.xml"/><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3.xml"/><Relationship Id="rId1" Type="http://schemas.openxmlformats.org/officeDocument/2006/relationships/slideLayout" Target="../slideLayouts/slideLayout169.xml"/><Relationship Id="rId4"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4.xml"/><Relationship Id="rId1" Type="http://schemas.openxmlformats.org/officeDocument/2006/relationships/slideLayout" Target="../slideLayouts/slideLayout169.xml"/><Relationship Id="rId4" Type="http://schemas.openxmlformats.org/officeDocument/2006/relationships/image" Target="../media/image4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6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3.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4.xml"/></Relationships>
</file>

<file path=ppt/slides/_rels/slide4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6.xml"/><Relationship Id="rId1" Type="http://schemas.openxmlformats.org/officeDocument/2006/relationships/slideLayout" Target="../slideLayouts/slideLayout173.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6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6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69.xml"/><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169.xml"/><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169.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055440" y="2077397"/>
            <a:ext cx="7848600" cy="830997"/>
          </a:xfrm>
        </p:spPr>
        <p:txBody>
          <a:bodyPr/>
          <a:lstStyle/>
          <a:p>
            <a:pPr eaLnBrk="1" hangingPunct="1"/>
            <a:r>
              <a:rPr lang="nl-NL" dirty="0" err="1">
                <a:latin typeface="Georgia" charset="0"/>
                <a:ea typeface="ＭＳ Ｐゴシック" charset="0"/>
              </a:rPr>
              <a:t>Normalization</a:t>
            </a:r>
            <a:endParaRPr lang="nl-NL" dirty="0">
              <a:latin typeface="Georgia" charset="0"/>
              <a:ea typeface="ＭＳ Ｐゴシック" charset="0"/>
            </a:endParaRPr>
          </a:p>
        </p:txBody>
      </p:sp>
      <p:sp>
        <p:nvSpPr>
          <p:cNvPr id="12291" name="Rectangle 3"/>
          <p:cNvSpPr>
            <a:spLocks noGrp="1" noChangeArrowheads="1"/>
          </p:cNvSpPr>
          <p:nvPr>
            <p:ph type="subTitle" idx="1"/>
          </p:nvPr>
        </p:nvSpPr>
        <p:spPr>
          <a:xfrm>
            <a:off x="1505422" y="4365104"/>
            <a:ext cx="6948636" cy="338554"/>
          </a:xfrm>
        </p:spPr>
        <p:txBody>
          <a:bodyPr/>
          <a:lstStyle/>
          <a:p>
            <a:pPr eaLnBrk="1" hangingPunct="1"/>
            <a:r>
              <a:rPr lang="nl-NL" altLang="nl-NL"/>
              <a:t>Database Engineering</a:t>
            </a:r>
          </a:p>
          <a:p>
            <a:pPr eaLnBrk="1" hangingPunct="1"/>
            <a:endParaRPr lang="nl-NL" dirty="0">
              <a:latin typeface="Georgia" charset="0"/>
              <a:ea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39416" y="675868"/>
            <a:ext cx="7848600" cy="657225"/>
          </a:xfrm>
        </p:spPr>
        <p:txBody>
          <a:bodyPr>
            <a:normAutofit/>
          </a:bodyPr>
          <a:lstStyle/>
          <a:p>
            <a:pPr eaLnBrk="1" hangingPunct="1"/>
            <a:r>
              <a:rPr lang="nl-NL" sz="3200" b="0" dirty="0">
                <a:latin typeface="+mj-lt"/>
                <a:ea typeface="ＭＳ Ｐゴシック" charset="0"/>
              </a:rPr>
              <a:t>Administration of a </a:t>
            </a:r>
            <a:r>
              <a:rPr lang="nl-NL" sz="3200" b="0" dirty="0" err="1">
                <a:latin typeface="+mj-lt"/>
                <a:ea typeface="ＭＳ Ｐゴシック" charset="0"/>
              </a:rPr>
              <a:t>library</a:t>
            </a:r>
            <a:r>
              <a:rPr lang="nl-NL" sz="3200" b="0" dirty="0">
                <a:latin typeface="+mj-lt"/>
                <a:ea typeface="ＭＳ Ｐゴシック" charset="0"/>
              </a:rPr>
              <a:t> (</a:t>
            </a:r>
            <a:r>
              <a:rPr lang="nl-NL" sz="3200" b="0" dirty="0" err="1">
                <a:latin typeface="+mj-lt"/>
                <a:ea typeface="ＭＳ Ｐゴシック" charset="0"/>
              </a:rPr>
              <a:t>books</a:t>
            </a:r>
            <a:r>
              <a:rPr lang="nl-NL" sz="3200" b="0" dirty="0">
                <a:latin typeface="+mj-lt"/>
                <a:ea typeface="ＭＳ Ｐゴシック" charset="0"/>
              </a:rPr>
              <a:t>)</a:t>
            </a:r>
          </a:p>
        </p:txBody>
      </p:sp>
      <p:sp>
        <p:nvSpPr>
          <p:cNvPr id="4101" name="Rectangle 4"/>
          <p:cNvSpPr>
            <a:spLocks noGrp="1" noChangeArrowheads="1"/>
          </p:cNvSpPr>
          <p:nvPr>
            <p:ph idx="1"/>
          </p:nvPr>
        </p:nvSpPr>
        <p:spPr>
          <a:xfrm>
            <a:off x="1034734" y="4581128"/>
            <a:ext cx="8269287" cy="2057400"/>
          </a:xfrm>
          <a:noFill/>
        </p:spPr>
        <p:txBody>
          <a:bodyPr/>
          <a:lstStyle/>
          <a:p>
            <a:pPr eaLnBrk="1" hangingPunct="1">
              <a:buFontTx/>
              <a:buNone/>
            </a:pPr>
            <a:r>
              <a:rPr lang="nl-NL" dirty="0">
                <a:latin typeface="Georgia" charset="0"/>
                <a:ea typeface="ＭＳ Ｐゴシック" charset="0"/>
              </a:rPr>
              <a:t>Solution: 2 </a:t>
            </a:r>
            <a:r>
              <a:rPr lang="nl-NL" dirty="0" err="1">
                <a:latin typeface="Georgia" charset="0"/>
                <a:ea typeface="ＭＳ Ｐゴシック" charset="0"/>
              </a:rPr>
              <a:t>tables</a:t>
            </a:r>
            <a:endParaRPr lang="nl-NL" dirty="0">
              <a:latin typeface="Georgia" charset="0"/>
              <a:ea typeface="ＭＳ Ｐゴシック" charset="0"/>
            </a:endParaRPr>
          </a:p>
          <a:p>
            <a:pPr lvl="1" eaLnBrk="1" hangingPunct="1"/>
            <a:r>
              <a:rPr lang="nl-NL" dirty="0" err="1">
                <a:latin typeface="Georgia" charset="0"/>
                <a:ea typeface="ＭＳ Ｐゴシック" charset="0"/>
              </a:rPr>
              <a:t>Table</a:t>
            </a:r>
            <a:r>
              <a:rPr lang="nl-NL" dirty="0">
                <a:latin typeface="Georgia" charset="0"/>
                <a:ea typeface="ＭＳ Ｐゴシック" charset="0"/>
              </a:rPr>
              <a:t>: </a:t>
            </a:r>
            <a:r>
              <a:rPr lang="nl-NL" dirty="0" err="1">
                <a:latin typeface="Georgia" charset="0"/>
                <a:ea typeface="ＭＳ Ｐゴシック" charset="0"/>
              </a:rPr>
              <a:t>borrowed</a:t>
            </a:r>
            <a:r>
              <a:rPr lang="nl-NL" dirty="0">
                <a:latin typeface="Georgia" charset="0"/>
                <a:ea typeface="ＭＳ Ｐゴシック" charset="0"/>
              </a:rPr>
              <a:t> </a:t>
            </a:r>
            <a:r>
              <a:rPr lang="nl-NL" dirty="0" err="1">
                <a:latin typeface="Georgia" charset="0"/>
                <a:ea typeface="ＭＳ Ｐゴシック" charset="0"/>
              </a:rPr>
              <a:t>books</a:t>
            </a:r>
            <a:endParaRPr lang="nl-NL" dirty="0">
              <a:latin typeface="Georgia" charset="0"/>
              <a:ea typeface="ＭＳ Ｐゴシック" charset="0"/>
            </a:endParaRPr>
          </a:p>
          <a:p>
            <a:pPr lvl="1" eaLnBrk="1" hangingPunct="1"/>
            <a:r>
              <a:rPr lang="nl-NL" dirty="0">
                <a:latin typeface="Georgia" charset="0"/>
                <a:ea typeface="ＭＳ Ｐゴシック" charset="0"/>
              </a:rPr>
              <a:t>Notebook: name + </a:t>
            </a:r>
            <a:r>
              <a:rPr lang="nl-NL" dirty="0" err="1">
                <a:latin typeface="Georgia" charset="0"/>
                <a:ea typeface="ＭＳ Ｐゴシック" charset="0"/>
              </a:rPr>
              <a:t>phone</a:t>
            </a:r>
            <a:r>
              <a:rPr lang="nl-NL" dirty="0">
                <a:latin typeface="Georgia" charset="0"/>
                <a:ea typeface="ＭＳ Ｐゴシック" charset="0"/>
              </a:rPr>
              <a:t> </a:t>
            </a:r>
            <a:r>
              <a:rPr lang="nl-NL" dirty="0" err="1">
                <a:latin typeface="Georgia" charset="0"/>
                <a:ea typeface="ＭＳ Ｐゴシック" charset="0"/>
              </a:rPr>
              <a:t>number</a:t>
            </a:r>
            <a:endParaRPr lang="nl-NL" dirty="0">
              <a:latin typeface="Georgia" charset="0"/>
              <a:ea typeface="ＭＳ Ｐゴシック" charset="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796059449"/>
              </p:ext>
            </p:extLst>
          </p:nvPr>
        </p:nvGraphicFramePr>
        <p:xfrm>
          <a:off x="839416" y="1617659"/>
          <a:ext cx="9605221" cy="2421829"/>
        </p:xfrm>
        <a:graphic>
          <a:graphicData uri="http://schemas.openxmlformats.org/presentationml/2006/ole">
            <mc:AlternateContent xmlns:mc="http://schemas.openxmlformats.org/markup-compatibility/2006">
              <mc:Choice xmlns:v="urn:schemas-microsoft-com:vml" Requires="v">
                <p:oleObj name="Worksheet" r:id="rId2" imgW="5276924" imgH="1324030" progId="Excel.Sheet.8">
                  <p:embed/>
                </p:oleObj>
              </mc:Choice>
              <mc:Fallback>
                <p:oleObj name="Worksheet" r:id="rId2" imgW="5276924" imgH="1324030" progId="Excel.Sheet.8">
                  <p:embed/>
                  <p:pic>
                    <p:nvPicPr>
                      <p:cNvPr id="4098" name="Object 2"/>
                      <p:cNvPicPr>
                        <a:picLocks noChangeAspect="1" noChangeArrowheads="1"/>
                      </p:cNvPicPr>
                      <p:nvPr/>
                    </p:nvPicPr>
                    <p:blipFill>
                      <a:blip r:embed="rId3"/>
                      <a:srcRect/>
                      <a:stretch>
                        <a:fillRect/>
                      </a:stretch>
                    </p:blipFill>
                    <p:spPr bwMode="auto">
                      <a:xfrm>
                        <a:off x="839416" y="1617659"/>
                        <a:ext cx="9605221" cy="2421829"/>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95400" y="495638"/>
            <a:ext cx="8229600" cy="1143000"/>
          </a:xfrm>
        </p:spPr>
        <p:txBody>
          <a:bodyPr>
            <a:normAutofit/>
          </a:bodyPr>
          <a:lstStyle/>
          <a:p>
            <a:pPr eaLnBrk="1" hangingPunct="1"/>
            <a:r>
              <a:rPr lang="nl-NL" sz="3200" b="0" dirty="0" err="1">
                <a:latin typeface="+mj-lt"/>
                <a:ea typeface="ＭＳ Ｐゴシック" charset="0"/>
              </a:rPr>
              <a:t>Normal</a:t>
            </a:r>
            <a:r>
              <a:rPr lang="nl-NL" sz="3200" b="0" dirty="0">
                <a:latin typeface="+mj-lt"/>
                <a:ea typeface="ＭＳ Ｐゴシック" charset="0"/>
              </a:rPr>
              <a:t> Form (NF)</a:t>
            </a:r>
          </a:p>
        </p:txBody>
      </p:sp>
      <p:sp>
        <p:nvSpPr>
          <p:cNvPr id="16387" name="Rectangle 3"/>
          <p:cNvSpPr>
            <a:spLocks noGrp="1" noChangeArrowheads="1"/>
          </p:cNvSpPr>
          <p:nvPr>
            <p:ph idx="1"/>
          </p:nvPr>
        </p:nvSpPr>
        <p:spPr>
          <a:xfrm>
            <a:off x="1847528" y="1844824"/>
            <a:ext cx="7272808" cy="4525962"/>
          </a:xfrm>
        </p:spPr>
        <p:txBody>
          <a:bodyPr>
            <a:normAutofit/>
          </a:bodyPr>
          <a:lstStyle/>
          <a:p>
            <a:pPr eaLnBrk="1" hangingPunct="1"/>
            <a:r>
              <a:rPr lang="nl-NL" sz="2000" dirty="0">
                <a:latin typeface="Georgia" charset="0"/>
                <a:ea typeface="ＭＳ Ｐゴシック" charset="0"/>
              </a:rPr>
              <a:t>1st NF </a:t>
            </a:r>
            <a:r>
              <a:rPr lang="nl-NL" sz="2000" dirty="0" err="1">
                <a:latin typeface="Georgia" charset="0"/>
                <a:ea typeface="ＭＳ Ｐゴシック" charset="0"/>
              </a:rPr>
              <a:t>relates</a:t>
            </a:r>
            <a:r>
              <a:rPr lang="nl-NL" sz="2000" dirty="0">
                <a:latin typeface="Georgia" charset="0"/>
                <a:ea typeface="ＭＳ Ｐゴシック" charset="0"/>
              </a:rPr>
              <a:t> </a:t>
            </a:r>
            <a:r>
              <a:rPr lang="nl-NL" sz="2000" dirty="0" err="1">
                <a:latin typeface="Georgia" charset="0"/>
                <a:ea typeface="ＭＳ Ｐゴシック" charset="0"/>
              </a:rPr>
              <a:t>to</a:t>
            </a:r>
            <a:r>
              <a:rPr lang="nl-NL" sz="2000" dirty="0">
                <a:latin typeface="Georgia" charset="0"/>
                <a:ea typeface="ＭＳ Ｐゴシック" charset="0"/>
              </a:rPr>
              <a:t> a single </a:t>
            </a:r>
            <a:r>
              <a:rPr lang="nl-NL" sz="2000" dirty="0" err="1">
                <a:latin typeface="Georgia" charset="0"/>
                <a:ea typeface="ＭＳ Ｐゴシック" charset="0"/>
              </a:rPr>
              <a:t>table</a:t>
            </a:r>
            <a:r>
              <a:rPr lang="nl-NL" sz="2000" dirty="0">
                <a:latin typeface="Georgia" charset="0"/>
                <a:ea typeface="ＭＳ Ｐゴシック" charset="0"/>
              </a:rPr>
              <a:t> </a:t>
            </a:r>
            <a:r>
              <a:rPr lang="nl-NL" sz="2000" dirty="0" err="1">
                <a:latin typeface="Georgia" charset="0"/>
                <a:ea typeface="ＭＳ Ｐゴシック" charset="0"/>
              </a:rPr>
              <a:t>and</a:t>
            </a:r>
            <a:r>
              <a:rPr lang="nl-NL" sz="2000" dirty="0">
                <a:latin typeface="Georgia" charset="0"/>
                <a:ea typeface="ＭＳ Ｐゴシック" charset="0"/>
              </a:rPr>
              <a:t> </a:t>
            </a:r>
            <a:r>
              <a:rPr lang="nl-NL" sz="2000" dirty="0" err="1">
                <a:latin typeface="Georgia" charset="0"/>
                <a:ea typeface="ＭＳ Ｐゴシック" charset="0"/>
              </a:rPr>
              <a:t>its</a:t>
            </a:r>
            <a:r>
              <a:rPr lang="nl-NL" sz="2000" dirty="0">
                <a:latin typeface="Georgia" charset="0"/>
                <a:ea typeface="ＭＳ Ｐゴシック" charset="0"/>
              </a:rPr>
              <a:t> </a:t>
            </a:r>
            <a:r>
              <a:rPr lang="nl-NL" sz="2000" dirty="0" err="1">
                <a:latin typeface="Georgia" charset="0"/>
                <a:ea typeface="ＭＳ Ｐゴシック" charset="0"/>
              </a:rPr>
              <a:t>structure</a:t>
            </a:r>
            <a:endParaRPr lang="nl-NL" sz="2000" dirty="0">
              <a:latin typeface="Georgia" charset="0"/>
              <a:ea typeface="ＭＳ Ｐゴシック" charset="0"/>
            </a:endParaRPr>
          </a:p>
          <a:p>
            <a:pPr eaLnBrk="1" hangingPunct="1"/>
            <a:r>
              <a:rPr lang="nl-NL" sz="2000" dirty="0">
                <a:latin typeface="Georgia" charset="0"/>
                <a:ea typeface="ＭＳ Ｐゴシック" charset="0"/>
              </a:rPr>
              <a:t>2nd NF, 3rd NF </a:t>
            </a:r>
            <a:r>
              <a:rPr lang="nl-NL" sz="2000" dirty="0" err="1">
                <a:latin typeface="Georgia" charset="0"/>
                <a:ea typeface="ＭＳ Ｐゴシック" charset="0"/>
              </a:rPr>
              <a:t>and</a:t>
            </a:r>
            <a:r>
              <a:rPr lang="nl-NL" sz="2000" dirty="0">
                <a:latin typeface="Georgia" charset="0"/>
                <a:ea typeface="ＭＳ Ｐゴシック" charset="0"/>
              </a:rPr>
              <a:t> </a:t>
            </a:r>
            <a:r>
              <a:rPr lang="nl-NL" sz="2000" dirty="0" err="1">
                <a:latin typeface="Georgia" charset="0"/>
                <a:ea typeface="ＭＳ Ｐゴシック" charset="0"/>
              </a:rPr>
              <a:t>Boyce-Codd</a:t>
            </a:r>
            <a:r>
              <a:rPr lang="nl-NL" sz="2000" dirty="0">
                <a:latin typeface="Georgia" charset="0"/>
                <a:ea typeface="ＭＳ Ｐゴシック" charset="0"/>
              </a:rPr>
              <a:t> (BCNF) </a:t>
            </a:r>
            <a:r>
              <a:rPr lang="nl-NL" sz="2000" dirty="0" err="1">
                <a:latin typeface="Georgia" charset="0"/>
                <a:ea typeface="ＭＳ Ｐゴシック" charset="0"/>
              </a:rPr>
              <a:t>relates</a:t>
            </a:r>
            <a:r>
              <a:rPr lang="nl-NL" sz="2000" dirty="0">
                <a:latin typeface="Georgia" charset="0"/>
                <a:ea typeface="ＭＳ Ｐゴシック" charset="0"/>
              </a:rPr>
              <a:t> </a:t>
            </a:r>
            <a:r>
              <a:rPr lang="nl-NL" sz="2000" dirty="0" err="1">
                <a:latin typeface="Georgia" charset="0"/>
                <a:ea typeface="ＭＳ Ｐゴシック" charset="0"/>
              </a:rPr>
              <a:t>to</a:t>
            </a:r>
            <a:r>
              <a:rPr lang="nl-NL" sz="2000" dirty="0">
                <a:latin typeface="Georgia" charset="0"/>
                <a:ea typeface="ＭＳ Ｐゴシック" charset="0"/>
              </a:rPr>
              <a:t> 1:1 </a:t>
            </a:r>
            <a:r>
              <a:rPr lang="nl-NL" sz="2000" dirty="0" err="1">
                <a:latin typeface="Georgia" charset="0"/>
                <a:ea typeface="ＭＳ Ｐゴシック" charset="0"/>
              </a:rPr>
              <a:t>and</a:t>
            </a:r>
            <a:r>
              <a:rPr lang="nl-NL" sz="2000" dirty="0">
                <a:latin typeface="Georgia" charset="0"/>
                <a:ea typeface="ＭＳ Ｐゴシック" charset="0"/>
              </a:rPr>
              <a:t> 1:M relations</a:t>
            </a:r>
          </a:p>
          <a:p>
            <a:pPr eaLnBrk="1" hangingPunct="1"/>
            <a:r>
              <a:rPr lang="nl-NL" sz="2000" dirty="0">
                <a:latin typeface="Georgia" charset="0"/>
                <a:ea typeface="ＭＳ Ｐゴシック" charset="0"/>
              </a:rPr>
              <a:t>4th </a:t>
            </a:r>
            <a:r>
              <a:rPr lang="nl-NL" sz="2000" dirty="0" err="1">
                <a:latin typeface="Georgia" charset="0"/>
                <a:ea typeface="ＭＳ Ｐゴシック" charset="0"/>
              </a:rPr>
              <a:t>and</a:t>
            </a:r>
            <a:r>
              <a:rPr lang="nl-NL" sz="2000" dirty="0">
                <a:latin typeface="Georgia" charset="0"/>
                <a:ea typeface="ＭＳ Ｐゴシック" charset="0"/>
              </a:rPr>
              <a:t> 5th NF is </a:t>
            </a:r>
            <a:r>
              <a:rPr lang="nl-NL" sz="2000" dirty="0" err="1">
                <a:latin typeface="Georgia" charset="0"/>
                <a:ea typeface="ＭＳ Ｐゴシック" charset="0"/>
              </a:rPr>
              <a:t>about</a:t>
            </a:r>
            <a:r>
              <a:rPr lang="nl-NL" sz="2000" dirty="0">
                <a:latin typeface="Georgia" charset="0"/>
                <a:ea typeface="ＭＳ Ｐゴシック" charset="0"/>
              </a:rPr>
              <a:t> N:M relations</a:t>
            </a:r>
          </a:p>
          <a:p>
            <a:pPr marL="0" indent="0">
              <a:buNone/>
            </a:pPr>
            <a:endParaRPr lang="nl-NL" sz="2000" dirty="0">
              <a:latin typeface="Georgia" charset="0"/>
              <a:ea typeface="ＭＳ Ｐゴシック" charset="0"/>
            </a:endParaRPr>
          </a:p>
          <a:p>
            <a:pPr eaLnBrk="1" hangingPunct="1"/>
            <a:r>
              <a:rPr lang="nl-NL" sz="2000" dirty="0" err="1">
                <a:latin typeface="Georgia" charset="0"/>
                <a:ea typeface="ＭＳ Ｐゴシック" charset="0"/>
              </a:rPr>
              <a:t>Normal</a:t>
            </a:r>
            <a:r>
              <a:rPr lang="nl-NL" sz="2000" dirty="0">
                <a:latin typeface="Georgia" charset="0"/>
                <a:ea typeface="ＭＳ Ｐゴシック" charset="0"/>
              </a:rPr>
              <a:t> Forms form a </a:t>
            </a:r>
            <a:r>
              <a:rPr lang="nl-NL" sz="2000" dirty="0" err="1">
                <a:latin typeface="Georgia" charset="0"/>
                <a:ea typeface="ＭＳ Ｐゴシック" charset="0"/>
              </a:rPr>
              <a:t>hierarchy</a:t>
            </a:r>
            <a:endParaRPr lang="nl-NL" sz="2000" dirty="0">
              <a:latin typeface="Georgia" charset="0"/>
              <a:ea typeface="ＭＳ Ｐゴシック" charset="0"/>
            </a:endParaRPr>
          </a:p>
        </p:txBody>
      </p:sp>
      <p:graphicFrame>
        <p:nvGraphicFramePr>
          <p:cNvPr id="2" name="Diagram 1"/>
          <p:cNvGraphicFramePr/>
          <p:nvPr>
            <p:extLst>
              <p:ext uri="{D42A27DB-BD31-4B8C-83A1-F6EECF244321}">
                <p14:modId xmlns:p14="http://schemas.microsoft.com/office/powerpoint/2010/main" val="83735759"/>
              </p:ext>
            </p:extLst>
          </p:nvPr>
        </p:nvGraphicFramePr>
        <p:xfrm>
          <a:off x="3215680" y="4320118"/>
          <a:ext cx="4464496" cy="2261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7408" y="764704"/>
            <a:ext cx="8229600" cy="1143000"/>
          </a:xfrm>
        </p:spPr>
        <p:txBody>
          <a:bodyPr>
            <a:normAutofit/>
          </a:bodyPr>
          <a:lstStyle/>
          <a:p>
            <a:pPr eaLnBrk="1" hangingPunct="1"/>
            <a:r>
              <a:rPr lang="en-GB" sz="3200" b="0" dirty="0"/>
              <a:t>First Normal Form (1NF)</a:t>
            </a:r>
            <a:endParaRPr lang="nl-NL" sz="3200" b="0" dirty="0">
              <a:latin typeface="Georgia" charset="0"/>
              <a:ea typeface="ＭＳ Ｐゴシック" charset="0"/>
            </a:endParaRPr>
          </a:p>
        </p:txBody>
      </p:sp>
      <p:sp>
        <p:nvSpPr>
          <p:cNvPr id="17411" name="Rectangle 3"/>
          <p:cNvSpPr>
            <a:spLocks noGrp="1" noChangeArrowheads="1"/>
          </p:cNvSpPr>
          <p:nvPr>
            <p:ph idx="1"/>
          </p:nvPr>
        </p:nvSpPr>
        <p:spPr>
          <a:xfrm>
            <a:off x="2238376" y="2143126"/>
            <a:ext cx="6521921" cy="2807171"/>
          </a:xfrm>
        </p:spPr>
        <p:txBody>
          <a:bodyPr/>
          <a:lstStyle/>
          <a:p>
            <a:pPr eaLnBrk="1" hangingPunct="1"/>
            <a:r>
              <a:rPr lang="en-US" sz="2800" dirty="0">
                <a:latin typeface="Georgia" charset="0"/>
                <a:ea typeface="ＭＳ Ｐゴシック" charset="0"/>
              </a:rPr>
              <a:t>Each </a:t>
            </a:r>
            <a:r>
              <a:rPr lang="en-US" altLang="ja-JP" sz="2800" dirty="0">
                <a:latin typeface="Georgia" charset="0"/>
                <a:ea typeface="ＭＳ Ｐゴシック" charset="0"/>
              </a:rPr>
              <a:t>“</a:t>
            </a:r>
            <a:r>
              <a:rPr lang="en-US" sz="2800" dirty="0">
                <a:latin typeface="Georgia" charset="0"/>
                <a:ea typeface="ＭＳ Ｐゴシック" charset="0"/>
              </a:rPr>
              <a:t>cell</a:t>
            </a:r>
            <a:r>
              <a:rPr lang="en-US" altLang="ja-JP" sz="2800" dirty="0">
                <a:latin typeface="Georgia" charset="0"/>
                <a:ea typeface="ＭＳ Ｐゴシック" charset="0"/>
              </a:rPr>
              <a:t>”</a:t>
            </a:r>
            <a:r>
              <a:rPr lang="en-US" sz="2800" dirty="0">
                <a:latin typeface="Georgia" charset="0"/>
                <a:ea typeface="ＭＳ Ｐゴシック" charset="0"/>
              </a:rPr>
              <a:t> contains exactly one value</a:t>
            </a:r>
          </a:p>
          <a:p>
            <a:pPr eaLnBrk="1" hangingPunct="1"/>
            <a:endParaRPr lang="en-US" sz="2800" dirty="0">
              <a:latin typeface="Georgia" charset="0"/>
              <a:ea typeface="ＭＳ Ｐゴシック" charset="0"/>
            </a:endParaRPr>
          </a:p>
          <a:p>
            <a:pPr eaLnBrk="1" hangingPunct="1"/>
            <a:r>
              <a:rPr lang="en-US" sz="2800" dirty="0">
                <a:latin typeface="Georgia" charset="0"/>
                <a:ea typeface="ＭＳ Ｐゴシック" charset="0"/>
              </a:rPr>
              <a:t>0NF </a:t>
            </a:r>
            <a:r>
              <a:rPr lang="en-US" sz="2800" dirty="0">
                <a:latin typeface="Georgia" charset="0"/>
                <a:ea typeface="ＭＳ Ｐゴシック" charset="0"/>
                <a:sym typeface="Wingdings" charset="0"/>
              </a:rPr>
              <a:t></a:t>
            </a:r>
            <a:r>
              <a:rPr lang="en-US" sz="2800" dirty="0">
                <a:latin typeface="Georgia" charset="0"/>
                <a:ea typeface="ＭＳ Ｐゴシック" charset="0"/>
              </a:rPr>
              <a:t> 1NF:</a:t>
            </a:r>
          </a:p>
          <a:p>
            <a:pPr lvl="1" eaLnBrk="1" hangingPunct="1"/>
            <a:r>
              <a:rPr lang="en-US" sz="2400" dirty="0">
                <a:latin typeface="Georgia" charset="0"/>
                <a:ea typeface="ＭＳ Ｐゴシック" charset="0"/>
              </a:rPr>
              <a:t>Adding extra </a:t>
            </a:r>
            <a:r>
              <a:rPr lang="en-US" sz="2400" dirty="0" err="1">
                <a:latin typeface="Georgia" charset="0"/>
                <a:ea typeface="ＭＳ Ｐゴシック" charset="0"/>
              </a:rPr>
              <a:t>tuples</a:t>
            </a:r>
            <a:r>
              <a:rPr lang="en-US" sz="2400" dirty="0">
                <a:latin typeface="Georgia" charset="0"/>
                <a:ea typeface="ＭＳ Ｐゴシック" charset="0"/>
              </a:rPr>
              <a:t> (rows)</a:t>
            </a:r>
          </a:p>
          <a:p>
            <a:pPr lvl="1" eaLnBrk="1" hangingPunct="1"/>
            <a:r>
              <a:rPr lang="en-US" sz="2400" dirty="0"/>
              <a:t>Separate the repeating groups  </a:t>
            </a:r>
            <a:endParaRPr lang="en-US" sz="2400" dirty="0">
              <a:latin typeface="Georgia" charset="0"/>
              <a:ea typeface="ＭＳ Ｐゴシック" charset="0"/>
            </a:endParaRPr>
          </a:p>
          <a:p>
            <a:pPr eaLnBrk="1" hangingPunct="1"/>
            <a:endParaRPr lang="en-US" dirty="0">
              <a:latin typeface="Georgia" charset="0"/>
              <a:ea typeface="ＭＳ Ｐゴシック"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nl-NL" altLang="nl-NL" sz="3200" b="0" dirty="0"/>
              <a:t>1</a:t>
            </a:r>
            <a:r>
              <a:rPr lang="nl-NL" altLang="nl-NL" sz="3200" b="0" baseline="30000" dirty="0"/>
              <a:t>e</a:t>
            </a:r>
            <a:r>
              <a:rPr lang="nl-NL" altLang="nl-NL" sz="3200" b="0" dirty="0"/>
              <a:t> Normaal vorm (1NF)</a:t>
            </a:r>
            <a:endParaRPr lang="en-US" altLang="nl-NL" sz="3200" b="0" dirty="0"/>
          </a:p>
        </p:txBody>
      </p:sp>
      <p:sp>
        <p:nvSpPr>
          <p:cNvPr id="20483" name="Rectangle 3"/>
          <p:cNvSpPr>
            <a:spLocks noGrp="1" noChangeArrowheads="1"/>
          </p:cNvSpPr>
          <p:nvPr>
            <p:ph type="body" sz="half" idx="1"/>
          </p:nvPr>
        </p:nvSpPr>
        <p:spPr>
          <a:xfrm>
            <a:off x="1343472" y="3356992"/>
            <a:ext cx="5829300" cy="400050"/>
          </a:xfrm>
        </p:spPr>
        <p:txBody>
          <a:bodyPr/>
          <a:lstStyle/>
          <a:p>
            <a:pPr eaLnBrk="1" hangingPunct="1">
              <a:buFontTx/>
              <a:buNone/>
            </a:pPr>
            <a:r>
              <a:rPr lang="en-US" altLang="nl-NL" sz="2100" dirty="0"/>
              <a:t>Next table is not in 1NF:</a:t>
            </a:r>
          </a:p>
        </p:txBody>
      </p:sp>
      <p:graphicFrame>
        <p:nvGraphicFramePr>
          <p:cNvPr id="103495" name="Group 71"/>
          <p:cNvGraphicFramePr>
            <a:graphicFrameLocks noGrp="1"/>
          </p:cNvGraphicFramePr>
          <p:nvPr>
            <p:ph sz="half" idx="2"/>
            <p:extLst>
              <p:ext uri="{D42A27DB-BD31-4B8C-83A1-F6EECF244321}">
                <p14:modId xmlns:p14="http://schemas.microsoft.com/office/powerpoint/2010/main" val="3115962636"/>
              </p:ext>
            </p:extLst>
          </p:nvPr>
        </p:nvGraphicFramePr>
        <p:xfrm>
          <a:off x="1487488" y="3940558"/>
          <a:ext cx="6768752" cy="2224745"/>
        </p:xfrm>
        <a:graphic>
          <a:graphicData uri="http://schemas.openxmlformats.org/drawingml/2006/table">
            <a:tbl>
              <a:tblPr/>
              <a:tblGrid>
                <a:gridCol w="1692187">
                  <a:extLst>
                    <a:ext uri="{9D8B030D-6E8A-4147-A177-3AD203B41FA5}">
                      <a16:colId xmlns:a16="http://schemas.microsoft.com/office/drawing/2014/main" val="20000"/>
                    </a:ext>
                  </a:extLst>
                </a:gridCol>
                <a:gridCol w="1692187">
                  <a:extLst>
                    <a:ext uri="{9D8B030D-6E8A-4147-A177-3AD203B41FA5}">
                      <a16:colId xmlns:a16="http://schemas.microsoft.com/office/drawing/2014/main" val="20001"/>
                    </a:ext>
                  </a:extLst>
                </a:gridCol>
                <a:gridCol w="1627105">
                  <a:extLst>
                    <a:ext uri="{9D8B030D-6E8A-4147-A177-3AD203B41FA5}">
                      <a16:colId xmlns:a16="http://schemas.microsoft.com/office/drawing/2014/main" val="20002"/>
                    </a:ext>
                  </a:extLst>
                </a:gridCol>
                <a:gridCol w="1757273">
                  <a:extLst>
                    <a:ext uri="{9D8B030D-6E8A-4147-A177-3AD203B41FA5}">
                      <a16:colId xmlns:a16="http://schemas.microsoft.com/office/drawing/2014/main" val="20003"/>
                    </a:ext>
                  </a:extLst>
                </a:gridCol>
              </a:tblGrid>
              <a:tr h="531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DepartmentID</a:t>
                      </a:r>
                      <a:r>
                        <a:rPr kumimoji="0" lang="en-US" sz="1400" b="0" i="0" u="none" strike="noStrike" cap="none" normalizeH="0" baseline="0" dirty="0">
                          <a:ln>
                            <a:noFill/>
                          </a:ln>
                          <a:solidFill>
                            <a:schemeClr val="bg1"/>
                          </a:solidFill>
                          <a:effectLst/>
                          <a:latin typeface="Tahoma" pitchFamily="34" charset="0"/>
                        </a:rPr>
                        <a:t> </a:t>
                      </a:r>
                    </a:p>
                  </a:txBody>
                  <a:tcPr marL="68579" marR="68579"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Manager_ID</a:t>
                      </a:r>
                      <a:r>
                        <a:rPr kumimoji="0" lang="en-US" sz="1400" b="0" i="0" u="none" strike="noStrike" cap="none" normalizeH="0" baseline="0" dirty="0">
                          <a:ln>
                            <a:noFill/>
                          </a:ln>
                          <a:solidFill>
                            <a:schemeClr val="bg1"/>
                          </a:solidFill>
                          <a:effectLst/>
                          <a:latin typeface="Tahoma" pitchFamily="34" charset="0"/>
                        </a:rPr>
                        <a:t> </a:t>
                      </a: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Employee_ID</a:t>
                      </a:r>
                      <a:endParaRPr kumimoji="0" lang="en-US" sz="1400" b="1" i="0" u="none" strike="noStrike" cap="none" normalizeH="0" baseline="0" dirty="0">
                        <a:ln>
                          <a:noFill/>
                        </a:ln>
                        <a:solidFill>
                          <a:schemeClr val="bg1"/>
                        </a:solidFill>
                        <a:effectLst/>
                        <a:latin typeface="Tahoma" pitchFamily="34" charset="0"/>
                      </a:endParaRP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Employee_Name</a:t>
                      </a:r>
                      <a:endParaRPr kumimoji="0" lang="en-US" sz="1400" b="1" i="0" u="none" strike="noStrike" cap="none" normalizeH="0" baseline="0" dirty="0">
                        <a:ln>
                          <a:noFill/>
                        </a:ln>
                        <a:solidFill>
                          <a:schemeClr val="bg1"/>
                        </a:solidFill>
                        <a:effectLst/>
                        <a:latin typeface="Tahoma" pitchFamily="34" charset="0"/>
                      </a:endParaRPr>
                    </a:p>
                  </a:txBody>
                  <a:tcPr marL="68579" marR="68579"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00503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D101</a:t>
                      </a:r>
                    </a:p>
                  </a:txBody>
                  <a:tcPr marL="68579" marR="68579"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12345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20000</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20001</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20002</a:t>
                      </a: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Carl Sagan</a:t>
                      </a:r>
                      <a:br>
                        <a:rPr kumimoji="0" lang="en-US" sz="1400" b="0" i="0" u="none" strike="noStrike" cap="none" normalizeH="0" baseline="0" dirty="0">
                          <a:ln>
                            <a:noFill/>
                          </a:ln>
                          <a:solidFill>
                            <a:schemeClr val="tx1"/>
                          </a:solidFill>
                          <a:effectLst/>
                          <a:latin typeface="Tahoma" pitchFamily="34" charset="0"/>
                        </a:rPr>
                      </a:br>
                      <a:r>
                        <a:rPr kumimoji="0" lang="en-US" sz="1400" b="0" i="0" u="none" strike="noStrike" cap="none" normalizeH="0" baseline="0" dirty="0" err="1">
                          <a:ln>
                            <a:noFill/>
                          </a:ln>
                          <a:solidFill>
                            <a:schemeClr val="tx1"/>
                          </a:solidFill>
                          <a:effectLst/>
                          <a:latin typeface="Tahoma" pitchFamily="34" charset="0"/>
                        </a:rPr>
                        <a:t>Mag</a:t>
                      </a:r>
                      <a:r>
                        <a:rPr kumimoji="0" lang="en-US" sz="1400" b="0" i="0" u="none" strike="noStrike" cap="none" normalizeH="0" baseline="0" dirty="0">
                          <a:ln>
                            <a:noFill/>
                          </a:ln>
                          <a:solidFill>
                            <a:schemeClr val="tx1"/>
                          </a:solidFill>
                          <a:effectLst/>
                          <a:latin typeface="Tahoma" pitchFamily="34" charset="0"/>
                        </a:rPr>
                        <a:t> James</a:t>
                      </a:r>
                      <a:br>
                        <a:rPr kumimoji="0" lang="en-US" sz="1400" b="0" i="0" u="none" strike="noStrike" cap="none" normalizeH="0" baseline="0" dirty="0">
                          <a:ln>
                            <a:noFill/>
                          </a:ln>
                          <a:solidFill>
                            <a:schemeClr val="tx1"/>
                          </a:solidFill>
                          <a:effectLst/>
                          <a:latin typeface="Tahoma" pitchFamily="34" charset="0"/>
                        </a:rPr>
                      </a:br>
                      <a:r>
                        <a:rPr kumimoji="0" lang="en-US" sz="1400" b="0" i="0" u="none" strike="noStrike" cap="none" normalizeH="0" baseline="0" dirty="0">
                          <a:ln>
                            <a:noFill/>
                          </a:ln>
                          <a:solidFill>
                            <a:schemeClr val="tx1"/>
                          </a:solidFill>
                          <a:effectLst/>
                          <a:latin typeface="Tahoma" pitchFamily="34" charset="0"/>
                        </a:rPr>
                        <a:t>Larry Bird</a:t>
                      </a:r>
                    </a:p>
                  </a:txBody>
                  <a:tcPr marL="68579" marR="68579"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8416">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D102</a:t>
                      </a:r>
                    </a:p>
                  </a:txBody>
                  <a:tcPr marL="68579" marR="68579"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13456</a:t>
                      </a: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30000</a:t>
                      </a:r>
                      <a:br>
                        <a:rPr kumimoji="0" lang="en-US" sz="1400" b="0" i="0" u="none" strike="noStrike" cap="none" normalizeH="0" baseline="0" dirty="0">
                          <a:ln>
                            <a:noFill/>
                          </a:ln>
                          <a:solidFill>
                            <a:schemeClr val="tx1"/>
                          </a:solidFill>
                          <a:effectLst/>
                          <a:latin typeface="Tahoma" pitchFamily="34" charset="0"/>
                        </a:rPr>
                      </a:br>
                      <a:r>
                        <a:rPr kumimoji="0" lang="en-US" sz="1400" b="0" i="0" u="none" strike="noStrike" cap="none" normalizeH="0" baseline="0" dirty="0">
                          <a:ln>
                            <a:noFill/>
                          </a:ln>
                          <a:solidFill>
                            <a:schemeClr val="tx1"/>
                          </a:solidFill>
                          <a:effectLst/>
                          <a:latin typeface="Tahoma" pitchFamily="34" charset="0"/>
                        </a:rPr>
                        <a:t>30001</a:t>
                      </a: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Jim Carter</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Paul Simon</a:t>
                      </a:r>
                    </a:p>
                  </a:txBody>
                  <a:tcPr marL="68579" marR="68579"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06" name="Rectangle 72"/>
          <p:cNvSpPr>
            <a:spLocks noChangeArrowheads="1"/>
          </p:cNvSpPr>
          <p:nvPr/>
        </p:nvSpPr>
        <p:spPr bwMode="auto">
          <a:xfrm>
            <a:off x="1127448" y="1726347"/>
            <a:ext cx="6107906" cy="119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20000"/>
              </a:spcBef>
              <a:buClr>
                <a:schemeClr val="hlink"/>
              </a:buClr>
              <a:buSzPct val="120000"/>
              <a:buFont typeface="Georgia" panose="02040502050405020303" pitchFamily="18" charset="0"/>
              <a:buAutoNum type="arabicPeriod"/>
            </a:pPr>
            <a:r>
              <a:rPr lang="en-US" altLang="nl-NL" sz="2100" dirty="0"/>
              <a:t>Each “cell” contains exactly one value</a:t>
            </a:r>
          </a:p>
          <a:p>
            <a:pPr algn="l" eaLnBrk="1" hangingPunct="1">
              <a:spcBef>
                <a:spcPct val="20000"/>
              </a:spcBef>
              <a:buClr>
                <a:schemeClr val="hlink"/>
              </a:buClr>
              <a:buSzPct val="120000"/>
              <a:buFont typeface="Georgia" panose="02040502050405020303" pitchFamily="18" charset="0"/>
              <a:buAutoNum type="arabicPeriod"/>
            </a:pPr>
            <a:r>
              <a:rPr lang="en-US" altLang="nl-NL" sz="2100" dirty="0"/>
              <a:t>No repeating groups (columns) </a:t>
            </a:r>
          </a:p>
          <a:p>
            <a:pPr algn="l" eaLnBrk="1" hangingPunct="1">
              <a:spcBef>
                <a:spcPct val="20000"/>
              </a:spcBef>
              <a:buClr>
                <a:schemeClr val="hlink"/>
              </a:buClr>
              <a:buSzPct val="120000"/>
              <a:buFont typeface="Georgia" panose="02040502050405020303" pitchFamily="18" charset="0"/>
              <a:buAutoNum type="arabicPeriod"/>
            </a:pPr>
            <a:r>
              <a:rPr lang="en-US" altLang="nl-NL" sz="2100" dirty="0"/>
              <a:t>No process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7408" y="836712"/>
            <a:ext cx="6172200" cy="857250"/>
          </a:xfrm>
        </p:spPr>
        <p:txBody>
          <a:bodyPr>
            <a:normAutofit/>
          </a:bodyPr>
          <a:lstStyle/>
          <a:p>
            <a:pPr eaLnBrk="1" hangingPunct="1"/>
            <a:r>
              <a:rPr lang="en-US" altLang="nl-NL" sz="3200" b="0" dirty="0"/>
              <a:t>Table in 1NF</a:t>
            </a:r>
          </a:p>
        </p:txBody>
      </p:sp>
      <p:graphicFrame>
        <p:nvGraphicFramePr>
          <p:cNvPr id="48225" name="Group 97"/>
          <p:cNvGraphicFramePr>
            <a:graphicFrameLocks noGrp="1"/>
          </p:cNvGraphicFramePr>
          <p:nvPr>
            <p:ph sz="half" idx="2"/>
            <p:extLst>
              <p:ext uri="{D42A27DB-BD31-4B8C-83A1-F6EECF244321}">
                <p14:modId xmlns:p14="http://schemas.microsoft.com/office/powerpoint/2010/main" val="3041114544"/>
              </p:ext>
            </p:extLst>
          </p:nvPr>
        </p:nvGraphicFramePr>
        <p:xfrm>
          <a:off x="1055440" y="2204864"/>
          <a:ext cx="6624736" cy="3042336"/>
        </p:xfrm>
        <a:graphic>
          <a:graphicData uri="http://schemas.openxmlformats.org/drawingml/2006/table">
            <a:tbl>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350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DepartmentID</a:t>
                      </a:r>
                      <a:r>
                        <a:rPr kumimoji="0" lang="en-US" sz="1400" b="0" i="0" u="none" strike="noStrike" cap="none" normalizeH="0" baseline="0" dirty="0">
                          <a:ln>
                            <a:noFill/>
                          </a:ln>
                          <a:solidFill>
                            <a:schemeClr val="bg1"/>
                          </a:solidFill>
                          <a:effectLst/>
                          <a:latin typeface="Tahoma" pitchFamily="34" charset="0"/>
                        </a:rPr>
                        <a:t> </a:t>
                      </a:r>
                    </a:p>
                  </a:txBody>
                  <a:tcPr marL="68579" marR="68579"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Manager_ID</a:t>
                      </a:r>
                      <a:r>
                        <a:rPr kumimoji="0" lang="en-US" sz="1400" b="0" i="0" u="none" strike="noStrike" cap="none" normalizeH="0" baseline="0" dirty="0">
                          <a:ln>
                            <a:noFill/>
                          </a:ln>
                          <a:solidFill>
                            <a:schemeClr val="bg1"/>
                          </a:solidFill>
                          <a:effectLst/>
                          <a:latin typeface="Tahoma" pitchFamily="34" charset="0"/>
                        </a:rPr>
                        <a:t> </a:t>
                      </a: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Employee_ID</a:t>
                      </a:r>
                      <a:endParaRPr kumimoji="0" lang="en-US" sz="1400" b="1" i="0" u="none" strike="noStrike" cap="none" normalizeH="0" baseline="0" dirty="0">
                        <a:ln>
                          <a:noFill/>
                        </a:ln>
                        <a:solidFill>
                          <a:schemeClr val="bg1"/>
                        </a:solidFill>
                        <a:effectLst/>
                        <a:latin typeface="Tahoma" pitchFamily="34" charset="0"/>
                      </a:endParaRPr>
                    </a:p>
                  </a:txBody>
                  <a:tcPr marL="68579" marR="68579"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err="1">
                          <a:ln>
                            <a:noFill/>
                          </a:ln>
                          <a:solidFill>
                            <a:schemeClr val="bg1"/>
                          </a:solidFill>
                          <a:effectLst/>
                          <a:latin typeface="Tahoma" pitchFamily="34" charset="0"/>
                        </a:rPr>
                        <a:t>Employee_Name</a:t>
                      </a:r>
                      <a:endParaRPr kumimoji="0" lang="en-US" sz="1400" b="1" i="0" u="none" strike="noStrike" cap="none" normalizeH="0" baseline="0" dirty="0">
                        <a:ln>
                          <a:noFill/>
                        </a:ln>
                        <a:solidFill>
                          <a:schemeClr val="bg1"/>
                        </a:solidFill>
                        <a:effectLst/>
                        <a:latin typeface="Tahoma" pitchFamily="34" charset="0"/>
                      </a:endParaRPr>
                    </a:p>
                  </a:txBody>
                  <a:tcPr marL="68579" marR="68579"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483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12345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20000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Carl Sagan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1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12345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20001</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Mag James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1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12345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20002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Larry Bird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1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13456</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30000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Jim Carter</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1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D102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13456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30001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ahoma" pitchFamily="34" charset="0"/>
                        </a:rPr>
                        <a:t>Paul Simon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623392" y="497439"/>
            <a:ext cx="7045758" cy="1325563"/>
          </a:xfrm>
        </p:spPr>
        <p:txBody>
          <a:bodyPr anchor="ctr">
            <a:normAutofit/>
          </a:bodyPr>
          <a:lstStyle/>
          <a:p>
            <a:pPr eaLnBrk="1" hangingPunct="1"/>
            <a:r>
              <a:rPr lang="nl-NL" altLang="nl-NL" sz="3200" b="0" dirty="0" err="1"/>
              <a:t>Not</a:t>
            </a:r>
            <a:r>
              <a:rPr lang="nl-NL" altLang="nl-NL" sz="3200" b="0" dirty="0"/>
              <a:t> in 1NF</a:t>
            </a:r>
          </a:p>
        </p:txBody>
      </p:sp>
      <p:pic>
        <p:nvPicPr>
          <p:cNvPr id="13" name="Afbeelding 12">
            <a:extLst>
              <a:ext uri="{FF2B5EF4-FFF2-40B4-BE49-F238E27FC236}">
                <a16:creationId xmlns:a16="http://schemas.microsoft.com/office/drawing/2014/main" id="{88879DFD-E038-4CD3-A6DA-EA57BDB83FA8}"/>
              </a:ext>
            </a:extLst>
          </p:cNvPr>
          <p:cNvPicPr>
            <a:picLocks noChangeAspect="1"/>
          </p:cNvPicPr>
          <p:nvPr/>
        </p:nvPicPr>
        <p:blipFill>
          <a:blip r:embed="rId2"/>
          <a:stretch>
            <a:fillRect/>
          </a:stretch>
        </p:blipFill>
        <p:spPr>
          <a:xfrm>
            <a:off x="1991544" y="1577568"/>
            <a:ext cx="5997483" cy="4782993"/>
          </a:xfrm>
          <a:prstGeom prst="rect">
            <a:avLst/>
          </a:prstGeom>
          <a:noFill/>
          <a:ln>
            <a:solidFill>
              <a:schemeClr val="tx2"/>
            </a:solidFill>
          </a:ln>
        </p:spPr>
      </p:pic>
    </p:spTree>
    <p:extLst>
      <p:ext uri="{BB962C8B-B14F-4D97-AF65-F5344CB8AC3E}">
        <p14:creationId xmlns:p14="http://schemas.microsoft.com/office/powerpoint/2010/main" val="314182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ijdelijke aanduiding voor inhoud 5"/>
          <p:cNvGraphicFramePr>
            <a:graphicFrameLocks/>
          </p:cNvGraphicFramePr>
          <p:nvPr>
            <p:extLst>
              <p:ext uri="{D42A27DB-BD31-4B8C-83A1-F6EECF244321}">
                <p14:modId xmlns:p14="http://schemas.microsoft.com/office/powerpoint/2010/main" val="2128762668"/>
              </p:ext>
            </p:extLst>
          </p:nvPr>
        </p:nvGraphicFramePr>
        <p:xfrm>
          <a:off x="1415480" y="2492896"/>
          <a:ext cx="5832648" cy="3528396"/>
        </p:xfrm>
        <a:graphic>
          <a:graphicData uri="http://schemas.openxmlformats.org/drawingml/2006/table">
            <a:tbl>
              <a:tblPr firstRow="1" bandRow="1">
                <a:tableStyleId>{073A0DAA-6AF3-43AB-8588-CEC1D06C72B9}</a:tableStyleId>
              </a:tblPr>
              <a:tblGrid>
                <a:gridCol w="1944216">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tblGrid>
              <a:tr h="392044">
                <a:tc>
                  <a:txBody>
                    <a:bodyPr/>
                    <a:lstStyle/>
                    <a:p>
                      <a:r>
                        <a:rPr lang="nl-NL" sz="2000" dirty="0">
                          <a:solidFill>
                            <a:schemeClr val="bg1"/>
                          </a:solidFill>
                        </a:rPr>
                        <a:t>Part</a:t>
                      </a:r>
                    </a:p>
                  </a:txBody>
                  <a:tcPr marL="68580" marR="68580" marT="34290" marB="34290">
                    <a:solidFill>
                      <a:schemeClr val="accent2"/>
                    </a:solidFill>
                  </a:tcPr>
                </a:tc>
                <a:tc>
                  <a:txBody>
                    <a:bodyPr/>
                    <a:lstStyle/>
                    <a:p>
                      <a:r>
                        <a:rPr lang="nl-NL" sz="2000" dirty="0">
                          <a:solidFill>
                            <a:schemeClr val="bg1"/>
                          </a:solidFill>
                        </a:rPr>
                        <a:t>Component</a:t>
                      </a:r>
                    </a:p>
                  </a:txBody>
                  <a:tcPr marL="68580" marR="68580" marT="34290" marB="34290">
                    <a:solidFill>
                      <a:schemeClr val="accent2"/>
                    </a:solidFill>
                  </a:tcPr>
                </a:tc>
                <a:tc>
                  <a:txBody>
                    <a:bodyPr/>
                    <a:lstStyle/>
                    <a:p>
                      <a:r>
                        <a:rPr lang="nl-NL" sz="2000" dirty="0" err="1">
                          <a:solidFill>
                            <a:schemeClr val="bg1"/>
                          </a:solidFill>
                        </a:rPr>
                        <a:t>Quantity</a:t>
                      </a:r>
                      <a:endParaRPr lang="nl-NL" sz="2000" dirty="0">
                        <a:solidFill>
                          <a:schemeClr val="bg1"/>
                        </a:solidFill>
                      </a:endParaRPr>
                    </a:p>
                  </a:txBody>
                  <a:tcPr marL="68580" marR="68580" marT="34290" marB="34290">
                    <a:solidFill>
                      <a:schemeClr val="accent2"/>
                    </a:solidFill>
                  </a:tcPr>
                </a:tc>
                <a:extLst>
                  <a:ext uri="{0D108BD9-81ED-4DB2-BD59-A6C34878D82A}">
                    <a16:rowId xmlns:a16="http://schemas.microsoft.com/office/drawing/2014/main" val="10000"/>
                  </a:ext>
                </a:extLst>
              </a:tr>
              <a:tr h="392044">
                <a:tc>
                  <a:txBody>
                    <a:bodyPr/>
                    <a:lstStyle/>
                    <a:p>
                      <a:r>
                        <a:rPr lang="nl-NL" sz="2000" dirty="0"/>
                        <a:t>Bicycle</a:t>
                      </a:r>
                    </a:p>
                  </a:txBody>
                  <a:tcPr marL="68580" marR="68580" marT="34290" marB="34290"/>
                </a:tc>
                <a:tc>
                  <a:txBody>
                    <a:bodyPr/>
                    <a:lstStyle/>
                    <a:p>
                      <a:r>
                        <a:rPr lang="nl-NL" sz="2000" dirty="0"/>
                        <a:t>Frame</a:t>
                      </a:r>
                    </a:p>
                  </a:txBody>
                  <a:tcPr marL="68580" marR="68580" marT="34290" marB="34290"/>
                </a:tc>
                <a:tc>
                  <a:txBody>
                    <a:bodyPr/>
                    <a:lstStyle/>
                    <a:p>
                      <a:pPr algn="ctr"/>
                      <a:r>
                        <a:rPr lang="nl-NL" sz="2000" dirty="0"/>
                        <a:t>1</a:t>
                      </a:r>
                    </a:p>
                  </a:txBody>
                  <a:tcPr marL="68580" marR="68580" marT="34290" marB="34290"/>
                </a:tc>
                <a:extLst>
                  <a:ext uri="{0D108BD9-81ED-4DB2-BD59-A6C34878D82A}">
                    <a16:rowId xmlns:a16="http://schemas.microsoft.com/office/drawing/2014/main" val="10001"/>
                  </a:ext>
                </a:extLst>
              </a:tr>
              <a:tr h="392044">
                <a:tc>
                  <a:txBody>
                    <a:bodyPr/>
                    <a:lstStyle/>
                    <a:p>
                      <a:r>
                        <a:rPr lang="nl-NL" sz="2000" dirty="0"/>
                        <a:t>Bicycle</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dirty="0"/>
                        <a:t>Wheel</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000" dirty="0"/>
                        <a:t>2</a:t>
                      </a:r>
                    </a:p>
                  </a:txBody>
                  <a:tcPr marL="68580" marR="68580" marT="34290" marB="34290"/>
                </a:tc>
                <a:extLst>
                  <a:ext uri="{0D108BD9-81ED-4DB2-BD59-A6C34878D82A}">
                    <a16:rowId xmlns:a16="http://schemas.microsoft.com/office/drawing/2014/main" val="10002"/>
                  </a:ext>
                </a:extLst>
              </a:tr>
              <a:tr h="392044">
                <a:tc>
                  <a:txBody>
                    <a:bodyPr/>
                    <a:lstStyle/>
                    <a:p>
                      <a:r>
                        <a:rPr lang="nl-NL" sz="2000" dirty="0"/>
                        <a:t>Frame</a:t>
                      </a:r>
                    </a:p>
                  </a:txBody>
                  <a:tcPr marL="68580" marR="68580" marT="34290" marB="34290"/>
                </a:tc>
                <a:tc>
                  <a:txBody>
                    <a:bodyPr/>
                    <a:lstStyle/>
                    <a:p>
                      <a:r>
                        <a:rPr lang="nl-NL" sz="2000" dirty="0"/>
                        <a:t>A-frame</a:t>
                      </a:r>
                    </a:p>
                  </a:txBody>
                  <a:tcPr marL="68580" marR="68580" marT="34290" marB="34290"/>
                </a:tc>
                <a:tc>
                  <a:txBody>
                    <a:bodyPr/>
                    <a:lstStyle/>
                    <a:p>
                      <a:pPr algn="ctr"/>
                      <a:r>
                        <a:rPr lang="nl-NL" sz="2000" dirty="0"/>
                        <a:t>1</a:t>
                      </a:r>
                    </a:p>
                  </a:txBody>
                  <a:tcPr marL="68580" marR="68580" marT="34290" marB="34290"/>
                </a:tc>
                <a:extLst>
                  <a:ext uri="{0D108BD9-81ED-4DB2-BD59-A6C34878D82A}">
                    <a16:rowId xmlns:a16="http://schemas.microsoft.com/office/drawing/2014/main" val="10003"/>
                  </a:ext>
                </a:extLst>
              </a:tr>
              <a:tr h="392044">
                <a:tc>
                  <a:txBody>
                    <a:bodyPr/>
                    <a:lstStyle/>
                    <a:p>
                      <a:r>
                        <a:rPr lang="nl-NL" sz="2000" dirty="0"/>
                        <a:t>Frame</a:t>
                      </a:r>
                    </a:p>
                  </a:txBody>
                  <a:tcPr marL="68580" marR="68580" marT="34290" marB="34290"/>
                </a:tc>
                <a:tc>
                  <a:txBody>
                    <a:bodyPr/>
                    <a:lstStyle/>
                    <a:p>
                      <a:r>
                        <a:rPr lang="nl-NL" sz="2000" dirty="0" err="1"/>
                        <a:t>Handlebars</a:t>
                      </a:r>
                      <a:endParaRPr lang="nl-NL" sz="2000" dirty="0"/>
                    </a:p>
                  </a:txBody>
                  <a:tcPr marL="68580" marR="68580" marT="34290" marB="34290"/>
                </a:tc>
                <a:tc>
                  <a:txBody>
                    <a:bodyPr/>
                    <a:lstStyle/>
                    <a:p>
                      <a:pPr algn="ctr"/>
                      <a:r>
                        <a:rPr lang="nl-NL" sz="2000" dirty="0"/>
                        <a:t>1</a:t>
                      </a:r>
                    </a:p>
                  </a:txBody>
                  <a:tcPr marL="68580" marR="68580" marT="34290" marB="34290"/>
                </a:tc>
                <a:extLst>
                  <a:ext uri="{0D108BD9-81ED-4DB2-BD59-A6C34878D82A}">
                    <a16:rowId xmlns:a16="http://schemas.microsoft.com/office/drawing/2014/main" val="10004"/>
                  </a:ext>
                </a:extLst>
              </a:tr>
              <a:tr h="392044">
                <a:tc>
                  <a:txBody>
                    <a:bodyPr/>
                    <a:lstStyle/>
                    <a:p>
                      <a:r>
                        <a:rPr lang="nl-NL" sz="2000" dirty="0"/>
                        <a:t>Frame</a:t>
                      </a:r>
                    </a:p>
                  </a:txBody>
                  <a:tcPr marL="68580" marR="68580" marT="34290" marB="34290"/>
                </a:tc>
                <a:tc>
                  <a:txBody>
                    <a:bodyPr/>
                    <a:lstStyle/>
                    <a:p>
                      <a:r>
                        <a:rPr lang="nl-NL" sz="2000" dirty="0" err="1"/>
                        <a:t>Saddle</a:t>
                      </a:r>
                      <a:endParaRPr lang="nl-NL" sz="20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000" dirty="0"/>
                        <a:t>1</a:t>
                      </a:r>
                    </a:p>
                  </a:txBody>
                  <a:tcPr marL="68580" marR="68580" marT="34290" marB="34290"/>
                </a:tc>
                <a:extLst>
                  <a:ext uri="{0D108BD9-81ED-4DB2-BD59-A6C34878D82A}">
                    <a16:rowId xmlns:a16="http://schemas.microsoft.com/office/drawing/2014/main" val="10005"/>
                  </a:ext>
                </a:extLst>
              </a:tr>
              <a:tr h="392044">
                <a:tc>
                  <a:txBody>
                    <a:bodyPr/>
                    <a:lstStyle/>
                    <a:p>
                      <a:r>
                        <a:rPr lang="nl-NL" sz="2000" dirty="0"/>
                        <a:t>Wheel</a:t>
                      </a:r>
                    </a:p>
                  </a:txBody>
                  <a:tcPr marL="68580" marR="68580" marT="34290" marB="34290"/>
                </a:tc>
                <a:tc>
                  <a:txBody>
                    <a:bodyPr/>
                    <a:lstStyle/>
                    <a:p>
                      <a:r>
                        <a:rPr lang="nl-NL" sz="2000" dirty="0" err="1"/>
                        <a:t>Rim</a:t>
                      </a:r>
                      <a:endParaRPr lang="nl-NL" sz="2000" dirty="0"/>
                    </a:p>
                  </a:txBody>
                  <a:tcPr marL="68580" marR="68580" marT="34290" marB="34290"/>
                </a:tc>
                <a:tc>
                  <a:txBody>
                    <a:bodyPr/>
                    <a:lstStyle/>
                    <a:p>
                      <a:pPr algn="ctr"/>
                      <a:r>
                        <a:rPr lang="nl-NL" sz="2000" dirty="0"/>
                        <a:t>1</a:t>
                      </a:r>
                    </a:p>
                  </a:txBody>
                  <a:tcPr marL="68580" marR="68580" marT="34290" marB="34290"/>
                </a:tc>
                <a:extLst>
                  <a:ext uri="{0D108BD9-81ED-4DB2-BD59-A6C34878D82A}">
                    <a16:rowId xmlns:a16="http://schemas.microsoft.com/office/drawing/2014/main" val="10006"/>
                  </a:ext>
                </a:extLst>
              </a:tr>
              <a:tr h="392044">
                <a:tc>
                  <a:txBody>
                    <a:bodyPr/>
                    <a:lstStyle/>
                    <a:p>
                      <a:r>
                        <a:rPr lang="nl-NL" sz="2000" dirty="0"/>
                        <a:t>Wheel</a:t>
                      </a:r>
                    </a:p>
                  </a:txBody>
                  <a:tcPr marL="68580" marR="68580" marT="34290" marB="34290"/>
                </a:tc>
                <a:tc>
                  <a:txBody>
                    <a:bodyPr/>
                    <a:lstStyle/>
                    <a:p>
                      <a:r>
                        <a:rPr lang="nl-NL" sz="2000" dirty="0" err="1"/>
                        <a:t>Axle</a:t>
                      </a:r>
                      <a:endParaRPr lang="nl-NL" sz="20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000" dirty="0"/>
                        <a:t>1</a:t>
                      </a:r>
                    </a:p>
                  </a:txBody>
                  <a:tcPr marL="68580" marR="68580" marT="34290" marB="34290"/>
                </a:tc>
                <a:extLst>
                  <a:ext uri="{0D108BD9-81ED-4DB2-BD59-A6C34878D82A}">
                    <a16:rowId xmlns:a16="http://schemas.microsoft.com/office/drawing/2014/main" val="10007"/>
                  </a:ext>
                </a:extLst>
              </a:tr>
              <a:tr h="392044">
                <a:tc>
                  <a:txBody>
                    <a:bodyPr/>
                    <a:lstStyle/>
                    <a:p>
                      <a:r>
                        <a:rPr lang="nl-NL" sz="2000" dirty="0"/>
                        <a:t>Wheel</a:t>
                      </a:r>
                    </a:p>
                  </a:txBody>
                  <a:tcPr marL="68580" marR="68580" marT="34290" marB="34290"/>
                </a:tc>
                <a:tc>
                  <a:txBody>
                    <a:bodyPr/>
                    <a:lstStyle/>
                    <a:p>
                      <a:r>
                        <a:rPr lang="nl-NL" sz="2000" dirty="0" err="1"/>
                        <a:t>Spoke</a:t>
                      </a:r>
                      <a:endParaRPr lang="nl-NL" sz="20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000" dirty="0"/>
                        <a:t>40</a:t>
                      </a:r>
                    </a:p>
                  </a:txBody>
                  <a:tcPr marL="68580" marR="68580" marT="34290" marB="34290"/>
                </a:tc>
                <a:extLst>
                  <a:ext uri="{0D108BD9-81ED-4DB2-BD59-A6C34878D82A}">
                    <a16:rowId xmlns:a16="http://schemas.microsoft.com/office/drawing/2014/main" val="10008"/>
                  </a:ext>
                </a:extLst>
              </a:tr>
            </a:tbl>
          </a:graphicData>
        </a:graphic>
      </p:graphicFrame>
      <p:sp>
        <p:nvSpPr>
          <p:cNvPr id="3" name="Rectangle 2">
            <a:extLst>
              <a:ext uri="{FF2B5EF4-FFF2-40B4-BE49-F238E27FC236}">
                <a16:creationId xmlns:a16="http://schemas.microsoft.com/office/drawing/2014/main" id="{92A008CA-1049-4630-8EC4-BF600DED3CF9}"/>
              </a:ext>
            </a:extLst>
          </p:cNvPr>
          <p:cNvSpPr>
            <a:spLocks noGrp="1" noChangeArrowheads="1"/>
          </p:cNvSpPr>
          <p:nvPr>
            <p:ph type="title"/>
          </p:nvPr>
        </p:nvSpPr>
        <p:spPr>
          <a:xfrm>
            <a:off x="695400" y="1068176"/>
            <a:ext cx="6172200" cy="857250"/>
          </a:xfrm>
        </p:spPr>
        <p:txBody>
          <a:bodyPr>
            <a:normAutofit/>
          </a:bodyPr>
          <a:lstStyle/>
          <a:p>
            <a:pPr eaLnBrk="1" hangingPunct="1"/>
            <a:r>
              <a:rPr lang="en-US" altLang="nl-NL" sz="3200" b="0" dirty="0"/>
              <a:t>Table in 1NF</a:t>
            </a:r>
          </a:p>
        </p:txBody>
      </p:sp>
      <p:pic>
        <p:nvPicPr>
          <p:cNvPr id="4" name="Afbeelding 3">
            <a:extLst>
              <a:ext uri="{FF2B5EF4-FFF2-40B4-BE49-F238E27FC236}">
                <a16:creationId xmlns:a16="http://schemas.microsoft.com/office/drawing/2014/main" id="{22591C78-0B15-4594-B7C8-E2348FAE4437}"/>
              </a:ext>
            </a:extLst>
          </p:cNvPr>
          <p:cNvPicPr>
            <a:picLocks noChangeAspect="1"/>
          </p:cNvPicPr>
          <p:nvPr/>
        </p:nvPicPr>
        <p:blipFill>
          <a:blip r:embed="rId2"/>
          <a:stretch>
            <a:fillRect/>
          </a:stretch>
        </p:blipFill>
        <p:spPr>
          <a:xfrm>
            <a:off x="7464152" y="188640"/>
            <a:ext cx="2529189" cy="2016398"/>
          </a:xfrm>
          <a:prstGeom prst="rect">
            <a:avLst/>
          </a:prstGeom>
          <a:ln>
            <a:solidFill>
              <a:schemeClr val="tx2"/>
            </a:solidFill>
          </a:ln>
        </p:spPr>
      </p:pic>
    </p:spTree>
    <p:extLst>
      <p:ext uri="{BB962C8B-B14F-4D97-AF65-F5344CB8AC3E}">
        <p14:creationId xmlns:p14="http://schemas.microsoft.com/office/powerpoint/2010/main" val="358781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1344" y="25171"/>
            <a:ext cx="10972800" cy="617634"/>
          </a:xfrm>
        </p:spPr>
        <p:txBody>
          <a:bodyPr>
            <a:normAutofit/>
          </a:bodyPr>
          <a:lstStyle/>
          <a:p>
            <a:pPr eaLnBrk="1" hangingPunct="1"/>
            <a:r>
              <a:rPr lang="nl-NL" altLang="nl-NL" sz="3200" b="0" dirty="0" err="1"/>
              <a:t>Not</a:t>
            </a:r>
            <a:r>
              <a:rPr lang="nl-NL" altLang="nl-NL" sz="3200" b="0" dirty="0"/>
              <a:t> in 1NF</a:t>
            </a:r>
          </a:p>
        </p:txBody>
      </p:sp>
      <p:graphicFrame>
        <p:nvGraphicFramePr>
          <p:cNvPr id="10" name="Tabel 9"/>
          <p:cNvGraphicFramePr>
            <a:graphicFrameLocks noGrp="1"/>
          </p:cNvGraphicFramePr>
          <p:nvPr>
            <p:extLst>
              <p:ext uri="{D42A27DB-BD31-4B8C-83A1-F6EECF244321}">
                <p14:modId xmlns:p14="http://schemas.microsoft.com/office/powerpoint/2010/main" val="3662327383"/>
              </p:ext>
            </p:extLst>
          </p:nvPr>
        </p:nvGraphicFramePr>
        <p:xfrm>
          <a:off x="191344" y="969258"/>
          <a:ext cx="8784975" cy="2603760"/>
        </p:xfrm>
        <a:graphic>
          <a:graphicData uri="http://schemas.openxmlformats.org/drawingml/2006/table">
            <a:tbl>
              <a:tblPr firstRow="1" bandRow="1">
                <a:tableStyleId>{00A15C55-8517-42AA-B614-E9B94910E393}</a:tableStyleId>
              </a:tblPr>
              <a:tblGrid>
                <a:gridCol w="1105680">
                  <a:extLst>
                    <a:ext uri="{9D8B030D-6E8A-4147-A177-3AD203B41FA5}">
                      <a16:colId xmlns:a16="http://schemas.microsoft.com/office/drawing/2014/main" val="20000"/>
                    </a:ext>
                  </a:extLst>
                </a:gridCol>
                <a:gridCol w="1360837">
                  <a:extLst>
                    <a:ext uri="{9D8B030D-6E8A-4147-A177-3AD203B41FA5}">
                      <a16:colId xmlns:a16="http://schemas.microsoft.com/office/drawing/2014/main" val="20001"/>
                    </a:ext>
                  </a:extLst>
                </a:gridCol>
                <a:gridCol w="1168643">
                  <a:extLst>
                    <a:ext uri="{9D8B030D-6E8A-4147-A177-3AD203B41FA5}">
                      <a16:colId xmlns:a16="http://schemas.microsoft.com/office/drawing/2014/main" val="20002"/>
                    </a:ext>
                  </a:extLst>
                </a:gridCol>
                <a:gridCol w="880475">
                  <a:extLst>
                    <a:ext uri="{9D8B030D-6E8A-4147-A177-3AD203B41FA5}">
                      <a16:colId xmlns:a16="http://schemas.microsoft.com/office/drawing/2014/main" val="20003"/>
                    </a:ext>
                  </a:extLst>
                </a:gridCol>
                <a:gridCol w="1164304">
                  <a:extLst>
                    <a:ext uri="{9D8B030D-6E8A-4147-A177-3AD203B41FA5}">
                      <a16:colId xmlns:a16="http://schemas.microsoft.com/office/drawing/2014/main" val="20004"/>
                    </a:ext>
                  </a:extLst>
                </a:gridCol>
                <a:gridCol w="954145">
                  <a:extLst>
                    <a:ext uri="{9D8B030D-6E8A-4147-A177-3AD203B41FA5}">
                      <a16:colId xmlns:a16="http://schemas.microsoft.com/office/drawing/2014/main" val="20005"/>
                    </a:ext>
                  </a:extLst>
                </a:gridCol>
                <a:gridCol w="1214787">
                  <a:extLst>
                    <a:ext uri="{9D8B030D-6E8A-4147-A177-3AD203B41FA5}">
                      <a16:colId xmlns:a16="http://schemas.microsoft.com/office/drawing/2014/main" val="20006"/>
                    </a:ext>
                  </a:extLst>
                </a:gridCol>
                <a:gridCol w="936104">
                  <a:extLst>
                    <a:ext uri="{9D8B030D-6E8A-4147-A177-3AD203B41FA5}">
                      <a16:colId xmlns:a16="http://schemas.microsoft.com/office/drawing/2014/main" val="20007"/>
                    </a:ext>
                  </a:extLst>
                </a:gridCol>
              </a:tblGrid>
              <a:tr h="650940">
                <a:tc>
                  <a:txBody>
                    <a:bodyPr/>
                    <a:lstStyle/>
                    <a:p>
                      <a:r>
                        <a:rPr lang="nl-NL" sz="1600" dirty="0"/>
                        <a:t>Student</a:t>
                      </a:r>
                    </a:p>
                  </a:txBody>
                  <a:tcPr marL="68579" marR="68579" marT="34275" marB="34275">
                    <a:solidFill>
                      <a:schemeClr val="accent2"/>
                    </a:solidFill>
                  </a:tcPr>
                </a:tc>
                <a:tc>
                  <a:txBody>
                    <a:bodyPr/>
                    <a:lstStyle/>
                    <a:p>
                      <a:r>
                        <a:rPr lang="nl-NL" sz="1600" dirty="0"/>
                        <a:t>Date of </a:t>
                      </a:r>
                      <a:r>
                        <a:rPr lang="nl-NL" sz="1600" dirty="0" err="1"/>
                        <a:t>birth</a:t>
                      </a:r>
                      <a:endParaRPr lang="nl-NL" sz="1600" dirty="0"/>
                    </a:p>
                  </a:txBody>
                  <a:tcPr marL="68579" marR="68579" marT="34275" marB="34275">
                    <a:solidFill>
                      <a:schemeClr val="accent2"/>
                    </a:solidFill>
                  </a:tcPr>
                </a:tc>
                <a:tc>
                  <a:txBody>
                    <a:bodyPr/>
                    <a:lstStyle/>
                    <a:p>
                      <a:r>
                        <a:rPr lang="nl-NL" sz="1600" dirty="0"/>
                        <a:t>Language1</a:t>
                      </a:r>
                    </a:p>
                  </a:txBody>
                  <a:tcPr marL="68579" marR="68579" marT="34275" marB="34275">
                    <a:solidFill>
                      <a:schemeClr val="accent2"/>
                    </a:solidFill>
                  </a:tcPr>
                </a:tc>
                <a:tc>
                  <a:txBody>
                    <a:bodyPr/>
                    <a:lstStyle/>
                    <a:p>
                      <a:r>
                        <a:rPr lang="nl-NL" sz="1600" dirty="0"/>
                        <a:t>Level1</a:t>
                      </a:r>
                    </a:p>
                  </a:txBody>
                  <a:tcPr marL="68579" marR="68579" marT="34275" marB="34275">
                    <a:solidFill>
                      <a:schemeClr val="accent2"/>
                    </a:solidFill>
                  </a:tcPr>
                </a:tc>
                <a:tc>
                  <a:txBody>
                    <a:bodyPr/>
                    <a:lstStyle/>
                    <a:p>
                      <a:r>
                        <a:rPr lang="nl-NL" sz="1600" dirty="0"/>
                        <a:t>Language2</a:t>
                      </a:r>
                    </a:p>
                  </a:txBody>
                  <a:tcPr marL="68579" marR="68579" marT="34275" marB="34275">
                    <a:solidFill>
                      <a:schemeClr val="accent2"/>
                    </a:solidFill>
                  </a:tcPr>
                </a:tc>
                <a:tc>
                  <a:txBody>
                    <a:bodyPr/>
                    <a:lstStyle/>
                    <a:p>
                      <a:r>
                        <a:rPr lang="nl-NL" sz="1600" dirty="0"/>
                        <a:t>Level2</a:t>
                      </a:r>
                    </a:p>
                  </a:txBody>
                  <a:tcPr marL="68579" marR="68579" marT="34275" marB="34275">
                    <a:solidFill>
                      <a:schemeClr val="accent2"/>
                    </a:solidFill>
                  </a:tcPr>
                </a:tc>
                <a:tc>
                  <a:txBody>
                    <a:bodyPr/>
                    <a:lstStyle/>
                    <a:p>
                      <a:r>
                        <a:rPr lang="nl-NL" sz="1600" dirty="0"/>
                        <a:t>Language3</a:t>
                      </a:r>
                    </a:p>
                  </a:txBody>
                  <a:tcPr marL="68579" marR="68579" marT="34275" marB="34275">
                    <a:solidFill>
                      <a:schemeClr val="accent2"/>
                    </a:solidFill>
                  </a:tcPr>
                </a:tc>
                <a:tc>
                  <a:txBody>
                    <a:bodyPr/>
                    <a:lstStyle/>
                    <a:p>
                      <a:r>
                        <a:rPr lang="nl-NL" sz="1600" dirty="0"/>
                        <a:t>Level3</a:t>
                      </a:r>
                    </a:p>
                  </a:txBody>
                  <a:tcPr marL="68579" marR="68579" marT="34275" marB="34275">
                    <a:solidFill>
                      <a:schemeClr val="accent2"/>
                    </a:solidFill>
                  </a:tcPr>
                </a:tc>
                <a:extLst>
                  <a:ext uri="{0D108BD9-81ED-4DB2-BD59-A6C34878D82A}">
                    <a16:rowId xmlns:a16="http://schemas.microsoft.com/office/drawing/2014/main" val="10000"/>
                  </a:ext>
                </a:extLst>
              </a:tr>
              <a:tr h="650940">
                <a:tc>
                  <a:txBody>
                    <a:bodyPr/>
                    <a:lstStyle/>
                    <a:p>
                      <a:r>
                        <a:rPr lang="nl-NL" sz="1600" dirty="0"/>
                        <a:t>Anita</a:t>
                      </a:r>
                    </a:p>
                  </a:txBody>
                  <a:tcPr marL="68579" marR="68579" marT="34275" marB="34275"/>
                </a:tc>
                <a:tc>
                  <a:txBody>
                    <a:bodyPr/>
                    <a:lstStyle/>
                    <a:p>
                      <a:r>
                        <a:rPr lang="nl-NL" sz="1600" dirty="0"/>
                        <a:t>27-06-1991</a:t>
                      </a:r>
                    </a:p>
                  </a:txBody>
                  <a:tcPr marL="68579" marR="68579" marT="34275" marB="34275"/>
                </a:tc>
                <a:tc>
                  <a:txBody>
                    <a:bodyPr/>
                    <a:lstStyle/>
                    <a:p>
                      <a:r>
                        <a:rPr lang="nl-NL" sz="1600" dirty="0"/>
                        <a:t>Java</a:t>
                      </a:r>
                    </a:p>
                  </a:txBody>
                  <a:tcPr marL="68579" marR="68579" marT="34275" marB="34275"/>
                </a:tc>
                <a:tc>
                  <a:txBody>
                    <a:bodyPr/>
                    <a:lstStyle/>
                    <a:p>
                      <a:r>
                        <a:rPr lang="nl-NL" sz="1600" dirty="0" err="1"/>
                        <a:t>Good</a:t>
                      </a:r>
                      <a:endParaRPr lang="nl-NL" sz="1600" dirty="0"/>
                    </a:p>
                  </a:txBody>
                  <a:tcPr marL="68579" marR="68579" marT="34275" marB="34275"/>
                </a:tc>
                <a:tc>
                  <a:txBody>
                    <a:bodyPr/>
                    <a:lstStyle/>
                    <a:p>
                      <a:r>
                        <a:rPr lang="nl-NL" sz="1600" dirty="0"/>
                        <a:t>C++</a:t>
                      </a:r>
                    </a:p>
                  </a:txBody>
                  <a:tcPr marL="68579" marR="68579" marT="34275" marB="34275"/>
                </a:tc>
                <a:tc>
                  <a:txBody>
                    <a:bodyPr/>
                    <a:lstStyle/>
                    <a:p>
                      <a:r>
                        <a:rPr lang="nl-NL" sz="1600" dirty="0" err="1"/>
                        <a:t>Very</a:t>
                      </a:r>
                      <a:r>
                        <a:rPr lang="nl-NL" sz="1600" dirty="0"/>
                        <a:t> </a:t>
                      </a:r>
                      <a:r>
                        <a:rPr lang="nl-NL" sz="1600" dirty="0" err="1"/>
                        <a:t>Good</a:t>
                      </a:r>
                      <a:endParaRPr lang="nl-NL" sz="1600" dirty="0"/>
                    </a:p>
                  </a:txBody>
                  <a:tcPr marL="68579" marR="68579" marT="34275" marB="34275"/>
                </a:tc>
                <a:tc>
                  <a:txBody>
                    <a:bodyPr/>
                    <a:lstStyle/>
                    <a:p>
                      <a:endParaRPr lang="nl-NL" sz="1600"/>
                    </a:p>
                  </a:txBody>
                  <a:tcPr marL="68579" marR="68579" marT="34275" marB="34275"/>
                </a:tc>
                <a:tc>
                  <a:txBody>
                    <a:bodyPr/>
                    <a:lstStyle/>
                    <a:p>
                      <a:endParaRPr lang="nl-NL" sz="1600" dirty="0"/>
                    </a:p>
                  </a:txBody>
                  <a:tcPr marL="68579" marR="68579" marT="34275" marB="34275"/>
                </a:tc>
                <a:extLst>
                  <a:ext uri="{0D108BD9-81ED-4DB2-BD59-A6C34878D82A}">
                    <a16:rowId xmlns:a16="http://schemas.microsoft.com/office/drawing/2014/main" val="10001"/>
                  </a:ext>
                </a:extLst>
              </a:tr>
              <a:tr h="650940">
                <a:tc>
                  <a:txBody>
                    <a:bodyPr/>
                    <a:lstStyle/>
                    <a:p>
                      <a:r>
                        <a:rPr lang="nl-NL" sz="1600" dirty="0"/>
                        <a:t>Jos</a:t>
                      </a:r>
                    </a:p>
                  </a:txBody>
                  <a:tcPr marL="68579" marR="68579" marT="34275" marB="34275"/>
                </a:tc>
                <a:tc>
                  <a:txBody>
                    <a:bodyPr/>
                    <a:lstStyle/>
                    <a:p>
                      <a:r>
                        <a:rPr lang="nl-NL" sz="1600" dirty="0"/>
                        <a:t>24-04-1990</a:t>
                      </a:r>
                    </a:p>
                  </a:txBody>
                  <a:tcPr marL="68579" marR="68579" marT="34275" marB="34275"/>
                </a:tc>
                <a:tc>
                  <a:txBody>
                    <a:bodyPr/>
                    <a:lstStyle/>
                    <a:p>
                      <a:r>
                        <a:rPr lang="nl-NL" sz="1600" dirty="0"/>
                        <a:t>PHP</a:t>
                      </a:r>
                    </a:p>
                  </a:txBody>
                  <a:tcPr marL="68579" marR="68579" marT="34275" marB="34275"/>
                </a:tc>
                <a:tc>
                  <a:txBody>
                    <a:bodyPr/>
                    <a:lstStyle/>
                    <a:p>
                      <a:r>
                        <a:rPr lang="nl-NL" sz="1600" dirty="0" err="1"/>
                        <a:t>Average</a:t>
                      </a:r>
                      <a:endParaRPr lang="nl-NL" sz="1600" dirty="0"/>
                    </a:p>
                  </a:txBody>
                  <a:tcPr marL="68579" marR="68579" marT="34275" marB="34275"/>
                </a:tc>
                <a:tc>
                  <a:txBody>
                    <a:bodyPr/>
                    <a:lstStyle/>
                    <a:p>
                      <a:r>
                        <a:rPr lang="nl-NL" sz="1600" dirty="0"/>
                        <a:t>Java</a:t>
                      </a:r>
                    </a:p>
                  </a:txBody>
                  <a:tcPr marL="68579" marR="68579" marT="34275" marB="34275"/>
                </a:tc>
                <a:tc>
                  <a:txBody>
                    <a:bodyPr/>
                    <a:lstStyle/>
                    <a:p>
                      <a:r>
                        <a:rPr lang="nl-NL" sz="1600" dirty="0" err="1"/>
                        <a:t>Average</a:t>
                      </a:r>
                      <a:endParaRPr lang="nl-NL" sz="1600" dirty="0"/>
                    </a:p>
                  </a:txBody>
                  <a:tcPr marL="68579" marR="68579" marT="34275" marB="342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C++</a:t>
                      </a:r>
                    </a:p>
                  </a:txBody>
                  <a:tcPr marL="68579" marR="68579" marT="34275" marB="34275"/>
                </a:tc>
                <a:tc>
                  <a:txBody>
                    <a:bodyPr/>
                    <a:lstStyle/>
                    <a:p>
                      <a:r>
                        <a:rPr lang="nl-NL" sz="1600" dirty="0" err="1"/>
                        <a:t>Average</a:t>
                      </a:r>
                      <a:endParaRPr lang="nl-NL" sz="1600" dirty="0"/>
                    </a:p>
                  </a:txBody>
                  <a:tcPr marL="68579" marR="68579" marT="34275" marB="34275"/>
                </a:tc>
                <a:extLst>
                  <a:ext uri="{0D108BD9-81ED-4DB2-BD59-A6C34878D82A}">
                    <a16:rowId xmlns:a16="http://schemas.microsoft.com/office/drawing/2014/main" val="10002"/>
                  </a:ext>
                </a:extLst>
              </a:tr>
              <a:tr h="650940">
                <a:tc>
                  <a:txBody>
                    <a:bodyPr/>
                    <a:lstStyle/>
                    <a:p>
                      <a:r>
                        <a:rPr lang="nl-NL" sz="1600" dirty="0"/>
                        <a:t>Lisa</a:t>
                      </a:r>
                    </a:p>
                  </a:txBody>
                  <a:tcPr marL="68579" marR="68579" marT="34275" marB="342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12-08-1988</a:t>
                      </a:r>
                    </a:p>
                  </a:txBody>
                  <a:tcPr marL="68579" marR="68579" marT="34275" marB="34275"/>
                </a:tc>
                <a:tc>
                  <a:txBody>
                    <a:bodyPr/>
                    <a:lstStyle/>
                    <a:p>
                      <a:endParaRPr lang="nl-NL" sz="1600" dirty="0"/>
                    </a:p>
                  </a:txBody>
                  <a:tcPr marL="68579" marR="68579" marT="34275" marB="34275"/>
                </a:tc>
                <a:tc>
                  <a:txBody>
                    <a:bodyPr/>
                    <a:lstStyle/>
                    <a:p>
                      <a:endParaRPr lang="nl-NL" sz="1600" dirty="0"/>
                    </a:p>
                  </a:txBody>
                  <a:tcPr marL="68579" marR="68579" marT="34275" marB="34275"/>
                </a:tc>
                <a:tc>
                  <a:txBody>
                    <a:bodyPr/>
                    <a:lstStyle/>
                    <a:p>
                      <a:r>
                        <a:rPr lang="nl-NL" sz="1600" dirty="0"/>
                        <a:t>Java</a:t>
                      </a:r>
                    </a:p>
                  </a:txBody>
                  <a:tcPr marL="68579" marR="68579" marT="34275" marB="34275"/>
                </a:tc>
                <a:tc>
                  <a:txBody>
                    <a:bodyPr/>
                    <a:lstStyle/>
                    <a:p>
                      <a:r>
                        <a:rPr lang="nl-NL" sz="1600" dirty="0" err="1"/>
                        <a:t>Good</a:t>
                      </a:r>
                      <a:endParaRPr lang="nl-NL" sz="1600" dirty="0"/>
                    </a:p>
                  </a:txBody>
                  <a:tcPr marL="68579" marR="68579" marT="34275" marB="34275"/>
                </a:tc>
                <a:tc>
                  <a:txBody>
                    <a:bodyPr/>
                    <a:lstStyle/>
                    <a:p>
                      <a:endParaRPr lang="nl-NL" sz="1600" dirty="0"/>
                    </a:p>
                  </a:txBody>
                  <a:tcPr marL="68579" marR="68579" marT="34275" marB="34275"/>
                </a:tc>
                <a:tc>
                  <a:txBody>
                    <a:bodyPr/>
                    <a:lstStyle/>
                    <a:p>
                      <a:endParaRPr lang="nl-NL" sz="1600" dirty="0"/>
                    </a:p>
                  </a:txBody>
                  <a:tcPr marL="68579" marR="68579" marT="34275" marB="34275"/>
                </a:tc>
                <a:extLst>
                  <a:ext uri="{0D108BD9-81ED-4DB2-BD59-A6C34878D82A}">
                    <a16:rowId xmlns:a16="http://schemas.microsoft.com/office/drawing/2014/main" val="10003"/>
                  </a:ext>
                </a:extLst>
              </a:tr>
            </a:tbl>
          </a:graphicData>
        </a:graphic>
      </p:graphicFrame>
      <p:sp>
        <p:nvSpPr>
          <p:cNvPr id="18482" name="Tekstvak 11"/>
          <p:cNvSpPr txBox="1">
            <a:spLocks noChangeArrowheads="1"/>
          </p:cNvSpPr>
          <p:nvPr/>
        </p:nvSpPr>
        <p:spPr bwMode="auto">
          <a:xfrm>
            <a:off x="161440" y="66222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nl-NL" sz="1600" dirty="0"/>
              <a:t>Programming</a:t>
            </a:r>
            <a:endParaRPr lang="nl-NL" altLang="nl-NL" sz="1350" dirty="0"/>
          </a:p>
        </p:txBody>
      </p:sp>
      <p:graphicFrame>
        <p:nvGraphicFramePr>
          <p:cNvPr id="5" name="Tabel 4">
            <a:extLst>
              <a:ext uri="{FF2B5EF4-FFF2-40B4-BE49-F238E27FC236}">
                <a16:creationId xmlns:a16="http://schemas.microsoft.com/office/drawing/2014/main" id="{F7DFF54D-92F4-49F0-993B-842176368B18}"/>
              </a:ext>
            </a:extLst>
          </p:cNvPr>
          <p:cNvGraphicFramePr>
            <a:graphicFrameLocks noGrp="1"/>
          </p:cNvGraphicFramePr>
          <p:nvPr>
            <p:extLst>
              <p:ext uri="{D42A27DB-BD31-4B8C-83A1-F6EECF244321}">
                <p14:modId xmlns:p14="http://schemas.microsoft.com/office/powerpoint/2010/main" val="2259070601"/>
              </p:ext>
            </p:extLst>
          </p:nvPr>
        </p:nvGraphicFramePr>
        <p:xfrm>
          <a:off x="5807968" y="4099138"/>
          <a:ext cx="4176268" cy="2917908"/>
        </p:xfrm>
        <a:graphic>
          <a:graphicData uri="http://schemas.openxmlformats.org/drawingml/2006/table">
            <a:tbl>
              <a:tblPr firstRow="1" bandRow="1">
                <a:tableStyleId>{00A15C55-8517-42AA-B614-E9B94910E393}</a:tableStyleId>
              </a:tblPr>
              <a:tblGrid>
                <a:gridCol w="1022584">
                  <a:extLst>
                    <a:ext uri="{9D8B030D-6E8A-4147-A177-3AD203B41FA5}">
                      <a16:colId xmlns:a16="http://schemas.microsoft.com/office/drawing/2014/main" val="20000"/>
                    </a:ext>
                  </a:extLst>
                </a:gridCol>
                <a:gridCol w="1258566">
                  <a:extLst>
                    <a:ext uri="{9D8B030D-6E8A-4147-A177-3AD203B41FA5}">
                      <a16:colId xmlns:a16="http://schemas.microsoft.com/office/drawing/2014/main" val="20001"/>
                    </a:ext>
                  </a:extLst>
                </a:gridCol>
                <a:gridCol w="735044">
                  <a:extLst>
                    <a:ext uri="{9D8B030D-6E8A-4147-A177-3AD203B41FA5}">
                      <a16:colId xmlns:a16="http://schemas.microsoft.com/office/drawing/2014/main" val="20002"/>
                    </a:ext>
                  </a:extLst>
                </a:gridCol>
                <a:gridCol w="1160074">
                  <a:extLst>
                    <a:ext uri="{9D8B030D-6E8A-4147-A177-3AD203B41FA5}">
                      <a16:colId xmlns:a16="http://schemas.microsoft.com/office/drawing/2014/main" val="20003"/>
                    </a:ext>
                  </a:extLst>
                </a:gridCol>
              </a:tblGrid>
              <a:tr h="510660">
                <a:tc>
                  <a:txBody>
                    <a:bodyPr/>
                    <a:lstStyle/>
                    <a:p>
                      <a:r>
                        <a:rPr lang="nl-NL" sz="1600" u="sng" dirty="0"/>
                        <a:t>Student</a:t>
                      </a:r>
                    </a:p>
                  </a:txBody>
                  <a:tcPr marL="68579" marR="68579" marT="34286" marB="34286">
                    <a:solidFill>
                      <a:schemeClr val="accent2"/>
                    </a:solidFill>
                  </a:tcPr>
                </a:tc>
                <a:tc>
                  <a:txBody>
                    <a:bodyPr/>
                    <a:lstStyle/>
                    <a:p>
                      <a:r>
                        <a:rPr lang="nl-NL" sz="1600" dirty="0"/>
                        <a:t>Geb. datum</a:t>
                      </a:r>
                    </a:p>
                  </a:txBody>
                  <a:tcPr marL="68579" marR="68579" marT="34286" marB="34286">
                    <a:solidFill>
                      <a:schemeClr val="accent2"/>
                    </a:solidFill>
                  </a:tcPr>
                </a:tc>
                <a:tc>
                  <a:txBody>
                    <a:bodyPr/>
                    <a:lstStyle/>
                    <a:p>
                      <a:r>
                        <a:rPr lang="nl-NL" sz="1600" dirty="0"/>
                        <a:t>Taal</a:t>
                      </a:r>
                    </a:p>
                  </a:txBody>
                  <a:tcPr marL="68579" marR="68579" marT="34286" marB="34286">
                    <a:solidFill>
                      <a:schemeClr val="accent2"/>
                    </a:solidFill>
                  </a:tcPr>
                </a:tc>
                <a:tc>
                  <a:txBody>
                    <a:bodyPr/>
                    <a:lstStyle/>
                    <a:p>
                      <a:r>
                        <a:rPr lang="nl-NL" sz="1600" dirty="0"/>
                        <a:t>Niveau</a:t>
                      </a:r>
                    </a:p>
                  </a:txBody>
                  <a:tcPr marL="68579" marR="68579" marT="34286" marB="34286">
                    <a:solidFill>
                      <a:schemeClr val="accent2"/>
                    </a:solidFill>
                  </a:tcPr>
                </a:tc>
                <a:extLst>
                  <a:ext uri="{0D108BD9-81ED-4DB2-BD59-A6C34878D82A}">
                    <a16:rowId xmlns:a16="http://schemas.microsoft.com/office/drawing/2014/main" val="10000"/>
                  </a:ext>
                </a:extLst>
              </a:tr>
              <a:tr h="404069">
                <a:tc>
                  <a:txBody>
                    <a:bodyPr/>
                    <a:lstStyle/>
                    <a:p>
                      <a:r>
                        <a:rPr lang="nl-NL" sz="1600" dirty="0"/>
                        <a:t>Anita</a:t>
                      </a:r>
                    </a:p>
                  </a:txBody>
                  <a:tcPr marL="68579" marR="68579" marT="34286" marB="34286"/>
                </a:tc>
                <a:tc>
                  <a:txBody>
                    <a:bodyPr/>
                    <a:lstStyle/>
                    <a:p>
                      <a:r>
                        <a:rPr lang="nl-NL" sz="1600" dirty="0"/>
                        <a:t>27-06-1991</a:t>
                      </a:r>
                    </a:p>
                  </a:txBody>
                  <a:tcPr marL="68579" marR="68579" marT="34286" marB="34286"/>
                </a:tc>
                <a:tc>
                  <a:txBody>
                    <a:bodyPr/>
                    <a:lstStyle/>
                    <a:p>
                      <a:r>
                        <a:rPr lang="nl-NL" sz="1600" dirty="0"/>
                        <a:t>Java</a:t>
                      </a:r>
                    </a:p>
                  </a:txBody>
                  <a:tcPr marL="68579" marR="68579" marT="34286" marB="34286"/>
                </a:tc>
                <a:tc>
                  <a:txBody>
                    <a:bodyPr/>
                    <a:lstStyle/>
                    <a:p>
                      <a:r>
                        <a:rPr lang="nl-NL" sz="1600" dirty="0" err="1"/>
                        <a:t>Good</a:t>
                      </a:r>
                      <a:endParaRPr lang="nl-NL" sz="1600" dirty="0"/>
                    </a:p>
                  </a:txBody>
                  <a:tcPr marL="68579" marR="68579" marT="34286" marB="34286"/>
                </a:tc>
                <a:extLst>
                  <a:ext uri="{0D108BD9-81ED-4DB2-BD59-A6C34878D82A}">
                    <a16:rowId xmlns:a16="http://schemas.microsoft.com/office/drawing/2014/main" val="10001"/>
                  </a:ext>
                </a:extLst>
              </a:tr>
              <a:tr h="360040">
                <a:tc>
                  <a:txBody>
                    <a:bodyPr/>
                    <a:lstStyle/>
                    <a:p>
                      <a:r>
                        <a:rPr lang="nl-NL" sz="1600" dirty="0"/>
                        <a:t>Jos</a:t>
                      </a:r>
                    </a:p>
                  </a:txBody>
                  <a:tcPr marL="68579" marR="68579" marT="34286" marB="34286"/>
                </a:tc>
                <a:tc>
                  <a:txBody>
                    <a:bodyPr/>
                    <a:lstStyle/>
                    <a:p>
                      <a:r>
                        <a:rPr lang="nl-NL" sz="1600" dirty="0"/>
                        <a:t>24-04-1990</a:t>
                      </a:r>
                    </a:p>
                  </a:txBody>
                  <a:tcPr marL="68579" marR="68579" marT="34286" marB="34286"/>
                </a:tc>
                <a:tc>
                  <a:txBody>
                    <a:bodyPr/>
                    <a:lstStyle/>
                    <a:p>
                      <a:r>
                        <a:rPr lang="nl-NL" sz="1600" dirty="0"/>
                        <a:t>PHP</a:t>
                      </a:r>
                    </a:p>
                  </a:txBody>
                  <a:tcPr marL="68579" marR="68579" marT="34286" marB="34286"/>
                </a:tc>
                <a:tc>
                  <a:txBody>
                    <a:bodyPr/>
                    <a:lstStyle/>
                    <a:p>
                      <a:r>
                        <a:rPr lang="nl-NL" sz="1600" dirty="0" err="1"/>
                        <a:t>Average</a:t>
                      </a:r>
                      <a:endParaRPr lang="nl-NL" sz="1600" dirty="0"/>
                    </a:p>
                  </a:txBody>
                  <a:tcPr marL="68579" marR="68579" marT="34286" marB="34286"/>
                </a:tc>
                <a:extLst>
                  <a:ext uri="{0D108BD9-81ED-4DB2-BD59-A6C34878D82A}">
                    <a16:rowId xmlns:a16="http://schemas.microsoft.com/office/drawing/2014/main" val="10002"/>
                  </a:ext>
                </a:extLst>
              </a:tr>
              <a:tr h="360040">
                <a:tc>
                  <a:txBody>
                    <a:bodyPr/>
                    <a:lstStyle/>
                    <a:p>
                      <a:r>
                        <a:rPr lang="nl-NL" sz="1600" dirty="0"/>
                        <a:t>Lisa</a:t>
                      </a:r>
                    </a:p>
                  </a:txBody>
                  <a:tcPr marL="68579" marR="68579" marT="34286" marB="342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12-08-1988</a:t>
                      </a:r>
                    </a:p>
                  </a:txBody>
                  <a:tcPr marL="68579" marR="68579" marT="34286" marB="34286"/>
                </a:tc>
                <a:tc>
                  <a:txBody>
                    <a:bodyPr/>
                    <a:lstStyle/>
                    <a:p>
                      <a:r>
                        <a:rPr lang="nl-NL" sz="1600" dirty="0"/>
                        <a:t>Java</a:t>
                      </a:r>
                    </a:p>
                  </a:txBody>
                  <a:tcPr marL="68579" marR="68579" marT="34286" marB="34286"/>
                </a:tc>
                <a:tc>
                  <a:txBody>
                    <a:bodyPr/>
                    <a:lstStyle/>
                    <a:p>
                      <a:r>
                        <a:rPr lang="nl-NL" sz="1600" dirty="0" err="1"/>
                        <a:t>Good</a:t>
                      </a:r>
                      <a:endParaRPr lang="nl-NL" sz="1600" dirty="0"/>
                    </a:p>
                  </a:txBody>
                  <a:tcPr marL="68579" marR="68579" marT="34286" marB="34286"/>
                </a:tc>
                <a:extLst>
                  <a:ext uri="{0D108BD9-81ED-4DB2-BD59-A6C34878D82A}">
                    <a16:rowId xmlns:a16="http://schemas.microsoft.com/office/drawing/2014/main" val="10003"/>
                  </a:ext>
                </a:extLst>
              </a:tr>
              <a:tr h="360040">
                <a:tc>
                  <a:txBody>
                    <a:bodyPr/>
                    <a:lstStyle/>
                    <a:p>
                      <a:r>
                        <a:rPr lang="nl-NL" sz="1600" dirty="0"/>
                        <a:t>Anita</a:t>
                      </a:r>
                    </a:p>
                  </a:txBody>
                  <a:tcPr marL="68579" marR="68579" marT="34286" marB="34286"/>
                </a:tc>
                <a:tc>
                  <a:txBody>
                    <a:bodyPr/>
                    <a:lstStyle/>
                    <a:p>
                      <a:r>
                        <a:rPr lang="nl-NL" sz="1600" dirty="0"/>
                        <a:t>27-06-1991</a:t>
                      </a:r>
                    </a:p>
                  </a:txBody>
                  <a:tcPr marL="68579" marR="68579" marT="34286" marB="34286"/>
                </a:tc>
                <a:tc>
                  <a:txBody>
                    <a:bodyPr/>
                    <a:lstStyle/>
                    <a:p>
                      <a:r>
                        <a:rPr lang="nl-NL" sz="1600" dirty="0"/>
                        <a:t>C++</a:t>
                      </a:r>
                    </a:p>
                  </a:txBody>
                  <a:tcPr marL="68579" marR="68579" marT="34286" marB="34286"/>
                </a:tc>
                <a:tc>
                  <a:txBody>
                    <a:bodyPr/>
                    <a:lstStyle/>
                    <a:p>
                      <a:r>
                        <a:rPr lang="nl-NL" sz="1600" dirty="0" err="1"/>
                        <a:t>Very</a:t>
                      </a:r>
                      <a:r>
                        <a:rPr lang="nl-NL" sz="1600" dirty="0"/>
                        <a:t> </a:t>
                      </a:r>
                      <a:r>
                        <a:rPr lang="nl-NL" sz="1600" dirty="0" err="1"/>
                        <a:t>Good</a:t>
                      </a:r>
                      <a:endParaRPr lang="nl-NL" sz="1600" dirty="0"/>
                    </a:p>
                  </a:txBody>
                  <a:tcPr marL="68579" marR="68579" marT="34286" marB="34286"/>
                </a:tc>
                <a:extLst>
                  <a:ext uri="{0D108BD9-81ED-4DB2-BD59-A6C34878D82A}">
                    <a16:rowId xmlns:a16="http://schemas.microsoft.com/office/drawing/2014/main" val="10004"/>
                  </a:ext>
                </a:extLst>
              </a:tr>
              <a:tr h="288032">
                <a:tc>
                  <a:txBody>
                    <a:bodyPr/>
                    <a:lstStyle/>
                    <a:p>
                      <a:r>
                        <a:rPr lang="nl-NL" sz="1600" dirty="0"/>
                        <a:t>Jos</a:t>
                      </a:r>
                    </a:p>
                  </a:txBody>
                  <a:tcPr marL="68579" marR="68579" marT="34286" marB="34286"/>
                </a:tc>
                <a:tc>
                  <a:txBody>
                    <a:bodyPr/>
                    <a:lstStyle/>
                    <a:p>
                      <a:r>
                        <a:rPr lang="nl-NL" sz="1600" dirty="0"/>
                        <a:t>24-04-1990</a:t>
                      </a:r>
                    </a:p>
                  </a:txBody>
                  <a:tcPr marL="68579" marR="68579" marT="34286" marB="34286"/>
                </a:tc>
                <a:tc>
                  <a:txBody>
                    <a:bodyPr/>
                    <a:lstStyle/>
                    <a:p>
                      <a:r>
                        <a:rPr lang="nl-NL" sz="1600" dirty="0"/>
                        <a:t>Java</a:t>
                      </a:r>
                    </a:p>
                  </a:txBody>
                  <a:tcPr marL="68579" marR="68579" marT="34286" marB="34286"/>
                </a:tc>
                <a:tc>
                  <a:txBody>
                    <a:bodyPr/>
                    <a:lstStyle/>
                    <a:p>
                      <a:r>
                        <a:rPr lang="nl-NL" sz="1600" dirty="0" err="1"/>
                        <a:t>Average</a:t>
                      </a:r>
                      <a:endParaRPr lang="nl-NL" sz="1600" dirty="0"/>
                    </a:p>
                  </a:txBody>
                  <a:tcPr marL="68579" marR="68579" marT="34286" marB="34286"/>
                </a:tc>
                <a:extLst>
                  <a:ext uri="{0D108BD9-81ED-4DB2-BD59-A6C34878D82A}">
                    <a16:rowId xmlns:a16="http://schemas.microsoft.com/office/drawing/2014/main" val="10005"/>
                  </a:ext>
                </a:extLst>
              </a:tr>
              <a:tr h="610647">
                <a:tc>
                  <a:txBody>
                    <a:bodyPr/>
                    <a:lstStyle/>
                    <a:p>
                      <a:r>
                        <a:rPr lang="nl-NL" sz="1600" dirty="0"/>
                        <a:t>Jos</a:t>
                      </a:r>
                    </a:p>
                  </a:txBody>
                  <a:tcPr marL="68579" marR="68579" marT="34286" marB="34286"/>
                </a:tc>
                <a:tc>
                  <a:txBody>
                    <a:bodyPr/>
                    <a:lstStyle/>
                    <a:p>
                      <a:r>
                        <a:rPr lang="nl-NL" sz="1600" dirty="0"/>
                        <a:t>24-04-1990</a:t>
                      </a:r>
                    </a:p>
                  </a:txBody>
                  <a:tcPr marL="68579" marR="68579" marT="34286" marB="34286"/>
                </a:tc>
                <a:tc>
                  <a:txBody>
                    <a:bodyPr/>
                    <a:lstStyle/>
                    <a:p>
                      <a:r>
                        <a:rPr lang="nl-NL" sz="1600" dirty="0"/>
                        <a:t>C++</a:t>
                      </a:r>
                    </a:p>
                  </a:txBody>
                  <a:tcPr marL="68579" marR="68579" marT="34286" marB="34286"/>
                </a:tc>
                <a:tc>
                  <a:txBody>
                    <a:bodyPr/>
                    <a:lstStyle/>
                    <a:p>
                      <a:r>
                        <a:rPr lang="nl-NL" sz="1600" dirty="0" err="1"/>
                        <a:t>Average</a:t>
                      </a:r>
                      <a:endParaRPr lang="nl-NL" sz="1600" dirty="0"/>
                    </a:p>
                  </a:txBody>
                  <a:tcPr marL="68579" marR="68579" marT="34286" marB="34286"/>
                </a:tc>
                <a:extLst>
                  <a:ext uri="{0D108BD9-81ED-4DB2-BD59-A6C34878D82A}">
                    <a16:rowId xmlns:a16="http://schemas.microsoft.com/office/drawing/2014/main" val="10006"/>
                  </a:ext>
                </a:extLst>
              </a:tr>
            </a:tbl>
          </a:graphicData>
        </a:graphic>
      </p:graphicFrame>
      <p:sp>
        <p:nvSpPr>
          <p:cNvPr id="6" name="Tekstvak 7">
            <a:extLst>
              <a:ext uri="{FF2B5EF4-FFF2-40B4-BE49-F238E27FC236}">
                <a16:creationId xmlns:a16="http://schemas.microsoft.com/office/drawing/2014/main" id="{00D94A83-365E-476D-8ED9-6009BA3B4315}"/>
              </a:ext>
            </a:extLst>
          </p:cNvPr>
          <p:cNvSpPr txBox="1">
            <a:spLocks noChangeArrowheads="1"/>
          </p:cNvSpPr>
          <p:nvPr/>
        </p:nvSpPr>
        <p:spPr bwMode="auto">
          <a:xfrm>
            <a:off x="5738519" y="3777660"/>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nl-NL" dirty="0"/>
              <a:t>Programming Language</a:t>
            </a:r>
          </a:p>
        </p:txBody>
      </p:sp>
      <p:sp>
        <p:nvSpPr>
          <p:cNvPr id="2" name="Pijl: rechts 1">
            <a:extLst>
              <a:ext uri="{FF2B5EF4-FFF2-40B4-BE49-F238E27FC236}">
                <a16:creationId xmlns:a16="http://schemas.microsoft.com/office/drawing/2014/main" id="{0517133A-867F-4AE7-9158-CA7E32EB93C5}"/>
              </a:ext>
            </a:extLst>
          </p:cNvPr>
          <p:cNvSpPr/>
          <p:nvPr/>
        </p:nvSpPr>
        <p:spPr>
          <a:xfrm rot="1464949">
            <a:off x="3699887" y="4081560"/>
            <a:ext cx="1080120" cy="486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normAutofit/>
          </a:bodyPr>
          <a:lstStyle/>
          <a:p>
            <a:pPr eaLnBrk="1" hangingPunct="1"/>
            <a:r>
              <a:rPr lang="nl-NL" altLang="nl-NL" sz="3200" b="0" dirty="0"/>
              <a:t>2</a:t>
            </a:r>
            <a:r>
              <a:rPr lang="nl-NL" altLang="nl-NL" sz="3200" b="0" baseline="30000" dirty="0"/>
              <a:t>e</a:t>
            </a:r>
            <a:r>
              <a:rPr lang="nl-NL" altLang="nl-NL" sz="3200" b="0" dirty="0"/>
              <a:t> step 1NF</a:t>
            </a:r>
          </a:p>
        </p:txBody>
      </p:sp>
      <p:graphicFrame>
        <p:nvGraphicFramePr>
          <p:cNvPr id="7" name="Tabel 6"/>
          <p:cNvGraphicFramePr>
            <a:graphicFrameLocks noGrp="1"/>
          </p:cNvGraphicFramePr>
          <p:nvPr>
            <p:extLst>
              <p:ext uri="{D42A27DB-BD31-4B8C-83A1-F6EECF244321}">
                <p14:modId xmlns:p14="http://schemas.microsoft.com/office/powerpoint/2010/main" val="3215959123"/>
              </p:ext>
            </p:extLst>
          </p:nvPr>
        </p:nvGraphicFramePr>
        <p:xfrm>
          <a:off x="934230" y="2466786"/>
          <a:ext cx="2857513" cy="1846154"/>
        </p:xfrm>
        <a:graphic>
          <a:graphicData uri="http://schemas.openxmlformats.org/drawingml/2006/table">
            <a:tbl>
              <a:tblPr firstRow="1" bandRow="1">
                <a:tableStyleId>{00A15C55-8517-42AA-B614-E9B94910E393}</a:tableStyleId>
              </a:tblPr>
              <a:tblGrid>
                <a:gridCol w="1280954">
                  <a:extLst>
                    <a:ext uri="{9D8B030D-6E8A-4147-A177-3AD203B41FA5}">
                      <a16:colId xmlns:a16="http://schemas.microsoft.com/office/drawing/2014/main" val="20000"/>
                    </a:ext>
                  </a:extLst>
                </a:gridCol>
                <a:gridCol w="1576559">
                  <a:extLst>
                    <a:ext uri="{9D8B030D-6E8A-4147-A177-3AD203B41FA5}">
                      <a16:colId xmlns:a16="http://schemas.microsoft.com/office/drawing/2014/main" val="20001"/>
                    </a:ext>
                  </a:extLst>
                </a:gridCol>
              </a:tblGrid>
              <a:tr h="386150">
                <a:tc>
                  <a:txBody>
                    <a:bodyPr/>
                    <a:lstStyle/>
                    <a:p>
                      <a:r>
                        <a:rPr lang="nl-NL" sz="1600" u="sng" dirty="0"/>
                        <a:t>Student</a:t>
                      </a:r>
                    </a:p>
                  </a:txBody>
                  <a:tcPr marL="68590" marR="68590" marT="34275" marB="34275">
                    <a:solidFill>
                      <a:schemeClr val="accent2"/>
                    </a:solidFill>
                  </a:tcPr>
                </a:tc>
                <a:tc>
                  <a:txBody>
                    <a:bodyPr/>
                    <a:lstStyle/>
                    <a:p>
                      <a:r>
                        <a:rPr lang="nl-NL" sz="1600" dirty="0"/>
                        <a:t>Date of </a:t>
                      </a:r>
                      <a:r>
                        <a:rPr lang="nl-NL" sz="1600" dirty="0" err="1"/>
                        <a:t>birth</a:t>
                      </a:r>
                      <a:endParaRPr lang="nl-NL" sz="1600" dirty="0"/>
                    </a:p>
                  </a:txBody>
                  <a:tcPr marL="68590" marR="68590" marT="34275" marB="34275">
                    <a:solidFill>
                      <a:schemeClr val="accent2"/>
                    </a:solidFill>
                  </a:tcPr>
                </a:tc>
                <a:extLst>
                  <a:ext uri="{0D108BD9-81ED-4DB2-BD59-A6C34878D82A}">
                    <a16:rowId xmlns:a16="http://schemas.microsoft.com/office/drawing/2014/main" val="10000"/>
                  </a:ext>
                </a:extLst>
              </a:tr>
              <a:tr h="486668">
                <a:tc>
                  <a:txBody>
                    <a:bodyPr/>
                    <a:lstStyle/>
                    <a:p>
                      <a:r>
                        <a:rPr lang="nl-NL" sz="1600" dirty="0"/>
                        <a:t>Anita</a:t>
                      </a:r>
                    </a:p>
                  </a:txBody>
                  <a:tcPr marL="68590" marR="68590" marT="34275" marB="34275"/>
                </a:tc>
                <a:tc>
                  <a:txBody>
                    <a:bodyPr/>
                    <a:lstStyle/>
                    <a:p>
                      <a:r>
                        <a:rPr lang="nl-NL" sz="1600" dirty="0"/>
                        <a:t>27-06-1991</a:t>
                      </a:r>
                    </a:p>
                  </a:txBody>
                  <a:tcPr marL="68590" marR="68590" marT="34275" marB="34275"/>
                </a:tc>
                <a:extLst>
                  <a:ext uri="{0D108BD9-81ED-4DB2-BD59-A6C34878D82A}">
                    <a16:rowId xmlns:a16="http://schemas.microsoft.com/office/drawing/2014/main" val="10001"/>
                  </a:ext>
                </a:extLst>
              </a:tr>
              <a:tr h="486668">
                <a:tc>
                  <a:txBody>
                    <a:bodyPr/>
                    <a:lstStyle/>
                    <a:p>
                      <a:r>
                        <a:rPr lang="nl-NL" sz="1600" dirty="0"/>
                        <a:t>Jos</a:t>
                      </a:r>
                    </a:p>
                  </a:txBody>
                  <a:tcPr marL="68590" marR="68590" marT="34275" marB="34275"/>
                </a:tc>
                <a:tc>
                  <a:txBody>
                    <a:bodyPr/>
                    <a:lstStyle/>
                    <a:p>
                      <a:r>
                        <a:rPr lang="nl-NL" sz="1600" dirty="0"/>
                        <a:t>24-04-1990</a:t>
                      </a:r>
                    </a:p>
                  </a:txBody>
                  <a:tcPr marL="68590" marR="68590" marT="34275" marB="34275"/>
                </a:tc>
                <a:extLst>
                  <a:ext uri="{0D108BD9-81ED-4DB2-BD59-A6C34878D82A}">
                    <a16:rowId xmlns:a16="http://schemas.microsoft.com/office/drawing/2014/main" val="10002"/>
                  </a:ext>
                </a:extLst>
              </a:tr>
              <a:tr h="486668">
                <a:tc>
                  <a:txBody>
                    <a:bodyPr/>
                    <a:lstStyle/>
                    <a:p>
                      <a:r>
                        <a:rPr lang="nl-NL" sz="1600" dirty="0"/>
                        <a:t>Lisa</a:t>
                      </a:r>
                    </a:p>
                  </a:txBody>
                  <a:tcPr marL="68590" marR="68590" marT="34275" marB="342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12-08-1988</a:t>
                      </a:r>
                    </a:p>
                  </a:txBody>
                  <a:tcPr marL="68590" marR="68590" marT="34275" marB="34275"/>
                </a:tc>
                <a:extLst>
                  <a:ext uri="{0D108BD9-81ED-4DB2-BD59-A6C34878D82A}">
                    <a16:rowId xmlns:a16="http://schemas.microsoft.com/office/drawing/2014/main" val="10003"/>
                  </a:ext>
                </a:extLst>
              </a:tr>
            </a:tbl>
          </a:graphicData>
        </a:graphic>
      </p:graphicFrame>
      <p:sp>
        <p:nvSpPr>
          <p:cNvPr id="19519" name="Tekstvak 8"/>
          <p:cNvSpPr txBox="1">
            <a:spLocks noChangeArrowheads="1"/>
          </p:cNvSpPr>
          <p:nvPr/>
        </p:nvSpPr>
        <p:spPr bwMode="auto">
          <a:xfrm>
            <a:off x="839416" y="2128232"/>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nl-NL" sz="1600" dirty="0"/>
              <a:t>Student</a:t>
            </a:r>
          </a:p>
        </p:txBody>
      </p:sp>
      <p:graphicFrame>
        <p:nvGraphicFramePr>
          <p:cNvPr id="10" name="Tabel 9"/>
          <p:cNvGraphicFramePr>
            <a:graphicFrameLocks noGrp="1"/>
          </p:cNvGraphicFramePr>
          <p:nvPr>
            <p:extLst>
              <p:ext uri="{D42A27DB-BD31-4B8C-83A1-F6EECF244321}">
                <p14:modId xmlns:p14="http://schemas.microsoft.com/office/powerpoint/2010/main" val="2153353642"/>
              </p:ext>
            </p:extLst>
          </p:nvPr>
        </p:nvGraphicFramePr>
        <p:xfrm>
          <a:off x="5303912" y="2420172"/>
          <a:ext cx="3217554" cy="2316629"/>
        </p:xfrm>
        <a:graphic>
          <a:graphicData uri="http://schemas.openxmlformats.org/drawingml/2006/table">
            <a:tbl>
              <a:tblPr firstRow="1" bandRow="1">
                <a:tableStyleId>{00A15C55-8517-42AA-B614-E9B94910E393}</a:tableStyleId>
              </a:tblPr>
              <a:tblGrid>
                <a:gridCol w="1127675">
                  <a:extLst>
                    <a:ext uri="{9D8B030D-6E8A-4147-A177-3AD203B41FA5}">
                      <a16:colId xmlns:a16="http://schemas.microsoft.com/office/drawing/2014/main" val="20000"/>
                    </a:ext>
                  </a:extLst>
                </a:gridCol>
                <a:gridCol w="1006399">
                  <a:extLst>
                    <a:ext uri="{9D8B030D-6E8A-4147-A177-3AD203B41FA5}">
                      <a16:colId xmlns:a16="http://schemas.microsoft.com/office/drawing/2014/main" val="20001"/>
                    </a:ext>
                  </a:extLst>
                </a:gridCol>
                <a:gridCol w="1083480">
                  <a:extLst>
                    <a:ext uri="{9D8B030D-6E8A-4147-A177-3AD203B41FA5}">
                      <a16:colId xmlns:a16="http://schemas.microsoft.com/office/drawing/2014/main" val="20002"/>
                    </a:ext>
                  </a:extLst>
                </a:gridCol>
              </a:tblGrid>
              <a:tr h="330947">
                <a:tc>
                  <a:txBody>
                    <a:bodyPr/>
                    <a:lstStyle/>
                    <a:p>
                      <a:r>
                        <a:rPr lang="nl-NL" sz="1600" u="sng" dirty="0"/>
                        <a:t>Student</a:t>
                      </a:r>
                    </a:p>
                  </a:txBody>
                  <a:tcPr marL="68568" marR="68568" marT="34286" marB="34286">
                    <a:solidFill>
                      <a:schemeClr val="accent2"/>
                    </a:solidFill>
                  </a:tcPr>
                </a:tc>
                <a:tc>
                  <a:txBody>
                    <a:bodyPr/>
                    <a:lstStyle/>
                    <a:p>
                      <a:r>
                        <a:rPr lang="nl-NL" sz="1600" u="sng" dirty="0"/>
                        <a:t>Language</a:t>
                      </a:r>
                    </a:p>
                  </a:txBody>
                  <a:tcPr marL="68568" marR="68568" marT="34286" marB="34286">
                    <a:solidFill>
                      <a:schemeClr val="accent2"/>
                    </a:solidFill>
                  </a:tcPr>
                </a:tc>
                <a:tc>
                  <a:txBody>
                    <a:bodyPr/>
                    <a:lstStyle/>
                    <a:p>
                      <a:r>
                        <a:rPr lang="nl-NL" sz="1600" dirty="0"/>
                        <a:t>Level</a:t>
                      </a:r>
                    </a:p>
                  </a:txBody>
                  <a:tcPr marL="68568" marR="68568" marT="34286" marB="34286">
                    <a:solidFill>
                      <a:schemeClr val="accent2"/>
                    </a:solidFill>
                  </a:tcPr>
                </a:tc>
                <a:extLst>
                  <a:ext uri="{0D108BD9-81ED-4DB2-BD59-A6C34878D82A}">
                    <a16:rowId xmlns:a16="http://schemas.microsoft.com/office/drawing/2014/main" val="10000"/>
                  </a:ext>
                </a:extLst>
              </a:tr>
              <a:tr h="330947">
                <a:tc>
                  <a:txBody>
                    <a:bodyPr/>
                    <a:lstStyle/>
                    <a:p>
                      <a:r>
                        <a:rPr lang="nl-NL" sz="1600" dirty="0"/>
                        <a:t>Anita</a:t>
                      </a:r>
                    </a:p>
                  </a:txBody>
                  <a:tcPr marL="68568" marR="68568" marT="34286" marB="34286"/>
                </a:tc>
                <a:tc>
                  <a:txBody>
                    <a:bodyPr/>
                    <a:lstStyle/>
                    <a:p>
                      <a:r>
                        <a:rPr lang="nl-NL" sz="1600" dirty="0"/>
                        <a:t>Java</a:t>
                      </a:r>
                    </a:p>
                  </a:txBody>
                  <a:tcPr marL="68568" marR="68568" marT="34286" marB="34286"/>
                </a:tc>
                <a:tc>
                  <a:txBody>
                    <a:bodyPr/>
                    <a:lstStyle/>
                    <a:p>
                      <a:r>
                        <a:rPr lang="nl-NL" sz="1600" dirty="0" err="1"/>
                        <a:t>Good</a:t>
                      </a:r>
                      <a:endParaRPr lang="nl-NL" sz="1600" dirty="0"/>
                    </a:p>
                  </a:txBody>
                  <a:tcPr marL="68568" marR="68568" marT="34286" marB="34286"/>
                </a:tc>
                <a:extLst>
                  <a:ext uri="{0D108BD9-81ED-4DB2-BD59-A6C34878D82A}">
                    <a16:rowId xmlns:a16="http://schemas.microsoft.com/office/drawing/2014/main" val="10001"/>
                  </a:ext>
                </a:extLst>
              </a:tr>
              <a:tr h="330947">
                <a:tc>
                  <a:txBody>
                    <a:bodyPr/>
                    <a:lstStyle/>
                    <a:p>
                      <a:r>
                        <a:rPr lang="nl-NL" sz="1600" dirty="0"/>
                        <a:t>Jos</a:t>
                      </a:r>
                    </a:p>
                  </a:txBody>
                  <a:tcPr marL="68568" marR="68568" marT="34286" marB="34286"/>
                </a:tc>
                <a:tc>
                  <a:txBody>
                    <a:bodyPr/>
                    <a:lstStyle/>
                    <a:p>
                      <a:r>
                        <a:rPr lang="nl-NL" sz="1600" dirty="0"/>
                        <a:t>PHP</a:t>
                      </a:r>
                    </a:p>
                  </a:txBody>
                  <a:tcPr marL="68568" marR="68568" marT="34286" marB="34286"/>
                </a:tc>
                <a:tc>
                  <a:txBody>
                    <a:bodyPr/>
                    <a:lstStyle/>
                    <a:p>
                      <a:r>
                        <a:rPr lang="nl-NL" sz="1600" dirty="0" err="1"/>
                        <a:t>Average</a:t>
                      </a:r>
                      <a:endParaRPr lang="nl-NL" sz="1600" dirty="0"/>
                    </a:p>
                  </a:txBody>
                  <a:tcPr marL="68568" marR="68568" marT="34286" marB="34286"/>
                </a:tc>
                <a:extLst>
                  <a:ext uri="{0D108BD9-81ED-4DB2-BD59-A6C34878D82A}">
                    <a16:rowId xmlns:a16="http://schemas.microsoft.com/office/drawing/2014/main" val="10002"/>
                  </a:ext>
                </a:extLst>
              </a:tr>
              <a:tr h="330947">
                <a:tc>
                  <a:txBody>
                    <a:bodyPr/>
                    <a:lstStyle/>
                    <a:p>
                      <a:r>
                        <a:rPr lang="nl-NL" sz="1600" dirty="0"/>
                        <a:t>Lisa</a:t>
                      </a:r>
                    </a:p>
                  </a:txBody>
                  <a:tcPr marL="68568" marR="68568" marT="34286" marB="34286"/>
                </a:tc>
                <a:tc>
                  <a:txBody>
                    <a:bodyPr/>
                    <a:lstStyle/>
                    <a:p>
                      <a:r>
                        <a:rPr lang="nl-NL" sz="1600" dirty="0"/>
                        <a:t>Java</a:t>
                      </a:r>
                    </a:p>
                  </a:txBody>
                  <a:tcPr marL="68568" marR="68568" marT="34286" marB="34286"/>
                </a:tc>
                <a:tc>
                  <a:txBody>
                    <a:bodyPr/>
                    <a:lstStyle/>
                    <a:p>
                      <a:r>
                        <a:rPr lang="nl-NL" sz="1600" dirty="0" err="1"/>
                        <a:t>Good</a:t>
                      </a:r>
                      <a:endParaRPr lang="nl-NL" sz="1600" dirty="0"/>
                    </a:p>
                  </a:txBody>
                  <a:tcPr marL="68568" marR="68568" marT="34286" marB="34286"/>
                </a:tc>
                <a:extLst>
                  <a:ext uri="{0D108BD9-81ED-4DB2-BD59-A6C34878D82A}">
                    <a16:rowId xmlns:a16="http://schemas.microsoft.com/office/drawing/2014/main" val="10003"/>
                  </a:ext>
                </a:extLst>
              </a:tr>
              <a:tr h="330947">
                <a:tc>
                  <a:txBody>
                    <a:bodyPr/>
                    <a:lstStyle/>
                    <a:p>
                      <a:r>
                        <a:rPr lang="nl-NL" sz="1600" dirty="0"/>
                        <a:t>Anita</a:t>
                      </a:r>
                    </a:p>
                  </a:txBody>
                  <a:tcPr marL="68568" marR="68568" marT="34286" marB="34286"/>
                </a:tc>
                <a:tc>
                  <a:txBody>
                    <a:bodyPr/>
                    <a:lstStyle/>
                    <a:p>
                      <a:r>
                        <a:rPr lang="nl-NL" sz="1600" dirty="0"/>
                        <a:t>C++</a:t>
                      </a:r>
                    </a:p>
                  </a:txBody>
                  <a:tcPr marL="68568" marR="68568" marT="34286" marB="34286"/>
                </a:tc>
                <a:tc>
                  <a:txBody>
                    <a:bodyPr/>
                    <a:lstStyle/>
                    <a:p>
                      <a:r>
                        <a:rPr lang="nl-NL" sz="1600" dirty="0" err="1"/>
                        <a:t>Very</a:t>
                      </a:r>
                      <a:r>
                        <a:rPr lang="nl-NL" sz="1600" dirty="0"/>
                        <a:t> </a:t>
                      </a:r>
                      <a:r>
                        <a:rPr lang="nl-NL" sz="1600" dirty="0" err="1"/>
                        <a:t>Good</a:t>
                      </a:r>
                      <a:endParaRPr lang="nl-NL" sz="1600" dirty="0"/>
                    </a:p>
                  </a:txBody>
                  <a:tcPr marL="68568" marR="68568" marT="34286" marB="34286"/>
                </a:tc>
                <a:extLst>
                  <a:ext uri="{0D108BD9-81ED-4DB2-BD59-A6C34878D82A}">
                    <a16:rowId xmlns:a16="http://schemas.microsoft.com/office/drawing/2014/main" val="10004"/>
                  </a:ext>
                </a:extLst>
              </a:tr>
              <a:tr h="330947">
                <a:tc>
                  <a:txBody>
                    <a:bodyPr/>
                    <a:lstStyle/>
                    <a:p>
                      <a:r>
                        <a:rPr lang="nl-NL" sz="1600" dirty="0"/>
                        <a:t>Jos</a:t>
                      </a:r>
                    </a:p>
                  </a:txBody>
                  <a:tcPr marL="68568" marR="68568" marT="34286" marB="34286"/>
                </a:tc>
                <a:tc>
                  <a:txBody>
                    <a:bodyPr/>
                    <a:lstStyle/>
                    <a:p>
                      <a:r>
                        <a:rPr lang="nl-NL" sz="1600" dirty="0"/>
                        <a:t>Java</a:t>
                      </a:r>
                    </a:p>
                  </a:txBody>
                  <a:tcPr marL="68568" marR="68568" marT="34286" marB="34286"/>
                </a:tc>
                <a:tc>
                  <a:txBody>
                    <a:bodyPr/>
                    <a:lstStyle/>
                    <a:p>
                      <a:r>
                        <a:rPr lang="nl-NL" sz="1600" dirty="0" err="1"/>
                        <a:t>Average</a:t>
                      </a:r>
                      <a:endParaRPr lang="nl-NL" sz="1600" dirty="0"/>
                    </a:p>
                  </a:txBody>
                  <a:tcPr marL="68568" marR="68568" marT="34286" marB="34286"/>
                </a:tc>
                <a:extLst>
                  <a:ext uri="{0D108BD9-81ED-4DB2-BD59-A6C34878D82A}">
                    <a16:rowId xmlns:a16="http://schemas.microsoft.com/office/drawing/2014/main" val="10005"/>
                  </a:ext>
                </a:extLst>
              </a:tr>
              <a:tr h="330947">
                <a:tc>
                  <a:txBody>
                    <a:bodyPr/>
                    <a:lstStyle/>
                    <a:p>
                      <a:r>
                        <a:rPr lang="nl-NL" sz="1600" dirty="0"/>
                        <a:t>Jos</a:t>
                      </a:r>
                    </a:p>
                  </a:txBody>
                  <a:tcPr marL="68568" marR="68568" marT="34286" marB="34286"/>
                </a:tc>
                <a:tc>
                  <a:txBody>
                    <a:bodyPr/>
                    <a:lstStyle/>
                    <a:p>
                      <a:r>
                        <a:rPr lang="nl-NL" sz="1600" dirty="0"/>
                        <a:t>C++</a:t>
                      </a:r>
                    </a:p>
                  </a:txBody>
                  <a:tcPr marL="68568" marR="68568" marT="34286" marB="34286"/>
                </a:tc>
                <a:tc>
                  <a:txBody>
                    <a:bodyPr/>
                    <a:lstStyle/>
                    <a:p>
                      <a:r>
                        <a:rPr lang="nl-NL" sz="1600" dirty="0" err="1"/>
                        <a:t>Average</a:t>
                      </a:r>
                      <a:endParaRPr lang="nl-NL" sz="1600" dirty="0"/>
                    </a:p>
                  </a:txBody>
                  <a:tcPr marL="68568" marR="68568" marT="34286" marB="34286"/>
                </a:tc>
                <a:extLst>
                  <a:ext uri="{0D108BD9-81ED-4DB2-BD59-A6C34878D82A}">
                    <a16:rowId xmlns:a16="http://schemas.microsoft.com/office/drawing/2014/main" val="10006"/>
                  </a:ext>
                </a:extLst>
              </a:tr>
            </a:tbl>
          </a:graphicData>
        </a:graphic>
      </p:graphicFrame>
      <p:sp>
        <p:nvSpPr>
          <p:cNvPr id="19555" name="Tekstvak 12"/>
          <p:cNvSpPr txBox="1">
            <a:spLocks noChangeArrowheads="1"/>
          </p:cNvSpPr>
          <p:nvPr/>
        </p:nvSpPr>
        <p:spPr bwMode="auto">
          <a:xfrm>
            <a:off x="5281816" y="2081618"/>
            <a:ext cx="23839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nl-NL" altLang="nl-NL" sz="1600" dirty="0"/>
              <a:t>Programming Language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a:xfrm>
            <a:off x="551384" y="635341"/>
            <a:ext cx="7848600" cy="657225"/>
          </a:xfrm>
        </p:spPr>
        <p:txBody>
          <a:bodyPr>
            <a:normAutofit/>
          </a:bodyPr>
          <a:lstStyle/>
          <a:p>
            <a:r>
              <a:rPr lang="en-GB" sz="3200" b="0" dirty="0"/>
              <a:t>Functional Dependencies</a:t>
            </a:r>
            <a:endParaRPr lang="en-US" sz="3200" b="0" dirty="0"/>
          </a:p>
        </p:txBody>
      </p:sp>
      <p:sp>
        <p:nvSpPr>
          <p:cNvPr id="18438" name="Rectangle 6"/>
          <p:cNvSpPr>
            <a:spLocks noGrp="1" noChangeArrowheads="1"/>
          </p:cNvSpPr>
          <p:nvPr>
            <p:ph sz="half" idx="1"/>
          </p:nvPr>
        </p:nvSpPr>
        <p:spPr>
          <a:xfrm>
            <a:off x="839416" y="1556792"/>
            <a:ext cx="5959574" cy="4351338"/>
          </a:xfrm>
        </p:spPr>
        <p:txBody>
          <a:bodyPr/>
          <a:lstStyle/>
          <a:p>
            <a:r>
              <a:rPr lang="en-GB" sz="2000" dirty="0"/>
              <a:t>Redundancy is often caused by a functional dependency</a:t>
            </a:r>
          </a:p>
          <a:p>
            <a:r>
              <a:rPr lang="en-GB" sz="2000" dirty="0"/>
              <a:t>A functional dependency (FD) is a link between two sets of attributes in a relation</a:t>
            </a:r>
          </a:p>
          <a:p>
            <a:r>
              <a:rPr lang="en-GB" sz="2000" dirty="0"/>
              <a:t>We can normalise a relation by removing undesirable FDs</a:t>
            </a:r>
            <a:endParaRPr lang="en-US" sz="2400" dirty="0"/>
          </a:p>
        </p:txBody>
      </p:sp>
      <p:sp>
        <p:nvSpPr>
          <p:cNvPr id="8" name="Tekstvak 7">
            <a:extLst>
              <a:ext uri="{FF2B5EF4-FFF2-40B4-BE49-F238E27FC236}">
                <a16:creationId xmlns:a16="http://schemas.microsoft.com/office/drawing/2014/main" id="{30FA242E-7F64-4F1E-9587-2A3D50F6E756}"/>
              </a:ext>
            </a:extLst>
          </p:cNvPr>
          <p:cNvSpPr txBox="1"/>
          <p:nvPr/>
        </p:nvSpPr>
        <p:spPr>
          <a:xfrm>
            <a:off x="2423592" y="4365105"/>
            <a:ext cx="4575974" cy="1200329"/>
          </a:xfrm>
          <a:prstGeom prst="rect">
            <a:avLst/>
          </a:prstGeom>
          <a:noFill/>
        </p:spPr>
        <p:txBody>
          <a:bodyPr wrap="square">
            <a:spAutoFit/>
          </a:bodyPr>
          <a:lstStyle/>
          <a:p>
            <a:pPr marL="285750" indent="-285750">
              <a:buFont typeface="Arial" panose="020B0604020202020204" pitchFamily="34" charset="0"/>
              <a:buChar char="•"/>
            </a:pPr>
            <a:r>
              <a:rPr lang="en-US" dirty="0"/>
              <a:t>Student number </a:t>
            </a:r>
            <a:r>
              <a:rPr lang="en-US" dirty="0">
                <a:sym typeface="Wingdings" panose="05000000000000000000" pitchFamily="2" charset="2"/>
              </a:rPr>
              <a:t></a:t>
            </a:r>
            <a:r>
              <a:rPr lang="en-US" dirty="0"/>
              <a:t> First name</a:t>
            </a:r>
          </a:p>
          <a:p>
            <a:pPr marL="285750" indent="-285750">
              <a:buFont typeface="Arial" panose="020B0604020202020204" pitchFamily="34" charset="0"/>
              <a:buChar char="•"/>
            </a:pPr>
            <a:r>
              <a:rPr lang="en-US" dirty="0"/>
              <a:t>Student number </a:t>
            </a:r>
            <a:r>
              <a:rPr lang="en-US" dirty="0">
                <a:sym typeface="Wingdings" panose="05000000000000000000" pitchFamily="2" charset="2"/>
              </a:rPr>
              <a:t></a:t>
            </a:r>
            <a:r>
              <a:rPr lang="en-US" dirty="0"/>
              <a:t> Last name</a:t>
            </a:r>
          </a:p>
          <a:p>
            <a:pPr marL="285750" indent="-285750">
              <a:buFont typeface="Arial" panose="020B0604020202020204" pitchFamily="34" charset="0"/>
              <a:buChar char="•"/>
            </a:pPr>
            <a:r>
              <a:rPr lang="en-US" dirty="0"/>
              <a:t>Student number </a:t>
            </a:r>
            <a:r>
              <a:rPr lang="en-US" dirty="0">
                <a:sym typeface="Wingdings" panose="05000000000000000000" pitchFamily="2" charset="2"/>
              </a:rPr>
              <a:t> </a:t>
            </a:r>
            <a:r>
              <a:rPr lang="en-US" dirty="0"/>
              <a:t>Date of birth</a:t>
            </a:r>
          </a:p>
          <a:p>
            <a:pPr marL="285750" indent="-285750">
              <a:buFont typeface="Arial" panose="020B0604020202020204" pitchFamily="34" charset="0"/>
              <a:buChar char="•"/>
            </a:pPr>
            <a:r>
              <a:rPr lang="en-US" dirty="0"/>
              <a:t>First name ≠ Date of birth</a:t>
            </a:r>
            <a:endParaRPr lang="nl-NL" dirty="0"/>
          </a:p>
        </p:txBody>
      </p:sp>
      <p:pic>
        <p:nvPicPr>
          <p:cNvPr id="6" name="Afbeelding 5">
            <a:extLst>
              <a:ext uri="{FF2B5EF4-FFF2-40B4-BE49-F238E27FC236}">
                <a16:creationId xmlns:a16="http://schemas.microsoft.com/office/drawing/2014/main" id="{E8E4B63A-B373-466B-8CEA-E7AABE92E609}"/>
              </a:ext>
            </a:extLst>
          </p:cNvPr>
          <p:cNvPicPr>
            <a:picLocks noChangeAspect="1"/>
          </p:cNvPicPr>
          <p:nvPr/>
        </p:nvPicPr>
        <p:blipFill>
          <a:blip r:embed="rId2"/>
          <a:stretch>
            <a:fillRect/>
          </a:stretch>
        </p:blipFill>
        <p:spPr>
          <a:xfrm>
            <a:off x="6744072" y="4170169"/>
            <a:ext cx="2088232" cy="1851422"/>
          </a:xfrm>
          <a:prstGeom prst="rect">
            <a:avLst/>
          </a:prstGeom>
        </p:spPr>
      </p:pic>
    </p:spTree>
    <p:extLst>
      <p:ext uri="{BB962C8B-B14F-4D97-AF65-F5344CB8AC3E}">
        <p14:creationId xmlns:p14="http://schemas.microsoft.com/office/powerpoint/2010/main" val="383160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5127"/>
            <a:ext cx="9394344" cy="1325563"/>
          </a:xfrm>
        </p:spPr>
        <p:txBody>
          <a:bodyPr anchor="ctr">
            <a:normAutofit/>
          </a:bodyPr>
          <a:lstStyle/>
          <a:p>
            <a:pPr eaLnBrk="1" hangingPunct="1"/>
            <a:r>
              <a:rPr lang="nl-NL" sz="3600" dirty="0" err="1"/>
              <a:t>Programme</a:t>
            </a:r>
            <a:endParaRPr lang="nl-NL" dirty="0"/>
          </a:p>
        </p:txBody>
      </p:sp>
      <p:graphicFrame>
        <p:nvGraphicFramePr>
          <p:cNvPr id="13317" name="Rectangle 3">
            <a:extLst>
              <a:ext uri="{FF2B5EF4-FFF2-40B4-BE49-F238E27FC236}">
                <a16:creationId xmlns:a16="http://schemas.microsoft.com/office/drawing/2014/main" id="{B5F54A65-51FC-41FC-BACF-52D0915A54DB}"/>
              </a:ext>
            </a:extLst>
          </p:cNvPr>
          <p:cNvGraphicFramePr>
            <a:graphicFrameLocks noGrp="1"/>
          </p:cNvGraphicFramePr>
          <p:nvPr>
            <p:ph idx="1"/>
            <p:extLst>
              <p:ext uri="{D42A27DB-BD31-4B8C-83A1-F6EECF244321}">
                <p14:modId xmlns:p14="http://schemas.microsoft.com/office/powerpoint/2010/main" val="1866893061"/>
              </p:ext>
            </p:extLst>
          </p:nvPr>
        </p:nvGraphicFramePr>
        <p:xfrm>
          <a:off x="838200" y="1825626"/>
          <a:ext cx="9394344" cy="4782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51384" y="764704"/>
            <a:ext cx="7848600" cy="657225"/>
          </a:xfrm>
        </p:spPr>
        <p:txBody>
          <a:bodyPr>
            <a:normAutofit/>
          </a:bodyPr>
          <a:lstStyle/>
          <a:p>
            <a:r>
              <a:rPr lang="en-GB" sz="3200" b="0" dirty="0"/>
              <a:t>Functional Dependencies</a:t>
            </a:r>
            <a:endParaRPr lang="en-US" sz="3200" b="0" dirty="0"/>
          </a:p>
        </p:txBody>
      </p:sp>
      <p:sp>
        <p:nvSpPr>
          <p:cNvPr id="6" name="Content Placeholder 5"/>
          <p:cNvSpPr>
            <a:spLocks noGrp="1"/>
          </p:cNvSpPr>
          <p:nvPr>
            <p:ph idx="1"/>
          </p:nvPr>
        </p:nvSpPr>
        <p:spPr>
          <a:xfrm>
            <a:off x="838200" y="1825627"/>
            <a:ext cx="8570168" cy="2179438"/>
          </a:xfrm>
        </p:spPr>
        <p:txBody>
          <a:bodyPr/>
          <a:lstStyle/>
          <a:p>
            <a:r>
              <a:rPr lang="en-GB" dirty="0"/>
              <a:t>A set of attributes, A, </a:t>
            </a:r>
            <a:r>
              <a:rPr lang="en-GB" dirty="0">
                <a:solidFill>
                  <a:schemeClr val="folHlink"/>
                </a:solidFill>
              </a:rPr>
              <a:t>functionally determines</a:t>
            </a:r>
            <a:r>
              <a:rPr lang="en-GB" dirty="0"/>
              <a:t> another set, B, or: </a:t>
            </a:r>
          </a:p>
          <a:p>
            <a:r>
              <a:rPr lang="en-GB" dirty="0"/>
              <a:t>there exists </a:t>
            </a:r>
            <a:r>
              <a:rPr lang="en-GB" dirty="0">
                <a:solidFill>
                  <a:schemeClr val="folHlink"/>
                </a:solidFill>
              </a:rPr>
              <a:t>a functional dependency</a:t>
            </a:r>
            <a:r>
              <a:rPr lang="en-GB" dirty="0"/>
              <a:t> between A and B (</a:t>
            </a:r>
            <a:r>
              <a:rPr lang="en-GB" dirty="0">
                <a:solidFill>
                  <a:schemeClr val="folHlink"/>
                </a:solidFill>
              </a:rPr>
              <a:t>A </a:t>
            </a:r>
            <a:r>
              <a:rPr lang="en-GB" dirty="0">
                <a:solidFill>
                  <a:schemeClr val="folHlink"/>
                </a:solidFill>
                <a:sym typeface="Symbol" charset="0"/>
              </a:rPr>
              <a:t></a:t>
            </a:r>
            <a:r>
              <a:rPr lang="en-GB" dirty="0">
                <a:solidFill>
                  <a:schemeClr val="folHlink"/>
                </a:solidFill>
              </a:rPr>
              <a:t> B</a:t>
            </a:r>
            <a:r>
              <a:rPr lang="en-GB" dirty="0"/>
              <a:t>), if whenever two rows of the relation have the same values for all the attributes in A, then they also have the same values for all the attributes in B.</a:t>
            </a:r>
            <a:endParaRPr lang="en-US" dirty="0"/>
          </a:p>
          <a:p>
            <a:endParaRPr lang="en-US" dirty="0"/>
          </a:p>
        </p:txBody>
      </p:sp>
    </p:spTree>
    <p:extLst>
      <p:ext uri="{BB962C8B-B14F-4D97-AF65-F5344CB8AC3E}">
        <p14:creationId xmlns:p14="http://schemas.microsoft.com/office/powerpoint/2010/main" val="158829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95400" y="548680"/>
            <a:ext cx="7848600" cy="657225"/>
          </a:xfrm>
        </p:spPr>
        <p:txBody>
          <a:bodyPr/>
          <a:lstStyle/>
          <a:p>
            <a:r>
              <a:rPr lang="en-GB" sz="3200" b="0" dirty="0"/>
              <a:t>Example</a:t>
            </a:r>
            <a:endParaRPr lang="en-US" b="0" dirty="0"/>
          </a:p>
        </p:txBody>
      </p:sp>
      <p:pic>
        <p:nvPicPr>
          <p:cNvPr id="7" name="Afbeelding 6">
            <a:extLst>
              <a:ext uri="{FF2B5EF4-FFF2-40B4-BE49-F238E27FC236}">
                <a16:creationId xmlns:a16="http://schemas.microsoft.com/office/drawing/2014/main" id="{036574BE-FF18-4071-9567-A05EEC1E8C92}"/>
              </a:ext>
            </a:extLst>
          </p:cNvPr>
          <p:cNvPicPr>
            <a:picLocks noChangeAspect="1"/>
          </p:cNvPicPr>
          <p:nvPr/>
        </p:nvPicPr>
        <p:blipFill>
          <a:blip r:embed="rId2"/>
          <a:stretch>
            <a:fillRect/>
          </a:stretch>
        </p:blipFill>
        <p:spPr>
          <a:xfrm>
            <a:off x="5807968" y="1066800"/>
            <a:ext cx="4351020" cy="4724400"/>
          </a:xfrm>
          <a:prstGeom prst="rect">
            <a:avLst/>
          </a:prstGeom>
        </p:spPr>
      </p:pic>
      <p:sp>
        <p:nvSpPr>
          <p:cNvPr id="8" name="Tijdelijke aanduiding voor inhoud 6">
            <a:extLst>
              <a:ext uri="{FF2B5EF4-FFF2-40B4-BE49-F238E27FC236}">
                <a16:creationId xmlns:a16="http://schemas.microsoft.com/office/drawing/2014/main" id="{0EDDA895-9D17-4CDD-8F0D-D47AF32D7084}"/>
              </a:ext>
            </a:extLst>
          </p:cNvPr>
          <p:cNvSpPr>
            <a:spLocks noGrp="1"/>
          </p:cNvSpPr>
          <p:nvPr>
            <p:ph sz="half" idx="1"/>
          </p:nvPr>
        </p:nvSpPr>
        <p:spPr>
          <a:xfrm>
            <a:off x="911424" y="1412776"/>
            <a:ext cx="4608512" cy="4351338"/>
          </a:xfrm>
        </p:spPr>
        <p:txBody>
          <a:bodyPr>
            <a:normAutofit/>
          </a:bodyPr>
          <a:lstStyle/>
          <a:p>
            <a:r>
              <a:rPr lang="nl-NL" sz="2000" dirty="0"/>
              <a:t>SSN </a:t>
            </a:r>
            <a:r>
              <a:rPr lang="nl-NL" sz="2000" dirty="0" err="1"/>
              <a:t>determines</a:t>
            </a:r>
            <a:r>
              <a:rPr lang="nl-NL" sz="2000" dirty="0"/>
              <a:t> </a:t>
            </a:r>
            <a:r>
              <a:rPr lang="nl-NL" sz="2000" dirty="0" err="1"/>
              <a:t>the</a:t>
            </a:r>
            <a:r>
              <a:rPr lang="nl-NL" sz="2000" dirty="0"/>
              <a:t> </a:t>
            </a:r>
            <a:r>
              <a:rPr lang="nl-NL" sz="2000" dirty="0" err="1"/>
              <a:t>Firstname</a:t>
            </a:r>
            <a:r>
              <a:rPr lang="nl-NL" sz="2000" dirty="0"/>
              <a:t> of </a:t>
            </a:r>
            <a:r>
              <a:rPr lang="nl-NL" sz="2000" dirty="0" err="1"/>
              <a:t>the</a:t>
            </a:r>
            <a:r>
              <a:rPr lang="nl-NL" sz="2000" dirty="0"/>
              <a:t> employee</a:t>
            </a:r>
          </a:p>
          <a:p>
            <a:pPr lvl="1"/>
            <a:r>
              <a:rPr lang="nl-NL" sz="1800" dirty="0"/>
              <a:t>SSN</a:t>
            </a:r>
            <a:r>
              <a:rPr lang="nl-NL" sz="1800" dirty="0">
                <a:sym typeface="Wingdings" panose="05000000000000000000" pitchFamily="2" charset="2"/>
              </a:rPr>
              <a:t> </a:t>
            </a:r>
            <a:r>
              <a:rPr lang="nl-NL" sz="1800" dirty="0" err="1">
                <a:sym typeface="Wingdings" panose="05000000000000000000" pitchFamily="2" charset="2"/>
              </a:rPr>
              <a:t>Firstname</a:t>
            </a:r>
            <a:endParaRPr lang="nl-NL" sz="1800" dirty="0">
              <a:sym typeface="Wingdings" panose="05000000000000000000" pitchFamily="2" charset="2"/>
            </a:endParaRPr>
          </a:p>
          <a:p>
            <a:pPr lvl="1"/>
            <a:endParaRPr lang="nl-NL" sz="1800" dirty="0">
              <a:sym typeface="Wingdings" panose="05000000000000000000" pitchFamily="2" charset="2"/>
            </a:endParaRPr>
          </a:p>
          <a:p>
            <a:r>
              <a:rPr lang="nl-NL" sz="2000" dirty="0" err="1">
                <a:sym typeface="Wingdings" panose="05000000000000000000" pitchFamily="2" charset="2"/>
              </a:rPr>
              <a:t>Department</a:t>
            </a:r>
            <a:r>
              <a:rPr lang="nl-NL" sz="2000" dirty="0">
                <a:sym typeface="Wingdings" panose="05000000000000000000" pitchFamily="2" charset="2"/>
              </a:rPr>
              <a:t> name </a:t>
            </a:r>
            <a:r>
              <a:rPr lang="nl-NL" sz="2000" dirty="0" err="1"/>
              <a:t>determines</a:t>
            </a:r>
            <a:r>
              <a:rPr lang="nl-NL" sz="2000" dirty="0">
                <a:sym typeface="Wingdings" panose="05000000000000000000" pitchFamily="2" charset="2"/>
              </a:rPr>
              <a:t> </a:t>
            </a:r>
            <a:r>
              <a:rPr lang="nl-NL" sz="2000" dirty="0" err="1">
                <a:sym typeface="Wingdings" panose="05000000000000000000" pitchFamily="2" charset="2"/>
              </a:rPr>
              <a:t>the</a:t>
            </a:r>
            <a:r>
              <a:rPr lang="nl-NL" sz="2000" dirty="0">
                <a:sym typeface="Wingdings" panose="05000000000000000000" pitchFamily="2" charset="2"/>
              </a:rPr>
              <a:t> </a:t>
            </a:r>
            <a:r>
              <a:rPr lang="nl-NL" sz="2000" dirty="0" err="1">
                <a:sym typeface="Wingdings" panose="05000000000000000000" pitchFamily="2" charset="2"/>
              </a:rPr>
              <a:t>Location</a:t>
            </a:r>
            <a:r>
              <a:rPr lang="nl-NL" sz="2000" dirty="0">
                <a:sym typeface="Wingdings" panose="05000000000000000000" pitchFamily="2" charset="2"/>
              </a:rPr>
              <a:t> and </a:t>
            </a:r>
            <a:r>
              <a:rPr lang="nl-NL" sz="2000" dirty="0" err="1">
                <a:sym typeface="Wingdings" panose="05000000000000000000" pitchFamily="2" charset="2"/>
              </a:rPr>
              <a:t>the</a:t>
            </a:r>
            <a:r>
              <a:rPr lang="nl-NL" sz="2000" dirty="0">
                <a:sym typeface="Wingdings" panose="05000000000000000000" pitchFamily="2" charset="2"/>
              </a:rPr>
              <a:t> manager</a:t>
            </a:r>
          </a:p>
          <a:p>
            <a:pPr lvl="1"/>
            <a:r>
              <a:rPr lang="nl-NL" sz="1800" dirty="0">
                <a:sym typeface="Wingdings" panose="05000000000000000000" pitchFamily="2" charset="2"/>
              </a:rPr>
              <a:t>“</a:t>
            </a:r>
            <a:r>
              <a:rPr lang="nl-NL" sz="1800" dirty="0" err="1">
                <a:sym typeface="Wingdings" panose="05000000000000000000" pitchFamily="2" charset="2"/>
              </a:rPr>
              <a:t>Department</a:t>
            </a:r>
            <a:r>
              <a:rPr lang="nl-NL" sz="1800" dirty="0">
                <a:sym typeface="Wingdings" panose="05000000000000000000" pitchFamily="2" charset="2"/>
              </a:rPr>
              <a:t> name”  {</a:t>
            </a:r>
            <a:r>
              <a:rPr lang="nl-NL" sz="1800" dirty="0" err="1">
                <a:sym typeface="Wingdings" panose="05000000000000000000" pitchFamily="2" charset="2"/>
              </a:rPr>
              <a:t>Location</a:t>
            </a:r>
            <a:r>
              <a:rPr lang="nl-NL" sz="1800" dirty="0">
                <a:sym typeface="Wingdings" panose="05000000000000000000" pitchFamily="2" charset="2"/>
              </a:rPr>
              <a:t>, Manager}</a:t>
            </a:r>
          </a:p>
          <a:p>
            <a:pPr lvl="1"/>
            <a:endParaRPr lang="nl-NL" sz="1800" dirty="0">
              <a:sym typeface="Wingdings" panose="05000000000000000000" pitchFamily="2" charset="2"/>
            </a:endParaRPr>
          </a:p>
          <a:p>
            <a:r>
              <a:rPr lang="nl-NL" sz="2000" dirty="0"/>
              <a:t>SSN and </a:t>
            </a:r>
            <a:r>
              <a:rPr lang="nl-NL" sz="2000" dirty="0" err="1"/>
              <a:t>ProjectID</a:t>
            </a:r>
            <a:r>
              <a:rPr lang="nl-NL" sz="2000" dirty="0"/>
              <a:t> </a:t>
            </a:r>
            <a:r>
              <a:rPr lang="nl-NL" sz="2000" dirty="0" err="1"/>
              <a:t>determine</a:t>
            </a:r>
            <a:r>
              <a:rPr lang="nl-NL" sz="2000" dirty="0"/>
              <a:t> </a:t>
            </a:r>
            <a:r>
              <a:rPr lang="nl-NL" sz="2000" dirty="0" err="1"/>
              <a:t>the</a:t>
            </a:r>
            <a:r>
              <a:rPr lang="nl-NL" sz="2000" dirty="0"/>
              <a:t> </a:t>
            </a:r>
            <a:r>
              <a:rPr lang="nl-NL" sz="2000" dirty="0" err="1"/>
              <a:t>amount</a:t>
            </a:r>
            <a:r>
              <a:rPr lang="nl-NL" sz="2000" dirty="0"/>
              <a:t> </a:t>
            </a:r>
            <a:r>
              <a:rPr lang="nl-NL" sz="2000" dirty="0" err="1"/>
              <a:t>hours</a:t>
            </a:r>
            <a:r>
              <a:rPr lang="nl-NL" sz="2000" dirty="0"/>
              <a:t> </a:t>
            </a:r>
            <a:r>
              <a:rPr lang="nl-NL" sz="2000" dirty="0" err="1"/>
              <a:t>worked</a:t>
            </a:r>
            <a:r>
              <a:rPr lang="nl-NL" sz="2000" dirty="0"/>
              <a:t> on</a:t>
            </a:r>
          </a:p>
          <a:p>
            <a:pPr lvl="1"/>
            <a:r>
              <a:rPr lang="nl-NL" sz="1800" dirty="0"/>
              <a:t>{SSN, </a:t>
            </a:r>
            <a:r>
              <a:rPr lang="nl-NL" sz="1800" dirty="0" err="1"/>
              <a:t>ProjectID</a:t>
            </a:r>
            <a:r>
              <a:rPr lang="nl-NL" sz="1800" dirty="0"/>
              <a:t> }</a:t>
            </a:r>
            <a:r>
              <a:rPr lang="nl-NL" sz="1800" dirty="0">
                <a:sym typeface="Wingdings" panose="05000000000000000000" pitchFamily="2" charset="2"/>
              </a:rPr>
              <a:t> </a:t>
            </a:r>
            <a:r>
              <a:rPr lang="nl-NL" sz="1800" dirty="0" err="1">
                <a:sym typeface="Wingdings" panose="05000000000000000000" pitchFamily="2" charset="2"/>
              </a:rPr>
              <a:t>Hours_worked_on</a:t>
            </a:r>
            <a:endParaRPr lang="nl-NL" sz="1800" dirty="0"/>
          </a:p>
        </p:txBody>
      </p:sp>
    </p:spTree>
    <p:extLst>
      <p:ext uri="{BB962C8B-B14F-4D97-AF65-F5344CB8AC3E}">
        <p14:creationId xmlns:p14="http://schemas.microsoft.com/office/powerpoint/2010/main" val="230721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9376" y="726352"/>
            <a:ext cx="8229600" cy="1143000"/>
          </a:xfrm>
        </p:spPr>
        <p:txBody>
          <a:bodyPr>
            <a:normAutofit/>
          </a:bodyPr>
          <a:lstStyle/>
          <a:p>
            <a:pPr eaLnBrk="1" hangingPunct="1"/>
            <a:r>
              <a:rPr lang="en-US" sz="3200" b="0" dirty="0">
                <a:latin typeface="Georgia" charset="0"/>
                <a:ea typeface="ＭＳ Ｐゴシック" charset="0"/>
              </a:rPr>
              <a:t>2</a:t>
            </a:r>
            <a:r>
              <a:rPr lang="en-US" sz="3200" b="0" baseline="30000" dirty="0">
                <a:latin typeface="Georgia" charset="0"/>
                <a:ea typeface="ＭＳ Ｐゴシック" charset="0"/>
              </a:rPr>
              <a:t>e</a:t>
            </a:r>
            <a:r>
              <a:rPr lang="en-US" sz="3200" b="0" dirty="0">
                <a:latin typeface="Georgia" charset="0"/>
                <a:ea typeface="ＭＳ Ｐゴシック" charset="0"/>
              </a:rPr>
              <a:t> Normal Form (2NF)</a:t>
            </a:r>
            <a:br>
              <a:rPr lang="en-US" sz="3200" b="0" dirty="0">
                <a:latin typeface="Georgia" charset="0"/>
                <a:ea typeface="ＭＳ Ｐゴシック" charset="0"/>
              </a:rPr>
            </a:br>
            <a:endParaRPr lang="en-US" sz="3200" b="0" dirty="0">
              <a:latin typeface="Georgia" charset="0"/>
              <a:ea typeface="ＭＳ Ｐゴシック" charset="0"/>
            </a:endParaRPr>
          </a:p>
        </p:txBody>
      </p:sp>
      <p:sp>
        <p:nvSpPr>
          <p:cNvPr id="25603" name="Rectangle 3"/>
          <p:cNvSpPr>
            <a:spLocks noGrp="1" noChangeArrowheads="1"/>
          </p:cNvSpPr>
          <p:nvPr>
            <p:ph idx="1"/>
          </p:nvPr>
        </p:nvSpPr>
        <p:spPr>
          <a:xfrm>
            <a:off x="1266410" y="1700808"/>
            <a:ext cx="7457454" cy="4525963"/>
          </a:xfrm>
        </p:spPr>
        <p:txBody>
          <a:bodyPr/>
          <a:lstStyle/>
          <a:p>
            <a:pPr eaLnBrk="1" hangingPunct="1">
              <a:buFontTx/>
              <a:buNone/>
            </a:pPr>
            <a:endParaRPr lang="nl-NL" dirty="0">
              <a:latin typeface="Georgia" charset="0"/>
              <a:ea typeface="ＭＳ Ｐゴシック" charset="0"/>
            </a:endParaRPr>
          </a:p>
          <a:p>
            <a:r>
              <a:rPr lang="en-GB" sz="2000" dirty="0"/>
              <a:t>A relation is in second normal form (2NF) if it is in 1NF and no non-key attribute is partially dependent on a candidate key</a:t>
            </a:r>
          </a:p>
          <a:p>
            <a:r>
              <a:rPr lang="en-GB" sz="2000" dirty="0"/>
              <a:t>In other words, no </a:t>
            </a:r>
            <a:r>
              <a:rPr lang="en-GB" sz="2000" i="1" dirty="0"/>
              <a:t>C </a:t>
            </a:r>
            <a:r>
              <a:rPr lang="en-GB" sz="2000" dirty="0">
                <a:sym typeface="Symbol" charset="0"/>
              </a:rPr>
              <a:t> </a:t>
            </a:r>
            <a:r>
              <a:rPr lang="en-GB" sz="2000" i="1" dirty="0">
                <a:sym typeface="Symbol" charset="0"/>
              </a:rPr>
              <a:t>B</a:t>
            </a:r>
            <a:r>
              <a:rPr lang="en-GB" sz="2000" dirty="0">
                <a:sym typeface="Symbol" charset="0"/>
              </a:rPr>
              <a:t> where C is a strict subset of a candidate key and B is a non-key attribute.</a:t>
            </a:r>
            <a:endParaRPr lang="en-US" sz="2000" dirty="0">
              <a:sym typeface="Symbol" charset="0"/>
            </a:endParaRPr>
          </a:p>
          <a:p>
            <a:pPr eaLnBrk="1" hangingPunct="1"/>
            <a:endParaRPr lang="nl-NL" sz="2000" dirty="0">
              <a:latin typeface="Georgia" charset="0"/>
              <a:ea typeface="ＭＳ Ｐゴシック" charset="0"/>
            </a:endParaRPr>
          </a:p>
          <a:p>
            <a:pPr eaLnBrk="1" hangingPunct="1"/>
            <a:r>
              <a:rPr lang="en-US" sz="2000" dirty="0">
                <a:latin typeface="Georgia" charset="0"/>
                <a:ea typeface="ＭＳ Ｐゴシック" charset="0"/>
              </a:rPr>
              <a:t>1NF </a:t>
            </a:r>
            <a:r>
              <a:rPr lang="en-US" sz="2000" dirty="0">
                <a:latin typeface="Georgia" charset="0"/>
                <a:ea typeface="ＭＳ Ｐゴシック" charset="0"/>
                <a:sym typeface="Wingdings" charset="0"/>
              </a:rPr>
              <a:t></a:t>
            </a:r>
            <a:r>
              <a:rPr lang="en-US" sz="2000" dirty="0">
                <a:latin typeface="Georgia" charset="0"/>
                <a:ea typeface="ＭＳ Ｐゴシック" charset="0"/>
              </a:rPr>
              <a:t> 2NF:</a:t>
            </a:r>
          </a:p>
          <a:p>
            <a:pPr lvl="1" eaLnBrk="1" hangingPunct="1"/>
            <a:r>
              <a:rPr lang="en-US" sz="1800" dirty="0">
                <a:latin typeface="Georgia" charset="0"/>
                <a:ea typeface="ＭＳ Ｐゴシック" charset="0"/>
              </a:rPr>
              <a:t>cleavage of the attributes that depend on a part of the primary key in a separate table.</a:t>
            </a:r>
            <a:endParaRPr lang="en-US" sz="3200" dirty="0">
              <a:latin typeface="Georgia" charset="0"/>
              <a:ea typeface="ＭＳ Ｐゴシック"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632130" y="701469"/>
            <a:ext cx="6172200" cy="857250"/>
          </a:xfrm>
        </p:spPr>
        <p:txBody>
          <a:bodyPr>
            <a:normAutofit/>
          </a:bodyPr>
          <a:lstStyle/>
          <a:p>
            <a:pPr eaLnBrk="1" hangingPunct="1"/>
            <a:r>
              <a:rPr lang="nl-NL" altLang="nl-NL" sz="3200" b="0" dirty="0"/>
              <a:t>1NF </a:t>
            </a:r>
            <a:r>
              <a:rPr lang="nl-NL" altLang="nl-NL" sz="3200" b="0" dirty="0">
                <a:sym typeface="Wingdings" panose="05000000000000000000" pitchFamily="2" charset="2"/>
              </a:rPr>
              <a:t> 2NF</a:t>
            </a:r>
            <a:endParaRPr lang="nl-NL" altLang="nl-NL" sz="3200" b="0" dirty="0"/>
          </a:p>
        </p:txBody>
      </p:sp>
      <p:pic>
        <p:nvPicPr>
          <p:cNvPr id="3" name="Afbeelding 2">
            <a:extLst>
              <a:ext uri="{FF2B5EF4-FFF2-40B4-BE49-F238E27FC236}">
                <a16:creationId xmlns:a16="http://schemas.microsoft.com/office/drawing/2014/main" id="{B329C959-8EEE-4D60-B0A4-E3D966C8931D}"/>
              </a:ext>
            </a:extLst>
          </p:cNvPr>
          <p:cNvPicPr>
            <a:picLocks noChangeAspect="1"/>
          </p:cNvPicPr>
          <p:nvPr/>
        </p:nvPicPr>
        <p:blipFill>
          <a:blip r:embed="rId3"/>
          <a:stretch>
            <a:fillRect/>
          </a:stretch>
        </p:blipFill>
        <p:spPr>
          <a:xfrm>
            <a:off x="2855640" y="1835036"/>
            <a:ext cx="1788494" cy="3686327"/>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t 6">
                <a:extLst>
                  <a:ext uri="{FF2B5EF4-FFF2-40B4-BE49-F238E27FC236}">
                    <a16:creationId xmlns:a16="http://schemas.microsoft.com/office/drawing/2014/main" id="{1CA4B5AC-E6FB-454F-9734-9C661C60E7C8}"/>
                  </a:ext>
                </a:extLst>
              </p14:cNvPr>
              <p14:cNvContentPartPr/>
              <p14:nvPr/>
            </p14:nvContentPartPr>
            <p14:xfrm>
              <a:off x="3241275" y="4755944"/>
              <a:ext cx="953910" cy="271080"/>
            </p14:xfrm>
          </p:contentPart>
        </mc:Choice>
        <mc:Fallback xmlns="">
          <p:pic>
            <p:nvPicPr>
              <p:cNvPr id="7" name="Inkt 6">
                <a:extLst>
                  <a:ext uri="{FF2B5EF4-FFF2-40B4-BE49-F238E27FC236}">
                    <a16:creationId xmlns:a16="http://schemas.microsoft.com/office/drawing/2014/main" id="{1CA4B5AC-E6FB-454F-9734-9C661C60E7C8}"/>
                  </a:ext>
                </a:extLst>
              </p:cNvPr>
              <p:cNvPicPr/>
              <p:nvPr/>
            </p:nvPicPr>
            <p:blipFill>
              <a:blip r:embed="rId5"/>
              <a:stretch>
                <a:fillRect/>
              </a:stretch>
            </p:blipFill>
            <p:spPr>
              <a:xfrm>
                <a:off x="3232276" y="4746944"/>
                <a:ext cx="971548" cy="288720"/>
              </a:xfrm>
              <a:prstGeom prst="rect">
                <a:avLst/>
              </a:prstGeom>
            </p:spPr>
          </p:pic>
        </mc:Fallback>
      </mc:AlternateContent>
      <p:grpSp>
        <p:nvGrpSpPr>
          <p:cNvPr id="12" name="Groep 11">
            <a:extLst>
              <a:ext uri="{FF2B5EF4-FFF2-40B4-BE49-F238E27FC236}">
                <a16:creationId xmlns:a16="http://schemas.microsoft.com/office/drawing/2014/main" id="{A6272B66-C45B-4ECB-89AB-4F73DADE4CC3}"/>
              </a:ext>
            </a:extLst>
          </p:cNvPr>
          <p:cNvGrpSpPr/>
          <p:nvPr/>
        </p:nvGrpSpPr>
        <p:grpSpPr>
          <a:xfrm>
            <a:off x="4106625" y="4524554"/>
            <a:ext cx="407160" cy="397440"/>
            <a:chOff x="3443500" y="4889738"/>
            <a:chExt cx="542880" cy="529920"/>
          </a:xfrm>
        </p:grpSpPr>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66C086A8-ED56-4DA6-A7C2-69E9620649C5}"/>
                    </a:ext>
                  </a:extLst>
                </p14:cNvPr>
                <p14:cNvContentPartPr/>
                <p14:nvPr/>
              </p14:nvContentPartPr>
              <p14:xfrm>
                <a:off x="3443500" y="4907378"/>
                <a:ext cx="542880" cy="512280"/>
              </p14:xfrm>
            </p:contentPart>
          </mc:Choice>
          <mc:Fallback xmlns="">
            <p:pic>
              <p:nvPicPr>
                <p:cNvPr id="8" name="Inkt 7">
                  <a:extLst>
                    <a:ext uri="{FF2B5EF4-FFF2-40B4-BE49-F238E27FC236}">
                      <a16:creationId xmlns:a16="http://schemas.microsoft.com/office/drawing/2014/main" id="{66C086A8-ED56-4DA6-A7C2-69E9620649C5}"/>
                    </a:ext>
                  </a:extLst>
                </p:cNvPr>
                <p:cNvPicPr/>
                <p:nvPr/>
              </p:nvPicPr>
              <p:blipFill>
                <a:blip r:embed="rId7"/>
                <a:stretch>
                  <a:fillRect/>
                </a:stretch>
              </p:blipFill>
              <p:spPr>
                <a:xfrm>
                  <a:off x="3434860" y="4898738"/>
                  <a:ext cx="56052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t 8">
                  <a:extLst>
                    <a:ext uri="{FF2B5EF4-FFF2-40B4-BE49-F238E27FC236}">
                      <a16:creationId xmlns:a16="http://schemas.microsoft.com/office/drawing/2014/main" id="{FBB08E50-A4CE-4D97-9F3F-41108F3B42B4}"/>
                    </a:ext>
                  </a:extLst>
                </p14:cNvPr>
                <p14:cNvContentPartPr/>
                <p14:nvPr/>
              </p14:nvContentPartPr>
              <p14:xfrm>
                <a:off x="3563740" y="4889738"/>
                <a:ext cx="46080" cy="170280"/>
              </p14:xfrm>
            </p:contentPart>
          </mc:Choice>
          <mc:Fallback xmlns="">
            <p:pic>
              <p:nvPicPr>
                <p:cNvPr id="9" name="Inkt 8">
                  <a:extLst>
                    <a:ext uri="{FF2B5EF4-FFF2-40B4-BE49-F238E27FC236}">
                      <a16:creationId xmlns:a16="http://schemas.microsoft.com/office/drawing/2014/main" id="{FBB08E50-A4CE-4D97-9F3F-41108F3B42B4}"/>
                    </a:ext>
                  </a:extLst>
                </p:cNvPr>
                <p:cNvPicPr/>
                <p:nvPr/>
              </p:nvPicPr>
              <p:blipFill>
                <a:blip r:embed="rId9"/>
                <a:stretch>
                  <a:fillRect/>
                </a:stretch>
              </p:blipFill>
              <p:spPr>
                <a:xfrm>
                  <a:off x="3554740" y="4880738"/>
                  <a:ext cx="637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t 10">
                  <a:extLst>
                    <a:ext uri="{FF2B5EF4-FFF2-40B4-BE49-F238E27FC236}">
                      <a16:creationId xmlns:a16="http://schemas.microsoft.com/office/drawing/2014/main" id="{8023E063-7692-4054-9D72-9427A8A29DC5}"/>
                    </a:ext>
                  </a:extLst>
                </p14:cNvPr>
                <p14:cNvContentPartPr/>
                <p14:nvPr/>
              </p14:nvContentPartPr>
              <p14:xfrm>
                <a:off x="3485260" y="4946978"/>
                <a:ext cx="92880" cy="81000"/>
              </p14:xfrm>
            </p:contentPart>
          </mc:Choice>
          <mc:Fallback xmlns="">
            <p:pic>
              <p:nvPicPr>
                <p:cNvPr id="11" name="Inkt 10">
                  <a:extLst>
                    <a:ext uri="{FF2B5EF4-FFF2-40B4-BE49-F238E27FC236}">
                      <a16:creationId xmlns:a16="http://schemas.microsoft.com/office/drawing/2014/main" id="{8023E063-7692-4054-9D72-9427A8A29DC5}"/>
                    </a:ext>
                  </a:extLst>
                </p:cNvPr>
                <p:cNvPicPr/>
                <p:nvPr/>
              </p:nvPicPr>
              <p:blipFill>
                <a:blip r:embed="rId11"/>
                <a:stretch>
                  <a:fillRect/>
                </a:stretch>
              </p:blipFill>
              <p:spPr>
                <a:xfrm>
                  <a:off x="3476260" y="4937978"/>
                  <a:ext cx="110520" cy="98640"/>
                </a:xfrm>
                <a:prstGeom prst="rect">
                  <a:avLst/>
                </a:prstGeom>
              </p:spPr>
            </p:pic>
          </mc:Fallback>
        </mc:AlternateContent>
      </p:grpSp>
      <p:pic>
        <p:nvPicPr>
          <p:cNvPr id="16" name="Afbeelding 15">
            <a:extLst>
              <a:ext uri="{FF2B5EF4-FFF2-40B4-BE49-F238E27FC236}">
                <a16:creationId xmlns:a16="http://schemas.microsoft.com/office/drawing/2014/main" id="{0C8DDCC4-E1E4-498B-ADA5-66C6581F6E5A}"/>
              </a:ext>
            </a:extLst>
          </p:cNvPr>
          <p:cNvPicPr>
            <a:picLocks noChangeAspect="1"/>
          </p:cNvPicPr>
          <p:nvPr/>
        </p:nvPicPr>
        <p:blipFill>
          <a:blip r:embed="rId12"/>
          <a:stretch>
            <a:fillRect/>
          </a:stretch>
        </p:blipFill>
        <p:spPr>
          <a:xfrm>
            <a:off x="5973733" y="974940"/>
            <a:ext cx="2004518" cy="4919384"/>
          </a:xfrm>
          <a:prstGeom prst="rect">
            <a:avLst/>
          </a:prstGeom>
        </p:spPr>
      </p:pic>
      <p:sp>
        <p:nvSpPr>
          <p:cNvPr id="28" name="Pijl: rechts 27">
            <a:extLst>
              <a:ext uri="{FF2B5EF4-FFF2-40B4-BE49-F238E27FC236}">
                <a16:creationId xmlns:a16="http://schemas.microsoft.com/office/drawing/2014/main" id="{C6AF97AD-F88B-45F1-9E7F-DCB10175640C}"/>
              </a:ext>
            </a:extLst>
          </p:cNvPr>
          <p:cNvSpPr/>
          <p:nvPr/>
        </p:nvSpPr>
        <p:spPr>
          <a:xfrm rot="20195808">
            <a:off x="4442424" y="1876894"/>
            <a:ext cx="1564420" cy="232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cxnSp>
        <p:nvCxnSpPr>
          <p:cNvPr id="30" name="Rechte verbindingslijn met pijl 29">
            <a:extLst>
              <a:ext uri="{FF2B5EF4-FFF2-40B4-BE49-F238E27FC236}">
                <a16:creationId xmlns:a16="http://schemas.microsoft.com/office/drawing/2014/main" id="{ED227295-0FAF-459D-BA8B-3FC07A61C9FD}"/>
              </a:ext>
            </a:extLst>
          </p:cNvPr>
          <p:cNvCxnSpPr/>
          <p:nvPr/>
        </p:nvCxnSpPr>
        <p:spPr>
          <a:xfrm>
            <a:off x="4043772" y="4921994"/>
            <a:ext cx="2646294" cy="7752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met pijl 32">
            <a:extLst>
              <a:ext uri="{FF2B5EF4-FFF2-40B4-BE49-F238E27FC236}">
                <a16:creationId xmlns:a16="http://schemas.microsoft.com/office/drawing/2014/main" id="{9ACFC995-6830-490E-94BF-F922E9C35724}"/>
              </a:ext>
            </a:extLst>
          </p:cNvPr>
          <p:cNvCxnSpPr>
            <a:cxnSpLocks/>
          </p:cNvCxnSpPr>
          <p:nvPr/>
        </p:nvCxnSpPr>
        <p:spPr>
          <a:xfrm>
            <a:off x="4039981" y="4628234"/>
            <a:ext cx="2326051" cy="7223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Rechte verbindingslijn met pijl 36">
            <a:extLst>
              <a:ext uri="{FF2B5EF4-FFF2-40B4-BE49-F238E27FC236}">
                <a16:creationId xmlns:a16="http://schemas.microsoft.com/office/drawing/2014/main" id="{9D762695-4EC9-47B9-8A2D-9662463389A1}"/>
              </a:ext>
            </a:extLst>
          </p:cNvPr>
          <p:cNvCxnSpPr>
            <a:cxnSpLocks/>
          </p:cNvCxnSpPr>
          <p:nvPr/>
        </p:nvCxnSpPr>
        <p:spPr>
          <a:xfrm flipV="1">
            <a:off x="4082865" y="3429002"/>
            <a:ext cx="2491230" cy="11555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335360" y="399114"/>
            <a:ext cx="8229600" cy="1143000"/>
          </a:xfrm>
        </p:spPr>
        <p:txBody>
          <a:bodyPr>
            <a:normAutofit/>
          </a:bodyPr>
          <a:lstStyle/>
          <a:p>
            <a:pPr eaLnBrk="1" hangingPunct="1"/>
            <a:r>
              <a:rPr lang="nl-NL" sz="3200" b="0" dirty="0">
                <a:latin typeface="+mj-lt"/>
                <a:ea typeface="ＭＳ Ｐゴシック" charset="0"/>
              </a:rPr>
              <a:t>1NF </a:t>
            </a:r>
            <a:r>
              <a:rPr lang="nl-NL" sz="3200" b="0" dirty="0">
                <a:latin typeface="+mj-lt"/>
                <a:ea typeface="ＭＳ Ｐゴシック" charset="0"/>
                <a:sym typeface="Wingdings" charset="0"/>
              </a:rPr>
              <a:t> 2NF</a:t>
            </a:r>
            <a:endParaRPr lang="nl-NL" sz="3200" b="0" dirty="0">
              <a:latin typeface="+mj-lt"/>
              <a:ea typeface="ＭＳ Ｐゴシック" charset="0"/>
            </a:endParaRPr>
          </a:p>
        </p:txBody>
      </p:sp>
      <p:pic>
        <p:nvPicPr>
          <p:cNvPr id="26627"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63552" y="1714300"/>
            <a:ext cx="7632700" cy="4581525"/>
          </a:xfrm>
          <a:noFill/>
        </p:spPr>
      </p:pic>
      <p:graphicFrame>
        <p:nvGraphicFramePr>
          <p:cNvPr id="5" name="Tabel 4"/>
          <p:cNvGraphicFramePr>
            <a:graphicFrameLocks noGrp="1"/>
          </p:cNvGraphicFramePr>
          <p:nvPr/>
        </p:nvGraphicFramePr>
        <p:xfrm>
          <a:off x="2423592" y="2132856"/>
          <a:ext cx="2664296" cy="792088"/>
        </p:xfrm>
        <a:graphic>
          <a:graphicData uri="http://schemas.openxmlformats.org/drawingml/2006/table">
            <a:tbl>
              <a:tblPr/>
              <a:tblGrid>
                <a:gridCol w="2664296">
                  <a:extLst>
                    <a:ext uri="{9D8B030D-6E8A-4147-A177-3AD203B41FA5}">
                      <a16:colId xmlns:a16="http://schemas.microsoft.com/office/drawing/2014/main" val="20000"/>
                    </a:ext>
                  </a:extLst>
                </a:gridCol>
              </a:tblGrid>
              <a:tr h="396044">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96044">
                <a:tc>
                  <a:txBody>
                    <a:bodyPr/>
                    <a:lstStyle/>
                    <a:p>
                      <a:pPr>
                        <a:lnSpc>
                          <a:spcPct val="115000"/>
                        </a:lnSpc>
                        <a:spcAft>
                          <a:spcPts val="0"/>
                        </a:spcAft>
                      </a:pPr>
                      <a:r>
                        <a:rPr lang="nl-NL" sz="1600" dirty="0">
                          <a:latin typeface="Calibri"/>
                          <a:ea typeface="Calibri"/>
                          <a:cs typeface="Times New Roman"/>
                        </a:rPr>
                        <a:t>Student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0721" name="Rectangle 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nl-NL">
              <a:latin typeface="Arial" pitchFamily="34" charset="0"/>
            </a:endParaRPr>
          </a:p>
        </p:txBody>
      </p:sp>
      <p:graphicFrame>
        <p:nvGraphicFramePr>
          <p:cNvPr id="7" name="Tabel 6"/>
          <p:cNvGraphicFramePr>
            <a:graphicFrameLocks noGrp="1"/>
          </p:cNvGraphicFramePr>
          <p:nvPr/>
        </p:nvGraphicFramePr>
        <p:xfrm>
          <a:off x="2423592" y="2996952"/>
          <a:ext cx="2664296" cy="2016222"/>
        </p:xfrm>
        <a:graphic>
          <a:graphicData uri="http://schemas.openxmlformats.org/drawingml/2006/table">
            <a:tbl>
              <a:tblPr/>
              <a:tblGrid>
                <a:gridCol w="2664296">
                  <a:extLst>
                    <a:ext uri="{9D8B030D-6E8A-4147-A177-3AD203B41FA5}">
                      <a16:colId xmlns:a16="http://schemas.microsoft.com/office/drawing/2014/main" val="20000"/>
                    </a:ext>
                  </a:extLst>
                </a:gridCol>
              </a:tblGrid>
              <a:tr h="336037">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6037">
                <a:tc>
                  <a:txBody>
                    <a:bodyPr/>
                    <a:lstStyle/>
                    <a:p>
                      <a:pPr>
                        <a:lnSpc>
                          <a:spcPct val="115000"/>
                        </a:lnSpc>
                        <a:spcAft>
                          <a:spcPts val="0"/>
                        </a:spcAft>
                      </a:pPr>
                      <a:r>
                        <a:rPr lang="nl-NL" sz="1600" b="1" u="sng" dirty="0" err="1">
                          <a:latin typeface="Calibri"/>
                          <a:ea typeface="Calibri"/>
                          <a:cs typeface="Times New Roman"/>
                        </a:rPr>
                        <a:t>Course</a:t>
                      </a:r>
                      <a:r>
                        <a:rPr lang="nl-NL" sz="1600" b="1" u="sng" dirty="0">
                          <a:latin typeface="Calibri"/>
                          <a:ea typeface="Calibri"/>
                          <a:cs typeface="Times New Roman"/>
                        </a:rPr>
                        <a:t> code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6037">
                <a:tc>
                  <a:txBody>
                    <a:bodyPr/>
                    <a:lstStyle/>
                    <a:p>
                      <a:pPr>
                        <a:lnSpc>
                          <a:spcPct val="115000"/>
                        </a:lnSpc>
                        <a:spcAft>
                          <a:spcPts val="0"/>
                        </a:spcAft>
                      </a:pPr>
                      <a:r>
                        <a:rPr lang="nl-NL" sz="1600" dirty="0" err="1">
                          <a:latin typeface="Calibri"/>
                          <a:ea typeface="Calibri"/>
                          <a:cs typeface="Times New Roman"/>
                        </a:rPr>
                        <a:t>Course</a:t>
                      </a:r>
                      <a:r>
                        <a:rPr lang="nl-NL" sz="1600" dirty="0">
                          <a:latin typeface="Calibri"/>
                          <a:ea typeface="Calibri"/>
                          <a:cs typeface="Times New Roman"/>
                        </a:rPr>
                        <a:t> </a:t>
                      </a:r>
                      <a:r>
                        <a:rPr lang="nl-NL" sz="1600" dirty="0" err="1">
                          <a:latin typeface="Calibri"/>
                          <a:ea typeface="Calibri"/>
                          <a:cs typeface="Times New Roman"/>
                        </a:rPr>
                        <a:t>title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6037">
                <a:tc>
                  <a:txBody>
                    <a:bodyPr/>
                    <a:lstStyle/>
                    <a:p>
                      <a:pPr>
                        <a:lnSpc>
                          <a:spcPct val="115000"/>
                        </a:lnSpc>
                        <a:spcAft>
                          <a:spcPts val="0"/>
                        </a:spcAft>
                      </a:pPr>
                      <a:r>
                        <a:rPr lang="nl-NL" sz="1600" dirty="0" err="1">
                          <a:latin typeface="Calibri"/>
                          <a:ea typeface="Calibri"/>
                          <a:cs typeface="Times New Roman"/>
                        </a:rPr>
                        <a:t>registration</a:t>
                      </a:r>
                      <a:r>
                        <a:rPr lang="nl-NL" sz="1600" dirty="0">
                          <a:latin typeface="Calibri"/>
                          <a:ea typeface="Calibri"/>
                          <a:cs typeface="Times New Roman"/>
                        </a:rPr>
                        <a:t>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6037">
                <a:tc>
                  <a:txBody>
                    <a:bodyPr/>
                    <a:lstStyle/>
                    <a:p>
                      <a:pPr>
                        <a:lnSpc>
                          <a:spcPct val="115000"/>
                        </a:lnSpc>
                        <a:spcAft>
                          <a:spcPts val="0"/>
                        </a:spcAft>
                      </a:pPr>
                      <a:r>
                        <a:rPr lang="nl-NL" sz="1600" dirty="0" err="1">
                          <a:latin typeface="Calibri"/>
                          <a:ea typeface="Calibri"/>
                          <a:cs typeface="Times New Roman"/>
                        </a:rPr>
                        <a:t>Study</a:t>
                      </a:r>
                      <a:r>
                        <a:rPr lang="nl-NL" sz="1600" dirty="0">
                          <a:latin typeface="Calibri"/>
                          <a:ea typeface="Calibri"/>
                          <a:cs typeface="Times New Roman"/>
                        </a:rPr>
                        <a:t> </a:t>
                      </a:r>
                      <a:r>
                        <a:rPr lang="nl-NL" sz="1600" dirty="0" err="1">
                          <a:latin typeface="Calibri"/>
                          <a:ea typeface="Calibri"/>
                          <a:cs typeface="Times New Roman"/>
                        </a:rPr>
                        <a:t>centre</a:t>
                      </a:r>
                      <a:r>
                        <a:rPr lang="nl-NL" sz="1600" dirty="0">
                          <a:latin typeface="Calibri"/>
                          <a:ea typeface="Calibri"/>
                          <a:cs typeface="Times New Roman"/>
                        </a:rPr>
                        <a:t> 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6037">
                <a:tc>
                  <a:txBody>
                    <a:bodyPr/>
                    <a:lstStyle/>
                    <a:p>
                      <a:pPr>
                        <a:lnSpc>
                          <a:spcPct val="115000"/>
                        </a:lnSpc>
                        <a:spcAft>
                          <a:spcPts val="0"/>
                        </a:spcAft>
                      </a:pPr>
                      <a:r>
                        <a:rPr lang="nl-NL" sz="1600" dirty="0" err="1">
                          <a:latin typeface="Calibri"/>
                          <a:ea typeface="Calibri"/>
                          <a:cs typeface="Times New Roman"/>
                        </a:rPr>
                        <a:t>Study</a:t>
                      </a:r>
                      <a:r>
                        <a:rPr lang="nl-NL" sz="1600" dirty="0">
                          <a:latin typeface="Calibri"/>
                          <a:ea typeface="Calibri"/>
                          <a:cs typeface="Times New Roman"/>
                        </a:rPr>
                        <a:t> </a:t>
                      </a:r>
                      <a:r>
                        <a:rPr lang="nl-NL" sz="1600" dirty="0" err="1">
                          <a:latin typeface="Calibri"/>
                          <a:ea typeface="Calibri"/>
                          <a:cs typeface="Times New Roman"/>
                        </a:rPr>
                        <a:t>centre</a:t>
                      </a:r>
                      <a:r>
                        <a:rPr lang="nl-NL" sz="1600" dirty="0">
                          <a:latin typeface="Calibri"/>
                          <a:ea typeface="Calibri"/>
                          <a:cs typeface="Times New Roman"/>
                        </a:rPr>
                        <a: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8" name="Tabel 7"/>
          <p:cNvGraphicFramePr>
            <a:graphicFrameLocks noGrp="1"/>
          </p:cNvGraphicFramePr>
          <p:nvPr/>
        </p:nvGraphicFramePr>
        <p:xfrm>
          <a:off x="6744072" y="2204864"/>
          <a:ext cx="2592288" cy="720080"/>
        </p:xfrm>
        <a:graphic>
          <a:graphicData uri="http://schemas.openxmlformats.org/drawingml/2006/table">
            <a:tbl>
              <a:tblPr/>
              <a:tblGrid>
                <a:gridCol w="2592288">
                  <a:extLst>
                    <a:ext uri="{9D8B030D-6E8A-4147-A177-3AD203B41FA5}">
                      <a16:colId xmlns:a16="http://schemas.microsoft.com/office/drawing/2014/main" val="20000"/>
                    </a:ext>
                  </a:extLst>
                </a:gridCol>
              </a:tblGrid>
              <a:tr h="360040">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40">
                <a:tc>
                  <a:txBody>
                    <a:bodyPr/>
                    <a:lstStyle/>
                    <a:p>
                      <a:pPr>
                        <a:lnSpc>
                          <a:spcPct val="115000"/>
                        </a:lnSpc>
                        <a:spcAft>
                          <a:spcPts val="0"/>
                        </a:spcAft>
                      </a:pPr>
                      <a:r>
                        <a:rPr lang="nl-NL" sz="1600" dirty="0">
                          <a:latin typeface="Calibri"/>
                          <a:ea typeface="Calibri"/>
                          <a:cs typeface="Times New Roman"/>
                        </a:rPr>
                        <a:t>Student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9" name="Tabel 8"/>
          <p:cNvGraphicFramePr>
            <a:graphicFrameLocks noGrp="1"/>
          </p:cNvGraphicFramePr>
          <p:nvPr/>
        </p:nvGraphicFramePr>
        <p:xfrm>
          <a:off x="6744072" y="3068961"/>
          <a:ext cx="2592288" cy="1584175"/>
        </p:xfrm>
        <a:graphic>
          <a:graphicData uri="http://schemas.openxmlformats.org/drawingml/2006/table">
            <a:tbl>
              <a:tblPr/>
              <a:tblGrid>
                <a:gridCol w="2592288">
                  <a:extLst>
                    <a:ext uri="{9D8B030D-6E8A-4147-A177-3AD203B41FA5}">
                      <a16:colId xmlns:a16="http://schemas.microsoft.com/office/drawing/2014/main" val="20000"/>
                    </a:ext>
                  </a:extLst>
                </a:gridCol>
              </a:tblGrid>
              <a:tr h="316835">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6835">
                <a:tc>
                  <a:txBody>
                    <a:bodyPr/>
                    <a:lstStyle/>
                    <a:p>
                      <a:pPr>
                        <a:lnSpc>
                          <a:spcPct val="115000"/>
                        </a:lnSpc>
                        <a:spcAft>
                          <a:spcPts val="0"/>
                        </a:spcAft>
                      </a:pPr>
                      <a:r>
                        <a:rPr lang="nl-NL" sz="1600" b="1" u="sng">
                          <a:latin typeface="Calibri"/>
                          <a:ea typeface="Calibri"/>
                          <a:cs typeface="Times New Roman"/>
                        </a:rPr>
                        <a:t>Course code</a:t>
                      </a:r>
                      <a:endParaRPr lang="nl-NL"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6835">
                <a:tc>
                  <a:txBody>
                    <a:bodyPr/>
                    <a:lstStyle/>
                    <a:p>
                      <a:pPr>
                        <a:lnSpc>
                          <a:spcPct val="115000"/>
                        </a:lnSpc>
                        <a:spcAft>
                          <a:spcPts val="0"/>
                        </a:spcAft>
                      </a:pPr>
                      <a:r>
                        <a:rPr lang="nl-NL" sz="1600" dirty="0" err="1">
                          <a:latin typeface="Calibri"/>
                          <a:ea typeface="Calibri"/>
                          <a:cs typeface="Times New Roman"/>
                        </a:rPr>
                        <a:t>registration</a:t>
                      </a:r>
                      <a:r>
                        <a:rPr lang="nl-NL" sz="1600" dirty="0">
                          <a:latin typeface="Calibri"/>
                          <a:ea typeface="Calibri"/>
                          <a:cs typeface="Times New Roman"/>
                        </a:rPr>
                        <a:t>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16835">
                <a:tc>
                  <a:txBody>
                    <a:bodyPr/>
                    <a:lstStyle/>
                    <a:p>
                      <a:pPr>
                        <a:lnSpc>
                          <a:spcPct val="115000"/>
                        </a:lnSpc>
                        <a:spcAft>
                          <a:spcPts val="0"/>
                        </a:spcAft>
                      </a:pPr>
                      <a:r>
                        <a:rPr lang="nl-NL" sz="1600" dirty="0" err="1">
                          <a:latin typeface="Calibri"/>
                          <a:ea typeface="Calibri"/>
                          <a:cs typeface="Times New Roman"/>
                        </a:rPr>
                        <a:t>Study</a:t>
                      </a:r>
                      <a:r>
                        <a:rPr lang="nl-NL" sz="1600" dirty="0">
                          <a:latin typeface="Calibri"/>
                          <a:ea typeface="Calibri"/>
                          <a:cs typeface="Times New Roman"/>
                        </a:rPr>
                        <a:t> </a:t>
                      </a:r>
                      <a:r>
                        <a:rPr lang="nl-NL" sz="1600" dirty="0" err="1">
                          <a:latin typeface="Calibri"/>
                          <a:ea typeface="Calibri"/>
                          <a:cs typeface="Times New Roman"/>
                        </a:rPr>
                        <a:t>centre</a:t>
                      </a:r>
                      <a:r>
                        <a:rPr lang="nl-NL" sz="1600" dirty="0">
                          <a:latin typeface="Calibri"/>
                          <a:ea typeface="Calibri"/>
                          <a:cs typeface="Times New Roman"/>
                        </a:rPr>
                        <a:t> 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16835">
                <a:tc>
                  <a:txBody>
                    <a:bodyPr/>
                    <a:lstStyle/>
                    <a:p>
                      <a:pPr>
                        <a:lnSpc>
                          <a:spcPct val="115000"/>
                        </a:lnSpc>
                        <a:spcAft>
                          <a:spcPts val="0"/>
                        </a:spcAft>
                      </a:pPr>
                      <a:r>
                        <a:rPr lang="nl-NL" sz="1600" dirty="0" err="1">
                          <a:latin typeface="Calibri"/>
                          <a:ea typeface="Calibri"/>
                          <a:cs typeface="Times New Roman"/>
                        </a:rPr>
                        <a:t>Study</a:t>
                      </a:r>
                      <a:r>
                        <a:rPr lang="nl-NL" sz="1600" dirty="0">
                          <a:latin typeface="Calibri"/>
                          <a:ea typeface="Calibri"/>
                          <a:cs typeface="Times New Roman"/>
                        </a:rPr>
                        <a:t> </a:t>
                      </a:r>
                      <a:r>
                        <a:rPr lang="nl-NL" sz="1600" dirty="0" err="1">
                          <a:latin typeface="Calibri"/>
                          <a:ea typeface="Calibri"/>
                          <a:cs typeface="Times New Roman"/>
                        </a:rPr>
                        <a:t>centre</a:t>
                      </a:r>
                      <a:r>
                        <a:rPr lang="nl-NL" sz="1600" dirty="0">
                          <a:latin typeface="Calibri"/>
                          <a:ea typeface="Calibri"/>
                          <a:cs typeface="Times New Roman"/>
                        </a:rPr>
                        <a: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el 9"/>
          <p:cNvGraphicFramePr>
            <a:graphicFrameLocks noGrp="1"/>
          </p:cNvGraphicFramePr>
          <p:nvPr/>
        </p:nvGraphicFramePr>
        <p:xfrm>
          <a:off x="6672064" y="4797152"/>
          <a:ext cx="2664296" cy="720080"/>
        </p:xfrm>
        <a:graphic>
          <a:graphicData uri="http://schemas.openxmlformats.org/drawingml/2006/table">
            <a:tbl>
              <a:tblPr/>
              <a:tblGrid>
                <a:gridCol w="2664296">
                  <a:extLst>
                    <a:ext uri="{9D8B030D-6E8A-4147-A177-3AD203B41FA5}">
                      <a16:colId xmlns:a16="http://schemas.microsoft.com/office/drawing/2014/main" val="20000"/>
                    </a:ext>
                  </a:extLst>
                </a:gridCol>
              </a:tblGrid>
              <a:tr h="360040">
                <a:tc>
                  <a:txBody>
                    <a:bodyPr/>
                    <a:lstStyle/>
                    <a:p>
                      <a:pPr>
                        <a:lnSpc>
                          <a:spcPct val="115000"/>
                        </a:lnSpc>
                        <a:spcAft>
                          <a:spcPts val="0"/>
                        </a:spcAft>
                      </a:pPr>
                      <a:r>
                        <a:rPr lang="nl-NL" sz="1600" b="1" u="sng" dirty="0" err="1">
                          <a:latin typeface="Calibri"/>
                          <a:ea typeface="Calibri"/>
                          <a:cs typeface="Times New Roman"/>
                        </a:rPr>
                        <a:t>Course</a:t>
                      </a:r>
                      <a:r>
                        <a:rPr lang="nl-NL" sz="1600" b="1" u="sng" dirty="0">
                          <a:latin typeface="Calibri"/>
                          <a:ea typeface="Calibri"/>
                          <a:cs typeface="Times New Roman"/>
                        </a:rPr>
                        <a:t> code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40">
                <a:tc>
                  <a:txBody>
                    <a:bodyPr/>
                    <a:lstStyle/>
                    <a:p>
                      <a:pPr>
                        <a:lnSpc>
                          <a:spcPct val="115000"/>
                        </a:lnSpc>
                        <a:spcAft>
                          <a:spcPts val="0"/>
                        </a:spcAft>
                      </a:pPr>
                      <a:r>
                        <a:rPr lang="nl-NL" sz="1600" dirty="0" err="1">
                          <a:latin typeface="Calibri"/>
                          <a:ea typeface="Calibri"/>
                          <a:cs typeface="Times New Roman"/>
                        </a:rPr>
                        <a:t>Course</a:t>
                      </a:r>
                      <a:r>
                        <a:rPr lang="nl-NL" sz="1600" dirty="0">
                          <a:latin typeface="Calibri"/>
                          <a:ea typeface="Calibri"/>
                          <a:cs typeface="Times New Roman"/>
                        </a:rPr>
                        <a:t> </a:t>
                      </a:r>
                      <a:r>
                        <a:rPr lang="nl-NL" sz="1600" dirty="0" err="1">
                          <a:latin typeface="Calibri"/>
                          <a:ea typeface="Calibri"/>
                          <a:cs typeface="Times New Roman"/>
                        </a:rPr>
                        <a:t>title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2" name="Rechthoek 1">
            <a:extLst>
              <a:ext uri="{FF2B5EF4-FFF2-40B4-BE49-F238E27FC236}">
                <a16:creationId xmlns:a16="http://schemas.microsoft.com/office/drawing/2014/main" id="{4362178E-52B4-4386-95FF-2B89C06D98A7}"/>
              </a:ext>
            </a:extLst>
          </p:cNvPr>
          <p:cNvSpPr/>
          <p:nvPr/>
        </p:nvSpPr>
        <p:spPr>
          <a:xfrm>
            <a:off x="5525412" y="1638463"/>
            <a:ext cx="4242995" cy="46573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nl-NL" sz="3200" b="0" dirty="0" err="1">
                <a:latin typeface="+mj-lt"/>
                <a:ea typeface="ＭＳ Ｐゴシック" charset="0"/>
              </a:rPr>
              <a:t>Not</a:t>
            </a:r>
            <a:r>
              <a:rPr lang="nl-NL" sz="3200" b="0" dirty="0">
                <a:latin typeface="+mj-lt"/>
                <a:ea typeface="ＭＳ Ｐゴシック" charset="0"/>
              </a:rPr>
              <a:t> in 2NF</a:t>
            </a:r>
          </a:p>
        </p:txBody>
      </p:sp>
      <p:sp>
        <p:nvSpPr>
          <p:cNvPr id="5124" name="Rectangle 3"/>
          <p:cNvSpPr>
            <a:spLocks noGrp="1" noChangeArrowheads="1"/>
          </p:cNvSpPr>
          <p:nvPr>
            <p:ph type="body" sz="half" idx="1"/>
          </p:nvPr>
        </p:nvSpPr>
        <p:spPr>
          <a:xfrm>
            <a:off x="1981200" y="1600201"/>
            <a:ext cx="7931150" cy="4525963"/>
          </a:xfrm>
        </p:spPr>
        <p:txBody>
          <a:bodyPr/>
          <a:lstStyle/>
          <a:p>
            <a:pPr eaLnBrk="1" hangingPunct="1">
              <a:buFontTx/>
              <a:buNone/>
            </a:pPr>
            <a:endParaRPr lang="en-US" sz="2800" dirty="0">
              <a:latin typeface="Georgia" charset="0"/>
              <a:ea typeface="ＭＳ Ｐゴシック" charset="0"/>
            </a:endParaRPr>
          </a:p>
        </p:txBody>
      </p:sp>
      <p:graphicFrame>
        <p:nvGraphicFramePr>
          <p:cNvPr id="34822" name="Object 6"/>
          <p:cNvGraphicFramePr>
            <a:graphicFrameLocks noGrp="1" noChangeAspect="1"/>
          </p:cNvGraphicFramePr>
          <p:nvPr>
            <p:ph sz="half" idx="2"/>
            <p:extLst>
              <p:ext uri="{D42A27DB-BD31-4B8C-83A1-F6EECF244321}">
                <p14:modId xmlns:p14="http://schemas.microsoft.com/office/powerpoint/2010/main" val="533197574"/>
              </p:ext>
            </p:extLst>
          </p:nvPr>
        </p:nvGraphicFramePr>
        <p:xfrm>
          <a:off x="2387600" y="3960814"/>
          <a:ext cx="7708900" cy="2230437"/>
        </p:xfrm>
        <a:graphic>
          <a:graphicData uri="http://schemas.openxmlformats.org/presentationml/2006/ole">
            <mc:AlternateContent xmlns:mc="http://schemas.openxmlformats.org/markup-compatibility/2006">
              <mc:Choice xmlns:v="urn:schemas-microsoft-com:vml" Requires="v">
                <p:oleObj name="Document" r:id="rId3" imgW="6359402" imgH="1840307" progId="Word.Document.8">
                  <p:embed/>
                </p:oleObj>
              </mc:Choice>
              <mc:Fallback>
                <p:oleObj name="Document" r:id="rId3" imgW="6359402" imgH="1840307" progId="Word.Document.8">
                  <p:embed/>
                  <p:pic>
                    <p:nvPicPr>
                      <p:cNvPr id="34822" name="Object 6"/>
                      <p:cNvPicPr>
                        <a:picLocks noGrp="1" noChangeAspect="1" noChangeArrowheads="1"/>
                      </p:cNvPicPr>
                      <p:nvPr/>
                    </p:nvPicPr>
                    <p:blipFill>
                      <a:blip r:embed="rId4"/>
                      <a:srcRect/>
                      <a:stretch>
                        <a:fillRect/>
                      </a:stretch>
                    </p:blipFill>
                    <p:spPr bwMode="auto">
                      <a:xfrm>
                        <a:off x="2387600" y="3960814"/>
                        <a:ext cx="7708900" cy="223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el 6"/>
          <p:cNvGraphicFramePr>
            <a:graphicFrameLocks noGrp="1"/>
          </p:cNvGraphicFramePr>
          <p:nvPr>
            <p:extLst>
              <p:ext uri="{D42A27DB-BD31-4B8C-83A1-F6EECF244321}">
                <p14:modId xmlns:p14="http://schemas.microsoft.com/office/powerpoint/2010/main" val="4134016692"/>
              </p:ext>
            </p:extLst>
          </p:nvPr>
        </p:nvGraphicFramePr>
        <p:xfrm>
          <a:off x="1981200" y="1600201"/>
          <a:ext cx="5786437" cy="1630363"/>
        </p:xfrm>
        <a:graphic>
          <a:graphicData uri="http://schemas.openxmlformats.org/drawingml/2006/table">
            <a:tbl>
              <a:tblPr firstRow="1" bandRow="1">
                <a:tableStyleId>{5C22544A-7EE6-4342-B048-85BDC9FD1C3A}</a:tableStyleId>
              </a:tblPr>
              <a:tblGrid>
                <a:gridCol w="1140995">
                  <a:extLst>
                    <a:ext uri="{9D8B030D-6E8A-4147-A177-3AD203B41FA5}">
                      <a16:colId xmlns:a16="http://schemas.microsoft.com/office/drawing/2014/main" val="20000"/>
                    </a:ext>
                  </a:extLst>
                </a:gridCol>
                <a:gridCol w="1711492">
                  <a:extLst>
                    <a:ext uri="{9D8B030D-6E8A-4147-A177-3AD203B41FA5}">
                      <a16:colId xmlns:a16="http://schemas.microsoft.com/office/drawing/2014/main" val="20001"/>
                    </a:ext>
                  </a:extLst>
                </a:gridCol>
                <a:gridCol w="1222494">
                  <a:extLst>
                    <a:ext uri="{9D8B030D-6E8A-4147-A177-3AD203B41FA5}">
                      <a16:colId xmlns:a16="http://schemas.microsoft.com/office/drawing/2014/main" val="20002"/>
                    </a:ext>
                  </a:extLst>
                </a:gridCol>
                <a:gridCol w="1711456">
                  <a:extLst>
                    <a:ext uri="{9D8B030D-6E8A-4147-A177-3AD203B41FA5}">
                      <a16:colId xmlns:a16="http://schemas.microsoft.com/office/drawing/2014/main" val="20003"/>
                    </a:ext>
                  </a:extLst>
                </a:gridCol>
              </a:tblGrid>
              <a:tr h="518059">
                <a:tc>
                  <a:txBody>
                    <a:bodyPr/>
                    <a:lstStyle/>
                    <a:p>
                      <a:r>
                        <a:rPr lang="nl-NL" sz="1400" u="sng" dirty="0" err="1"/>
                        <a:t>Partid</a:t>
                      </a:r>
                      <a:endParaRPr lang="nl-NL" sz="1400" u="sng" dirty="0"/>
                    </a:p>
                  </a:txBody>
                  <a:tcPr marL="91439" marR="91439" marT="45711" marB="45711"/>
                </a:tc>
                <a:tc>
                  <a:txBody>
                    <a:bodyPr/>
                    <a:lstStyle/>
                    <a:p>
                      <a:r>
                        <a:rPr lang="nl-NL" sz="1400" u="sng" dirty="0" err="1"/>
                        <a:t>WarehouseID</a:t>
                      </a:r>
                      <a:endParaRPr lang="nl-NL" sz="1400" u="sng" dirty="0"/>
                    </a:p>
                  </a:txBody>
                  <a:tcPr marL="91439" marR="91439" marT="45711" marB="45711"/>
                </a:tc>
                <a:tc>
                  <a:txBody>
                    <a:bodyPr/>
                    <a:lstStyle/>
                    <a:p>
                      <a:r>
                        <a:rPr lang="nl-NL" sz="1400" dirty="0" err="1"/>
                        <a:t>Quantity</a:t>
                      </a:r>
                      <a:endParaRPr lang="nl-NL" sz="1400" dirty="0"/>
                    </a:p>
                  </a:txBody>
                  <a:tcPr marL="91439" marR="91439" marT="45711" marB="45711"/>
                </a:tc>
                <a:tc>
                  <a:txBody>
                    <a:bodyPr/>
                    <a:lstStyle/>
                    <a:p>
                      <a:r>
                        <a:rPr lang="nl-NL" sz="1400" dirty="0" err="1"/>
                        <a:t>Warehouse-Address</a:t>
                      </a:r>
                      <a:endParaRPr lang="nl-NL" sz="1400" dirty="0"/>
                    </a:p>
                  </a:txBody>
                  <a:tcPr marL="91439" marR="91439" marT="45711" marB="45711"/>
                </a:tc>
                <a:extLst>
                  <a:ext uri="{0D108BD9-81ED-4DB2-BD59-A6C34878D82A}">
                    <a16:rowId xmlns:a16="http://schemas.microsoft.com/office/drawing/2014/main" val="10000"/>
                  </a:ext>
                </a:extLst>
              </a:tr>
              <a:tr h="370768">
                <a:tc>
                  <a:txBody>
                    <a:bodyPr/>
                    <a:lstStyle/>
                    <a:p>
                      <a:r>
                        <a:rPr lang="nl-NL" sz="1400" dirty="0"/>
                        <a:t>1</a:t>
                      </a:r>
                    </a:p>
                  </a:txBody>
                  <a:tcPr marL="91439" marR="91439" marT="45711" marB="45711"/>
                </a:tc>
                <a:tc>
                  <a:txBody>
                    <a:bodyPr/>
                    <a:lstStyle/>
                    <a:p>
                      <a:r>
                        <a:rPr lang="nl-NL" sz="1400" dirty="0"/>
                        <a:t>A</a:t>
                      </a:r>
                    </a:p>
                  </a:txBody>
                  <a:tcPr marL="91439" marR="91439" marT="45711" marB="45711"/>
                </a:tc>
                <a:tc>
                  <a:txBody>
                    <a:bodyPr/>
                    <a:lstStyle/>
                    <a:p>
                      <a:r>
                        <a:rPr lang="nl-NL" sz="1400" dirty="0"/>
                        <a:t>20</a:t>
                      </a:r>
                    </a:p>
                  </a:txBody>
                  <a:tcPr marL="91439" marR="91439" marT="45711" marB="45711"/>
                </a:tc>
                <a:tc>
                  <a:txBody>
                    <a:bodyPr/>
                    <a:lstStyle/>
                    <a:p>
                      <a:r>
                        <a:rPr lang="nl-NL" sz="1400" dirty="0"/>
                        <a:t>Het Lage</a:t>
                      </a:r>
                      <a:r>
                        <a:rPr lang="nl-NL" sz="1400" baseline="0" dirty="0"/>
                        <a:t> Holt 21</a:t>
                      </a:r>
                      <a:endParaRPr lang="nl-NL" sz="1400" dirty="0"/>
                    </a:p>
                  </a:txBody>
                  <a:tcPr marL="91439" marR="91439" marT="45711" marB="45711"/>
                </a:tc>
                <a:extLst>
                  <a:ext uri="{0D108BD9-81ED-4DB2-BD59-A6C34878D82A}">
                    <a16:rowId xmlns:a16="http://schemas.microsoft.com/office/drawing/2014/main" val="10001"/>
                  </a:ext>
                </a:extLst>
              </a:tr>
              <a:tr h="370768">
                <a:tc>
                  <a:txBody>
                    <a:bodyPr/>
                    <a:lstStyle/>
                    <a:p>
                      <a:r>
                        <a:rPr lang="nl-NL" sz="1400" dirty="0"/>
                        <a:t>1</a:t>
                      </a:r>
                    </a:p>
                  </a:txBody>
                  <a:tcPr marL="91439" marR="91439" marT="45711" marB="45711"/>
                </a:tc>
                <a:tc>
                  <a:txBody>
                    <a:bodyPr/>
                    <a:lstStyle/>
                    <a:p>
                      <a:r>
                        <a:rPr lang="nl-NL" sz="1400" dirty="0"/>
                        <a:t>B</a:t>
                      </a:r>
                    </a:p>
                  </a:txBody>
                  <a:tcPr marL="91439" marR="91439" marT="45711" marB="45711"/>
                </a:tc>
                <a:tc>
                  <a:txBody>
                    <a:bodyPr/>
                    <a:lstStyle/>
                    <a:p>
                      <a:r>
                        <a:rPr lang="nl-NL" sz="1400" dirty="0"/>
                        <a:t>10</a:t>
                      </a:r>
                    </a:p>
                  </a:txBody>
                  <a:tcPr marL="91439" marR="91439" marT="45711" marB="45711"/>
                </a:tc>
                <a:tc>
                  <a:txBody>
                    <a:bodyPr/>
                    <a:lstStyle/>
                    <a:p>
                      <a:r>
                        <a:rPr lang="nl-NL" sz="1400" dirty="0"/>
                        <a:t>Van </a:t>
                      </a:r>
                      <a:r>
                        <a:rPr lang="nl-NL" sz="1400" dirty="0" err="1"/>
                        <a:t>Schaikweg</a:t>
                      </a:r>
                      <a:r>
                        <a:rPr lang="nl-NL" sz="1400" baseline="0" dirty="0"/>
                        <a:t> 94</a:t>
                      </a:r>
                      <a:endParaRPr lang="nl-NL" sz="1400" dirty="0"/>
                    </a:p>
                  </a:txBody>
                  <a:tcPr marL="91439" marR="91439" marT="45711" marB="45711"/>
                </a:tc>
                <a:extLst>
                  <a:ext uri="{0D108BD9-81ED-4DB2-BD59-A6C34878D82A}">
                    <a16:rowId xmlns:a16="http://schemas.microsoft.com/office/drawing/2014/main" val="10002"/>
                  </a:ext>
                </a:extLst>
              </a:tr>
              <a:tr h="370768">
                <a:tc>
                  <a:txBody>
                    <a:bodyPr/>
                    <a:lstStyle/>
                    <a:p>
                      <a:r>
                        <a:rPr lang="nl-NL" sz="1400" dirty="0"/>
                        <a:t>2</a:t>
                      </a:r>
                    </a:p>
                  </a:txBody>
                  <a:tcPr marL="91439" marR="91439"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dirty="0"/>
                        <a:t>A</a:t>
                      </a:r>
                    </a:p>
                  </a:txBody>
                  <a:tcPr marL="91439" marR="91439" marT="45711" marB="45711"/>
                </a:tc>
                <a:tc>
                  <a:txBody>
                    <a:bodyPr/>
                    <a:lstStyle/>
                    <a:p>
                      <a:r>
                        <a:rPr lang="nl-NL" sz="1400" dirty="0"/>
                        <a:t>24</a:t>
                      </a:r>
                    </a:p>
                  </a:txBody>
                  <a:tcPr marL="91439" marR="91439" marT="45711" marB="45711"/>
                </a:tc>
                <a:tc>
                  <a:txBody>
                    <a:bodyPr/>
                    <a:lstStyle/>
                    <a:p>
                      <a:r>
                        <a:rPr lang="nl-NL" sz="1400" dirty="0"/>
                        <a:t>Het Lage</a:t>
                      </a:r>
                      <a:r>
                        <a:rPr lang="nl-NL" sz="1400" baseline="0" dirty="0"/>
                        <a:t> Holt 21</a:t>
                      </a:r>
                      <a:endParaRPr lang="nl-NL" sz="1400" dirty="0"/>
                    </a:p>
                  </a:txBody>
                  <a:tcPr marL="91439" marR="91439" marT="45711" marB="45711"/>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 calcmode="lin" valueType="num">
                                      <p:cBhvr additive="base">
                                        <p:cTn id="7" dur="2000" fill="hold"/>
                                        <p:tgtEl>
                                          <p:spTgt spid="34822"/>
                                        </p:tgtEl>
                                        <p:attrNameLst>
                                          <p:attrName>ppt_x</p:attrName>
                                        </p:attrNameLst>
                                      </p:cBhvr>
                                      <p:tavLst>
                                        <p:tav tm="0">
                                          <p:val>
                                            <p:strVal val="#ppt_x"/>
                                          </p:val>
                                        </p:tav>
                                        <p:tav tm="100000">
                                          <p:val>
                                            <p:strVal val="#ppt_x"/>
                                          </p:val>
                                        </p:tav>
                                      </p:tavLst>
                                    </p:anim>
                                    <p:anim calcmode="lin" valueType="num">
                                      <p:cBhvr additive="base">
                                        <p:cTn id="8" dur="2000" fill="hold"/>
                                        <p:tgtEl>
                                          <p:spTgt spid="34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79376" y="650007"/>
            <a:ext cx="7848600" cy="657225"/>
          </a:xfrm>
        </p:spPr>
        <p:txBody>
          <a:bodyPr>
            <a:normAutofit/>
          </a:bodyPr>
          <a:lstStyle/>
          <a:p>
            <a:r>
              <a:rPr lang="en-GB" sz="3200" b="0" dirty="0"/>
              <a:t>1NF to 2NF – Example</a:t>
            </a:r>
            <a:endParaRPr lang="en-US" sz="3200" b="0" dirty="0"/>
          </a:p>
        </p:txBody>
      </p:sp>
      <p:pic>
        <p:nvPicPr>
          <p:cNvPr id="3" name="Afbeelding 2"/>
          <p:cNvPicPr>
            <a:picLocks noChangeAspect="1"/>
          </p:cNvPicPr>
          <p:nvPr/>
        </p:nvPicPr>
        <p:blipFill>
          <a:blip r:embed="rId2"/>
          <a:stretch>
            <a:fillRect/>
          </a:stretch>
        </p:blipFill>
        <p:spPr>
          <a:xfrm>
            <a:off x="2274722" y="1628801"/>
            <a:ext cx="4988080" cy="2307505"/>
          </a:xfrm>
          <a:prstGeom prst="rect">
            <a:avLst/>
          </a:prstGeom>
        </p:spPr>
      </p:pic>
      <p:pic>
        <p:nvPicPr>
          <p:cNvPr id="4" name="Afbeelding 3"/>
          <p:cNvPicPr>
            <a:picLocks noChangeAspect="1"/>
          </p:cNvPicPr>
          <p:nvPr/>
        </p:nvPicPr>
        <p:blipFill>
          <a:blip r:embed="rId3"/>
          <a:stretch>
            <a:fillRect/>
          </a:stretch>
        </p:blipFill>
        <p:spPr>
          <a:xfrm>
            <a:off x="6960096" y="4357018"/>
            <a:ext cx="3446974" cy="1819647"/>
          </a:xfrm>
          <a:prstGeom prst="rect">
            <a:avLst/>
          </a:prstGeom>
        </p:spPr>
      </p:pic>
      <p:pic>
        <p:nvPicPr>
          <p:cNvPr id="5" name="Afbeelding 4"/>
          <p:cNvPicPr>
            <a:picLocks noChangeAspect="1"/>
          </p:cNvPicPr>
          <p:nvPr/>
        </p:nvPicPr>
        <p:blipFill>
          <a:blip r:embed="rId4"/>
          <a:stretch>
            <a:fillRect/>
          </a:stretch>
        </p:blipFill>
        <p:spPr>
          <a:xfrm>
            <a:off x="2274723" y="4357018"/>
            <a:ext cx="3334731" cy="2241603"/>
          </a:xfrm>
          <a:prstGeom prst="rect">
            <a:avLst/>
          </a:prstGeom>
        </p:spPr>
      </p:pic>
      <p:cxnSp>
        <p:nvCxnSpPr>
          <p:cNvPr id="7" name="Rechte verbindingslijn met pijl 6"/>
          <p:cNvCxnSpPr>
            <a:endCxn id="5" idx="0"/>
          </p:cNvCxnSpPr>
          <p:nvPr/>
        </p:nvCxnSpPr>
        <p:spPr bwMode="auto">
          <a:xfrm flipH="1">
            <a:off x="3942088" y="3936305"/>
            <a:ext cx="569736" cy="4207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9" name="Rechte verbindingslijn met pijl 8"/>
          <p:cNvCxnSpPr/>
          <p:nvPr/>
        </p:nvCxnSpPr>
        <p:spPr bwMode="auto">
          <a:xfrm>
            <a:off x="6312024" y="3936306"/>
            <a:ext cx="504056" cy="71683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116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548680"/>
            <a:ext cx="8229600" cy="719138"/>
          </a:xfrm>
        </p:spPr>
        <p:txBody>
          <a:bodyPr>
            <a:noAutofit/>
          </a:bodyPr>
          <a:lstStyle/>
          <a:p>
            <a:pPr eaLnBrk="1" hangingPunct="1"/>
            <a:r>
              <a:rPr lang="nl-NL" sz="3200" b="0" dirty="0">
                <a:latin typeface="+mj-lt"/>
                <a:ea typeface="ＭＳ Ｐゴシック" charset="0"/>
              </a:rPr>
              <a:t>3</a:t>
            </a:r>
            <a:r>
              <a:rPr lang="nl-NL" sz="3200" b="0" baseline="30000" dirty="0">
                <a:latin typeface="+mj-lt"/>
                <a:ea typeface="ＭＳ Ｐゴシック" charset="0"/>
              </a:rPr>
              <a:t>RD </a:t>
            </a:r>
            <a:r>
              <a:rPr lang="nl-NL" sz="3200" b="0" dirty="0" err="1">
                <a:latin typeface="+mj-lt"/>
                <a:ea typeface="ＭＳ Ｐゴシック" charset="0"/>
              </a:rPr>
              <a:t>Normal</a:t>
            </a:r>
            <a:r>
              <a:rPr lang="nl-NL" sz="3200" b="0" dirty="0">
                <a:latin typeface="+mj-lt"/>
                <a:ea typeface="ＭＳ Ｐゴシック" charset="0"/>
              </a:rPr>
              <a:t> Form (3NF)</a:t>
            </a:r>
            <a:endParaRPr lang="nl-NL" sz="4800" b="0" dirty="0">
              <a:latin typeface="+mj-lt"/>
              <a:ea typeface="ＭＳ Ｐゴシック" charset="0"/>
            </a:endParaRPr>
          </a:p>
        </p:txBody>
      </p:sp>
      <p:sp>
        <p:nvSpPr>
          <p:cNvPr id="27651" name="Rectangle 3"/>
          <p:cNvSpPr>
            <a:spLocks noGrp="1" noChangeArrowheads="1"/>
          </p:cNvSpPr>
          <p:nvPr>
            <p:ph idx="1"/>
          </p:nvPr>
        </p:nvSpPr>
        <p:spPr>
          <a:xfrm>
            <a:off x="1127448" y="1700808"/>
            <a:ext cx="8136904" cy="4782993"/>
          </a:xfrm>
        </p:spPr>
        <p:txBody>
          <a:bodyPr/>
          <a:lstStyle/>
          <a:p>
            <a:pPr marL="0" indent="0">
              <a:buNone/>
            </a:pPr>
            <a:r>
              <a:rPr lang="en-GB" sz="2400" dirty="0"/>
              <a:t>Third normal form </a:t>
            </a:r>
          </a:p>
          <a:p>
            <a:pPr lvl="1"/>
            <a:r>
              <a:rPr lang="en-GB" sz="2000" dirty="0"/>
              <a:t>A relation is in third normal form (3NF) if it is in 2NF and all the attributes in a table are determined only by the </a:t>
            </a:r>
            <a:r>
              <a:rPr lang="en-GB" sz="2000" dirty="0">
                <a:hlinkClick r:id="rId3" tooltip="Candidate key"/>
              </a:rPr>
              <a:t>candidate keys</a:t>
            </a:r>
            <a:r>
              <a:rPr lang="en-GB" sz="2000" dirty="0"/>
              <a:t> of that table and not by any non-prime attributes</a:t>
            </a:r>
          </a:p>
          <a:p>
            <a:pPr lvl="1"/>
            <a:endParaRPr lang="nl-NL" sz="2800" dirty="0">
              <a:latin typeface="Georgia" charset="0"/>
              <a:ea typeface="ＭＳ Ｐゴシック" charset="0"/>
            </a:endParaRPr>
          </a:p>
          <a:p>
            <a:pPr lvl="1"/>
            <a:endParaRPr lang="nl-NL" sz="2800" dirty="0">
              <a:latin typeface="Georgia" charset="0"/>
              <a:ea typeface="ＭＳ Ｐゴシック" charset="0"/>
            </a:endParaRPr>
          </a:p>
          <a:p>
            <a:pPr eaLnBrk="1" hangingPunct="1">
              <a:buFontTx/>
              <a:buNone/>
            </a:pPr>
            <a:r>
              <a:rPr lang="nl-NL" sz="2400" dirty="0">
                <a:latin typeface="+mj-lt"/>
                <a:ea typeface="ＭＳ Ｐゴシック" charset="0"/>
              </a:rPr>
              <a:t>2NV</a:t>
            </a:r>
            <a:r>
              <a:rPr lang="nl-NL" sz="2400" dirty="0">
                <a:latin typeface="+mj-lt"/>
                <a:ea typeface="ＭＳ Ｐゴシック" charset="0"/>
                <a:sym typeface="Wingdings" charset="0"/>
              </a:rPr>
              <a:t></a:t>
            </a:r>
            <a:r>
              <a:rPr lang="nl-NL" sz="2400" dirty="0">
                <a:latin typeface="+mj-lt"/>
                <a:ea typeface="ＭＳ Ｐゴシック" charset="0"/>
              </a:rPr>
              <a:t>3NV</a:t>
            </a:r>
          </a:p>
          <a:p>
            <a:pPr lvl="1" eaLnBrk="1" hangingPunct="1"/>
            <a:r>
              <a:rPr lang="nl-NL" sz="2000" dirty="0" err="1">
                <a:latin typeface="+mj-lt"/>
                <a:ea typeface="ＭＳ Ｐゴシック" charset="0"/>
              </a:rPr>
              <a:t>cleavage</a:t>
            </a:r>
            <a:r>
              <a:rPr lang="nl-NL" sz="2000" dirty="0">
                <a:latin typeface="+mj-lt"/>
                <a:ea typeface="ＭＳ Ｐゴシック" charset="0"/>
              </a:rPr>
              <a:t> of the </a:t>
            </a:r>
            <a:r>
              <a:rPr lang="nl-NL" sz="2000" dirty="0" err="1">
                <a:latin typeface="+mj-lt"/>
                <a:ea typeface="ＭＳ Ｐゴシック" charset="0"/>
              </a:rPr>
              <a:t>indirectly</a:t>
            </a:r>
            <a:r>
              <a:rPr lang="nl-NL" sz="2000" dirty="0">
                <a:latin typeface="+mj-lt"/>
                <a:ea typeface="ＭＳ Ｐゴシック" charset="0"/>
              </a:rPr>
              <a:t> </a:t>
            </a:r>
            <a:r>
              <a:rPr lang="nl-NL" sz="2000" dirty="0" err="1">
                <a:latin typeface="+mj-lt"/>
                <a:ea typeface="ＭＳ Ｐゴシック" charset="0"/>
              </a:rPr>
              <a:t>dependent</a:t>
            </a:r>
            <a:r>
              <a:rPr lang="nl-NL" sz="2000" dirty="0">
                <a:latin typeface="+mj-lt"/>
                <a:ea typeface="ＭＳ Ｐゴシック" charset="0"/>
              </a:rPr>
              <a:t> </a:t>
            </a:r>
            <a:r>
              <a:rPr lang="nl-NL" sz="2000" dirty="0" err="1">
                <a:latin typeface="+mj-lt"/>
                <a:ea typeface="ＭＳ Ｐゴシック" charset="0"/>
              </a:rPr>
              <a:t>attributes</a:t>
            </a:r>
            <a:r>
              <a:rPr lang="nl-NL" sz="2000" dirty="0">
                <a:latin typeface="+mj-lt"/>
                <a:ea typeface="ＭＳ Ｐゴシック" charset="0"/>
              </a:rPr>
              <a:t> in a separate </a:t>
            </a:r>
            <a:r>
              <a:rPr lang="nl-NL" sz="2000" dirty="0" err="1">
                <a:latin typeface="+mj-lt"/>
                <a:ea typeface="ＭＳ Ｐゴシック" charset="0"/>
              </a:rPr>
              <a:t>table</a:t>
            </a:r>
            <a:endParaRPr lang="nl-NL" sz="3600" dirty="0">
              <a:latin typeface="+mj-lt"/>
              <a:ea typeface="ＭＳ Ｐゴシック"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551384" y="772007"/>
            <a:ext cx="7848600" cy="657225"/>
          </a:xfrm>
        </p:spPr>
        <p:txBody>
          <a:bodyPr>
            <a:normAutofit/>
          </a:bodyPr>
          <a:lstStyle/>
          <a:p>
            <a:pPr eaLnBrk="1" hangingPunct="1"/>
            <a:r>
              <a:rPr lang="nl-NL" sz="3200" b="0" dirty="0">
                <a:latin typeface="+mj-lt"/>
                <a:ea typeface="ＭＳ Ｐゴシック" charset="0"/>
              </a:rPr>
              <a:t>2NF </a:t>
            </a:r>
            <a:r>
              <a:rPr lang="nl-NL" sz="3200" b="0" dirty="0">
                <a:latin typeface="+mj-lt"/>
                <a:ea typeface="ＭＳ Ｐゴシック" charset="0"/>
                <a:sym typeface="Wingdings" charset="0"/>
              </a:rPr>
              <a:t> 3NF</a:t>
            </a:r>
          </a:p>
        </p:txBody>
      </p:sp>
      <p:pic>
        <p:nvPicPr>
          <p:cNvPr id="28675"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423592" y="1700809"/>
            <a:ext cx="5886450" cy="3552825"/>
          </a:xfrm>
          <a:noFill/>
        </p:spPr>
      </p:pic>
      <p:graphicFrame>
        <p:nvGraphicFramePr>
          <p:cNvPr id="5" name="Tabel 4"/>
          <p:cNvGraphicFramePr>
            <a:graphicFrameLocks noGrp="1"/>
          </p:cNvGraphicFramePr>
          <p:nvPr/>
        </p:nvGraphicFramePr>
        <p:xfrm>
          <a:off x="2855640" y="1916832"/>
          <a:ext cx="1944216" cy="576064"/>
        </p:xfrm>
        <a:graphic>
          <a:graphicData uri="http://schemas.openxmlformats.org/drawingml/2006/table">
            <a:tbl>
              <a:tblPr/>
              <a:tblGrid>
                <a:gridCol w="1944216">
                  <a:extLst>
                    <a:ext uri="{9D8B030D-6E8A-4147-A177-3AD203B41FA5}">
                      <a16:colId xmlns:a16="http://schemas.microsoft.com/office/drawing/2014/main" val="20000"/>
                    </a:ext>
                  </a:extLst>
                </a:gridCol>
              </a:tblGrid>
              <a:tr h="288032">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8032">
                <a:tc>
                  <a:txBody>
                    <a:bodyPr/>
                    <a:lstStyle/>
                    <a:p>
                      <a:pPr>
                        <a:lnSpc>
                          <a:spcPct val="115000"/>
                        </a:lnSpc>
                        <a:spcAft>
                          <a:spcPts val="0"/>
                        </a:spcAft>
                      </a:pPr>
                      <a:r>
                        <a:rPr lang="nl-NL" sz="1600" dirty="0">
                          <a:latin typeface="Calibri"/>
                          <a:ea typeface="Calibri"/>
                          <a:cs typeface="Times New Roman"/>
                        </a:rPr>
                        <a:t>Student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7" name="Tabel 6"/>
          <p:cNvGraphicFramePr>
            <a:graphicFrameLocks noGrp="1"/>
          </p:cNvGraphicFramePr>
          <p:nvPr/>
        </p:nvGraphicFramePr>
        <p:xfrm>
          <a:off x="2855640" y="2564904"/>
          <a:ext cx="1944216" cy="1154750"/>
        </p:xfrm>
        <a:graphic>
          <a:graphicData uri="http://schemas.openxmlformats.org/drawingml/2006/table">
            <a:tbl>
              <a:tblPr/>
              <a:tblGrid>
                <a:gridCol w="1944216">
                  <a:extLst>
                    <a:ext uri="{9D8B030D-6E8A-4147-A177-3AD203B41FA5}">
                      <a16:colId xmlns:a16="http://schemas.microsoft.com/office/drawing/2014/main" val="20000"/>
                    </a:ext>
                  </a:extLst>
                </a:gridCol>
              </a:tblGrid>
              <a:tr h="230425">
                <a:tc>
                  <a:txBody>
                    <a:bodyPr/>
                    <a:lstStyle/>
                    <a:p>
                      <a:pPr>
                        <a:lnSpc>
                          <a:spcPct val="115000"/>
                        </a:lnSpc>
                        <a:spcAft>
                          <a:spcPts val="0"/>
                        </a:spcAft>
                      </a:pPr>
                      <a:r>
                        <a:rPr lang="nl-NL" sz="1400" b="1" u="sng" dirty="0">
                          <a:latin typeface="Calibri"/>
                          <a:ea typeface="Calibri"/>
                          <a:cs typeface="Times New Roman"/>
                        </a:rPr>
                        <a:t>Student </a:t>
                      </a:r>
                      <a:r>
                        <a:rPr lang="nl-NL" sz="1400" b="1" u="sng" dirty="0" err="1">
                          <a:latin typeface="Calibri"/>
                          <a:ea typeface="Calibri"/>
                          <a:cs typeface="Times New Roman"/>
                        </a:rPr>
                        <a:t>number</a:t>
                      </a:r>
                      <a:endParaRPr lang="nl-NL"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0425">
                <a:tc>
                  <a:txBody>
                    <a:bodyPr/>
                    <a:lstStyle/>
                    <a:p>
                      <a:pPr>
                        <a:lnSpc>
                          <a:spcPct val="115000"/>
                        </a:lnSpc>
                        <a:spcAft>
                          <a:spcPts val="0"/>
                        </a:spcAft>
                      </a:pPr>
                      <a:r>
                        <a:rPr lang="nl-NL" sz="1400" b="1" u="sng" dirty="0" err="1">
                          <a:latin typeface="Calibri"/>
                          <a:ea typeface="Calibri"/>
                          <a:cs typeface="Times New Roman"/>
                        </a:rPr>
                        <a:t>Course</a:t>
                      </a:r>
                      <a:r>
                        <a:rPr lang="nl-NL" sz="1400" b="1" u="sng" dirty="0">
                          <a:latin typeface="Calibri"/>
                          <a:ea typeface="Calibri"/>
                          <a:cs typeface="Times New Roman"/>
                        </a:rPr>
                        <a:t> code</a:t>
                      </a:r>
                      <a:endParaRPr lang="nl-NL"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0425">
                <a:tc>
                  <a:txBody>
                    <a:bodyPr/>
                    <a:lstStyle/>
                    <a:p>
                      <a:pPr>
                        <a:lnSpc>
                          <a:spcPct val="115000"/>
                        </a:lnSpc>
                        <a:spcAft>
                          <a:spcPts val="0"/>
                        </a:spcAft>
                      </a:pPr>
                      <a:r>
                        <a:rPr lang="nl-NL" sz="1400" dirty="0" err="1">
                          <a:latin typeface="Calibri"/>
                          <a:ea typeface="Calibri"/>
                          <a:cs typeface="Times New Roman"/>
                        </a:rPr>
                        <a:t>registration</a:t>
                      </a:r>
                      <a:r>
                        <a:rPr lang="nl-NL" sz="1400" dirty="0">
                          <a:latin typeface="Calibri"/>
                          <a:ea typeface="Calibri"/>
                          <a:cs typeface="Times New Roman"/>
                        </a:rPr>
                        <a:t>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0425">
                <a:tc>
                  <a:txBody>
                    <a:bodyPr/>
                    <a:lstStyle/>
                    <a:p>
                      <a:pPr>
                        <a:lnSpc>
                          <a:spcPct val="115000"/>
                        </a:lnSpc>
                        <a:spcAft>
                          <a:spcPts val="0"/>
                        </a:spcAft>
                      </a:pPr>
                      <a:r>
                        <a:rPr lang="nl-NL" sz="1400" dirty="0" err="1">
                          <a:latin typeface="Calibri"/>
                          <a:ea typeface="Calibri"/>
                          <a:cs typeface="Times New Roman"/>
                        </a:rPr>
                        <a:t>Study</a:t>
                      </a:r>
                      <a:r>
                        <a:rPr lang="nl-NL" sz="1400" dirty="0">
                          <a:latin typeface="Calibri"/>
                          <a:ea typeface="Calibri"/>
                          <a:cs typeface="Times New Roman"/>
                        </a:rPr>
                        <a:t> </a:t>
                      </a:r>
                      <a:r>
                        <a:rPr lang="nl-NL" sz="1400" dirty="0" err="1">
                          <a:latin typeface="Calibri"/>
                          <a:ea typeface="Calibri"/>
                          <a:cs typeface="Times New Roman"/>
                        </a:rPr>
                        <a:t>centre</a:t>
                      </a:r>
                      <a:r>
                        <a:rPr lang="nl-NL" sz="1400" dirty="0">
                          <a:latin typeface="Calibri"/>
                          <a:ea typeface="Calibri"/>
                          <a:cs typeface="Times New Roman"/>
                        </a:rPr>
                        <a:t> code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0425">
                <a:tc>
                  <a:txBody>
                    <a:bodyPr/>
                    <a:lstStyle/>
                    <a:p>
                      <a:pPr>
                        <a:lnSpc>
                          <a:spcPct val="115000"/>
                        </a:lnSpc>
                        <a:spcAft>
                          <a:spcPts val="0"/>
                        </a:spcAft>
                      </a:pPr>
                      <a:r>
                        <a:rPr lang="nl-NL" sz="1400" dirty="0" err="1">
                          <a:latin typeface="Calibri"/>
                          <a:ea typeface="Calibri"/>
                          <a:cs typeface="Times New Roman"/>
                        </a:rPr>
                        <a:t>Study</a:t>
                      </a:r>
                      <a:r>
                        <a:rPr lang="nl-NL" sz="1400" dirty="0">
                          <a:latin typeface="Calibri"/>
                          <a:ea typeface="Calibri"/>
                          <a:cs typeface="Times New Roman"/>
                        </a:rPr>
                        <a:t> </a:t>
                      </a:r>
                      <a:r>
                        <a:rPr lang="nl-NL" sz="1400" dirty="0" err="1">
                          <a:latin typeface="Calibri"/>
                          <a:ea typeface="Calibri"/>
                          <a:cs typeface="Times New Roman"/>
                        </a:rPr>
                        <a:t>centre</a:t>
                      </a:r>
                      <a:r>
                        <a:rPr lang="nl-NL" sz="1400" dirty="0">
                          <a:latin typeface="Calibri"/>
                          <a:ea typeface="Calibri"/>
                          <a:cs typeface="Times New Roman"/>
                        </a:rPr>
                        <a: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8" name="Tabel 7"/>
          <p:cNvGraphicFramePr>
            <a:graphicFrameLocks noGrp="1"/>
          </p:cNvGraphicFramePr>
          <p:nvPr/>
        </p:nvGraphicFramePr>
        <p:xfrm>
          <a:off x="2855640" y="3861048"/>
          <a:ext cx="1944216" cy="527812"/>
        </p:xfrm>
        <a:graphic>
          <a:graphicData uri="http://schemas.openxmlformats.org/drawingml/2006/table">
            <a:tbl>
              <a:tblPr/>
              <a:tblGrid>
                <a:gridCol w="1944216">
                  <a:extLst>
                    <a:ext uri="{9D8B030D-6E8A-4147-A177-3AD203B41FA5}">
                      <a16:colId xmlns:a16="http://schemas.microsoft.com/office/drawing/2014/main" val="20000"/>
                    </a:ext>
                  </a:extLst>
                </a:gridCol>
              </a:tblGrid>
              <a:tr h="252028">
                <a:tc>
                  <a:txBody>
                    <a:bodyPr/>
                    <a:lstStyle/>
                    <a:p>
                      <a:pPr>
                        <a:lnSpc>
                          <a:spcPct val="115000"/>
                        </a:lnSpc>
                        <a:spcAft>
                          <a:spcPts val="0"/>
                        </a:spcAft>
                      </a:pPr>
                      <a:r>
                        <a:rPr lang="nl-NL" sz="1600" b="1" u="sng" dirty="0" err="1">
                          <a:latin typeface="Calibri"/>
                          <a:ea typeface="Calibri"/>
                          <a:cs typeface="Times New Roman"/>
                        </a:rPr>
                        <a:t>Course</a:t>
                      </a:r>
                      <a:r>
                        <a:rPr lang="nl-NL" sz="1600" b="1" u="sng" dirty="0">
                          <a:latin typeface="Calibri"/>
                          <a:ea typeface="Calibri"/>
                          <a:cs typeface="Times New Roman"/>
                        </a:rPr>
                        <a:t> code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028">
                <a:tc>
                  <a:txBody>
                    <a:bodyPr/>
                    <a:lstStyle/>
                    <a:p>
                      <a:pPr>
                        <a:lnSpc>
                          <a:spcPct val="115000"/>
                        </a:lnSpc>
                        <a:spcAft>
                          <a:spcPts val="0"/>
                        </a:spcAft>
                      </a:pPr>
                      <a:r>
                        <a:rPr lang="nl-NL" sz="1600" dirty="0" err="1">
                          <a:latin typeface="Calibri"/>
                          <a:ea typeface="Calibri"/>
                          <a:cs typeface="Times New Roman"/>
                        </a:rPr>
                        <a:t>Course</a:t>
                      </a:r>
                      <a:r>
                        <a:rPr lang="nl-NL" sz="1600" dirty="0">
                          <a:latin typeface="Calibri"/>
                          <a:ea typeface="Calibri"/>
                          <a:cs typeface="Times New Roman"/>
                        </a:rPr>
                        <a:t> </a:t>
                      </a:r>
                      <a:r>
                        <a:rPr lang="nl-NL" sz="1600" dirty="0" err="1">
                          <a:latin typeface="Calibri"/>
                          <a:ea typeface="Calibri"/>
                          <a:cs typeface="Times New Roman"/>
                        </a:rPr>
                        <a:t>title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9" name="Tabel 8"/>
          <p:cNvGraphicFramePr>
            <a:graphicFrameLocks noGrp="1"/>
          </p:cNvGraphicFramePr>
          <p:nvPr/>
        </p:nvGraphicFramePr>
        <p:xfrm>
          <a:off x="6096000" y="1916832"/>
          <a:ext cx="1944216" cy="527812"/>
        </p:xfrm>
        <a:graphic>
          <a:graphicData uri="http://schemas.openxmlformats.org/drawingml/2006/table">
            <a:tbl>
              <a:tblPr/>
              <a:tblGrid>
                <a:gridCol w="1944216">
                  <a:extLst>
                    <a:ext uri="{9D8B030D-6E8A-4147-A177-3AD203B41FA5}">
                      <a16:colId xmlns:a16="http://schemas.microsoft.com/office/drawing/2014/main" val="20000"/>
                    </a:ext>
                  </a:extLst>
                </a:gridCol>
              </a:tblGrid>
              <a:tr h="252028">
                <a:tc>
                  <a:txBody>
                    <a:bodyPr/>
                    <a:lstStyle/>
                    <a:p>
                      <a:pPr>
                        <a:lnSpc>
                          <a:spcPct val="115000"/>
                        </a:lnSpc>
                        <a:spcAft>
                          <a:spcPts val="0"/>
                        </a:spcAft>
                      </a:pPr>
                      <a:r>
                        <a:rPr lang="nl-NL" sz="1600" b="1" u="sng" dirty="0">
                          <a:latin typeface="Calibri"/>
                          <a:ea typeface="Calibri"/>
                          <a:cs typeface="Times New Roman"/>
                        </a:rPr>
                        <a:t>Student </a:t>
                      </a:r>
                      <a:r>
                        <a:rPr lang="nl-NL" sz="1600" b="1" u="sng" dirty="0" err="1">
                          <a:latin typeface="Calibri"/>
                          <a:ea typeface="Calibri"/>
                          <a:cs typeface="Times New Roman"/>
                        </a:rPr>
                        <a:t>number</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028">
                <a:tc>
                  <a:txBody>
                    <a:bodyPr/>
                    <a:lstStyle/>
                    <a:p>
                      <a:pPr>
                        <a:lnSpc>
                          <a:spcPct val="115000"/>
                        </a:lnSpc>
                        <a:spcAft>
                          <a:spcPts val="0"/>
                        </a:spcAft>
                      </a:pPr>
                      <a:r>
                        <a:rPr lang="nl-NL" sz="1600" dirty="0">
                          <a:latin typeface="Calibri"/>
                          <a:ea typeface="Calibri"/>
                          <a:cs typeface="Times New Roman"/>
                        </a:rPr>
                        <a:t>Student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0" name="Tabel 9"/>
          <p:cNvGraphicFramePr>
            <a:graphicFrameLocks noGrp="1"/>
          </p:cNvGraphicFramePr>
          <p:nvPr/>
        </p:nvGraphicFramePr>
        <p:xfrm>
          <a:off x="6096000" y="4293096"/>
          <a:ext cx="1944216" cy="527812"/>
        </p:xfrm>
        <a:graphic>
          <a:graphicData uri="http://schemas.openxmlformats.org/drawingml/2006/table">
            <a:tbl>
              <a:tblPr/>
              <a:tblGrid>
                <a:gridCol w="1944216">
                  <a:extLst>
                    <a:ext uri="{9D8B030D-6E8A-4147-A177-3AD203B41FA5}">
                      <a16:colId xmlns:a16="http://schemas.microsoft.com/office/drawing/2014/main" val="20000"/>
                    </a:ext>
                  </a:extLst>
                </a:gridCol>
              </a:tblGrid>
              <a:tr h="252028">
                <a:tc>
                  <a:txBody>
                    <a:bodyPr/>
                    <a:lstStyle/>
                    <a:p>
                      <a:pPr>
                        <a:lnSpc>
                          <a:spcPct val="115000"/>
                        </a:lnSpc>
                        <a:spcAft>
                          <a:spcPts val="0"/>
                        </a:spcAft>
                      </a:pPr>
                      <a:r>
                        <a:rPr lang="nl-NL" sz="1600" b="1" u="sng" dirty="0" err="1">
                          <a:latin typeface="Calibri"/>
                          <a:ea typeface="Calibri"/>
                          <a:cs typeface="Times New Roman"/>
                        </a:rPr>
                        <a:t>Course</a:t>
                      </a:r>
                      <a:r>
                        <a:rPr lang="nl-NL" sz="1600" b="1" u="sng" dirty="0">
                          <a:latin typeface="Calibri"/>
                          <a:ea typeface="Calibri"/>
                          <a:cs typeface="Times New Roman"/>
                        </a:rPr>
                        <a:t> code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028">
                <a:tc>
                  <a:txBody>
                    <a:bodyPr/>
                    <a:lstStyle/>
                    <a:p>
                      <a:pPr>
                        <a:lnSpc>
                          <a:spcPct val="115000"/>
                        </a:lnSpc>
                        <a:spcAft>
                          <a:spcPts val="0"/>
                        </a:spcAft>
                      </a:pPr>
                      <a:r>
                        <a:rPr lang="nl-NL" sz="1600" dirty="0" err="1">
                          <a:latin typeface="Calibri"/>
                          <a:ea typeface="Calibri"/>
                          <a:cs typeface="Times New Roman"/>
                        </a:rPr>
                        <a:t>Course</a:t>
                      </a:r>
                      <a:r>
                        <a:rPr lang="nl-NL" sz="1600" dirty="0">
                          <a:latin typeface="Calibri"/>
                          <a:ea typeface="Calibri"/>
                          <a:cs typeface="Times New Roman"/>
                        </a:rPr>
                        <a:t> </a:t>
                      </a:r>
                      <a:r>
                        <a:rPr lang="nl-NL" sz="1600" dirty="0" err="1">
                          <a:latin typeface="Calibri"/>
                          <a:ea typeface="Calibri"/>
                          <a:cs typeface="Times New Roman"/>
                        </a:rPr>
                        <a:t>title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1" name="Tabel 10"/>
          <p:cNvGraphicFramePr>
            <a:graphicFrameLocks noGrp="1"/>
          </p:cNvGraphicFramePr>
          <p:nvPr/>
        </p:nvGraphicFramePr>
        <p:xfrm>
          <a:off x="6096000" y="3645024"/>
          <a:ext cx="1944216" cy="527812"/>
        </p:xfrm>
        <a:graphic>
          <a:graphicData uri="http://schemas.openxmlformats.org/drawingml/2006/table">
            <a:tbl>
              <a:tblPr/>
              <a:tblGrid>
                <a:gridCol w="1944216">
                  <a:extLst>
                    <a:ext uri="{9D8B030D-6E8A-4147-A177-3AD203B41FA5}">
                      <a16:colId xmlns:a16="http://schemas.microsoft.com/office/drawing/2014/main" val="20000"/>
                    </a:ext>
                  </a:extLst>
                </a:gridCol>
              </a:tblGrid>
              <a:tr h="252028">
                <a:tc>
                  <a:txBody>
                    <a:bodyPr/>
                    <a:lstStyle/>
                    <a:p>
                      <a:pPr>
                        <a:lnSpc>
                          <a:spcPct val="115000"/>
                        </a:lnSpc>
                        <a:spcAft>
                          <a:spcPts val="0"/>
                        </a:spcAft>
                      </a:pPr>
                      <a:r>
                        <a:rPr lang="nl-NL" sz="1600" b="1" u="sng" dirty="0" err="1">
                          <a:latin typeface="Calibri"/>
                          <a:ea typeface="Calibri"/>
                          <a:cs typeface="Times New Roman"/>
                        </a:rPr>
                        <a:t>Study</a:t>
                      </a:r>
                      <a:r>
                        <a:rPr lang="nl-NL" sz="1600" b="1" u="sng" dirty="0">
                          <a:latin typeface="Calibri"/>
                          <a:ea typeface="Calibri"/>
                          <a:cs typeface="Times New Roman"/>
                        </a:rPr>
                        <a:t> </a:t>
                      </a:r>
                      <a:r>
                        <a:rPr lang="nl-NL" sz="1600" b="1" u="sng" dirty="0" err="1">
                          <a:latin typeface="Calibri"/>
                          <a:ea typeface="Calibri"/>
                          <a:cs typeface="Times New Roman"/>
                        </a:rPr>
                        <a:t>centre</a:t>
                      </a:r>
                      <a:r>
                        <a:rPr lang="nl-NL" sz="1600" b="1" u="sng" dirty="0">
                          <a:latin typeface="Calibri"/>
                          <a:ea typeface="Calibri"/>
                          <a:cs typeface="Times New Roman"/>
                        </a:rPr>
                        <a:t> code</a:t>
                      </a:r>
                      <a:endParaRPr lang="nl-NL"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028">
                <a:tc>
                  <a:txBody>
                    <a:bodyPr/>
                    <a:lstStyle/>
                    <a:p>
                      <a:pPr>
                        <a:lnSpc>
                          <a:spcPct val="115000"/>
                        </a:lnSpc>
                        <a:spcAft>
                          <a:spcPts val="0"/>
                        </a:spcAft>
                      </a:pPr>
                      <a:r>
                        <a:rPr lang="nl-NL" sz="1600" dirty="0" err="1">
                          <a:latin typeface="Calibri"/>
                          <a:ea typeface="Calibri"/>
                          <a:cs typeface="Times New Roman"/>
                        </a:rPr>
                        <a:t>Study</a:t>
                      </a:r>
                      <a:r>
                        <a:rPr lang="nl-NL" sz="1600" dirty="0">
                          <a:latin typeface="Calibri"/>
                          <a:ea typeface="Calibri"/>
                          <a:cs typeface="Times New Roman"/>
                        </a:rPr>
                        <a:t> </a:t>
                      </a:r>
                      <a:r>
                        <a:rPr lang="nl-NL" sz="1600" dirty="0" err="1">
                          <a:latin typeface="Calibri"/>
                          <a:ea typeface="Calibri"/>
                          <a:cs typeface="Times New Roman"/>
                        </a:rPr>
                        <a:t>centre</a:t>
                      </a:r>
                      <a:r>
                        <a:rPr lang="nl-NL" sz="1600" dirty="0">
                          <a:latin typeface="Calibri"/>
                          <a:ea typeface="Calibri"/>
                          <a:cs typeface="Times New Roman"/>
                        </a:rPr>
                        <a: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el 11"/>
          <p:cNvGraphicFramePr>
            <a:graphicFrameLocks noGrp="1"/>
          </p:cNvGraphicFramePr>
          <p:nvPr/>
        </p:nvGraphicFramePr>
        <p:xfrm>
          <a:off x="6096000" y="2564904"/>
          <a:ext cx="1943100" cy="961900"/>
        </p:xfrm>
        <a:graphic>
          <a:graphicData uri="http://schemas.openxmlformats.org/drawingml/2006/table">
            <a:tbl>
              <a:tblPr/>
              <a:tblGrid>
                <a:gridCol w="1943100">
                  <a:extLst>
                    <a:ext uri="{9D8B030D-6E8A-4147-A177-3AD203B41FA5}">
                      <a16:colId xmlns:a16="http://schemas.microsoft.com/office/drawing/2014/main" val="20000"/>
                    </a:ext>
                  </a:extLst>
                </a:gridCol>
              </a:tblGrid>
              <a:tr h="230505">
                <a:tc>
                  <a:txBody>
                    <a:bodyPr/>
                    <a:lstStyle/>
                    <a:p>
                      <a:pPr>
                        <a:lnSpc>
                          <a:spcPct val="115000"/>
                        </a:lnSpc>
                        <a:spcAft>
                          <a:spcPts val="1000"/>
                        </a:spcAft>
                      </a:pPr>
                      <a:r>
                        <a:rPr lang="nl-NL" sz="1400" b="1" u="sng" dirty="0">
                          <a:latin typeface="Calibri"/>
                          <a:ea typeface="Calibri"/>
                          <a:cs typeface="Times New Roman"/>
                        </a:rPr>
                        <a:t>Student </a:t>
                      </a:r>
                      <a:r>
                        <a:rPr lang="nl-NL" sz="1400" b="1" u="sng" dirty="0" err="1">
                          <a:latin typeface="Calibri"/>
                          <a:ea typeface="Calibri"/>
                          <a:cs typeface="Times New Roman"/>
                        </a:rPr>
                        <a:t>number</a:t>
                      </a:r>
                      <a:r>
                        <a:rPr lang="nl-NL" sz="1400" dirty="0">
                          <a:latin typeface="Calibri"/>
                          <a:ea typeface="Calibri"/>
                          <a:cs typeface="Times New Roman"/>
                        </a:rPr>
                        <a:t> </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0505">
                <a:tc>
                  <a:txBody>
                    <a:bodyPr/>
                    <a:lstStyle/>
                    <a:p>
                      <a:pPr>
                        <a:lnSpc>
                          <a:spcPct val="115000"/>
                        </a:lnSpc>
                        <a:spcAft>
                          <a:spcPts val="1000"/>
                        </a:spcAft>
                      </a:pPr>
                      <a:r>
                        <a:rPr lang="nl-NL" sz="1400" b="1" u="sng" dirty="0" err="1">
                          <a:latin typeface="Calibri"/>
                          <a:ea typeface="Calibri"/>
                          <a:cs typeface="Times New Roman"/>
                        </a:rPr>
                        <a:t>Course</a:t>
                      </a:r>
                      <a:r>
                        <a:rPr lang="nl-NL" sz="1400" b="1" u="sng" dirty="0">
                          <a:latin typeface="Calibri"/>
                          <a:ea typeface="Calibri"/>
                          <a:cs typeface="Times New Roman"/>
                        </a:rPr>
                        <a:t> code</a:t>
                      </a:r>
                      <a:r>
                        <a:rPr lang="nl-NL" sz="1400" dirty="0">
                          <a:latin typeface="Calibri"/>
                          <a:ea typeface="Calibri"/>
                          <a:cs typeface="Times New Roman"/>
                        </a:rPr>
                        <a:t> </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0505">
                <a:tc>
                  <a:txBody>
                    <a:bodyPr/>
                    <a:lstStyle/>
                    <a:p>
                      <a:pPr>
                        <a:lnSpc>
                          <a:spcPct val="115000"/>
                        </a:lnSpc>
                        <a:spcAft>
                          <a:spcPts val="1000"/>
                        </a:spcAft>
                      </a:pPr>
                      <a:r>
                        <a:rPr lang="nl-NL" sz="1400" dirty="0" err="1">
                          <a:latin typeface="Calibri"/>
                          <a:ea typeface="Calibri"/>
                          <a:cs typeface="Times New Roman"/>
                        </a:rPr>
                        <a:t>registration</a:t>
                      </a:r>
                      <a:r>
                        <a:rPr lang="nl-NL" sz="1400" dirty="0">
                          <a:latin typeface="Calibri"/>
                          <a:ea typeface="Calibri"/>
                          <a:cs typeface="Times New Roman"/>
                        </a:rPr>
                        <a:t> date</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0505">
                <a:tc>
                  <a:txBody>
                    <a:bodyPr/>
                    <a:lstStyle/>
                    <a:p>
                      <a:pPr>
                        <a:lnSpc>
                          <a:spcPct val="115000"/>
                        </a:lnSpc>
                        <a:spcAft>
                          <a:spcPts val="1000"/>
                        </a:spcAft>
                      </a:pPr>
                      <a:r>
                        <a:rPr lang="nl-NL" sz="1400" dirty="0" err="1">
                          <a:latin typeface="Calibri"/>
                          <a:ea typeface="Calibri"/>
                          <a:cs typeface="Times New Roman"/>
                        </a:rPr>
                        <a:t>Study</a:t>
                      </a:r>
                      <a:r>
                        <a:rPr lang="nl-NL" sz="1400" dirty="0">
                          <a:latin typeface="Calibri"/>
                          <a:ea typeface="Calibri"/>
                          <a:cs typeface="Times New Roman"/>
                        </a:rPr>
                        <a:t> </a:t>
                      </a:r>
                      <a:r>
                        <a:rPr lang="nl-NL" sz="1400" dirty="0" err="1">
                          <a:latin typeface="Calibri"/>
                          <a:ea typeface="Calibri"/>
                          <a:cs typeface="Times New Roman"/>
                        </a:rPr>
                        <a:t>centre</a:t>
                      </a:r>
                      <a:r>
                        <a:rPr lang="nl-NL" sz="1400" dirty="0">
                          <a:latin typeface="Calibri"/>
                          <a:ea typeface="Calibri"/>
                          <a:cs typeface="Times New Roman"/>
                        </a:rPr>
                        <a:t> code</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Rechthoek 1">
            <a:extLst>
              <a:ext uri="{FF2B5EF4-FFF2-40B4-BE49-F238E27FC236}">
                <a16:creationId xmlns:a16="http://schemas.microsoft.com/office/drawing/2014/main" id="{93A69298-ACFC-4960-812B-A72598D16450}"/>
              </a:ext>
            </a:extLst>
          </p:cNvPr>
          <p:cNvSpPr/>
          <p:nvPr/>
        </p:nvSpPr>
        <p:spPr>
          <a:xfrm>
            <a:off x="4871864" y="1052736"/>
            <a:ext cx="4104456" cy="5033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23392" y="980728"/>
            <a:ext cx="7848600" cy="657225"/>
          </a:xfrm>
        </p:spPr>
        <p:txBody>
          <a:bodyPr>
            <a:normAutofit/>
          </a:bodyPr>
          <a:lstStyle/>
          <a:p>
            <a:r>
              <a:rPr lang="en-GB" sz="3200" b="0" dirty="0"/>
              <a:t>Third Normal Form</a:t>
            </a:r>
            <a:endParaRPr lang="en-US" sz="3200" b="0" dirty="0"/>
          </a:p>
        </p:txBody>
      </p:sp>
      <p:graphicFrame>
        <p:nvGraphicFramePr>
          <p:cNvPr id="3" name="Tabel 2"/>
          <p:cNvGraphicFramePr>
            <a:graphicFrameLocks noGrp="1"/>
          </p:cNvGraphicFramePr>
          <p:nvPr>
            <p:extLst>
              <p:ext uri="{D42A27DB-BD31-4B8C-83A1-F6EECF244321}">
                <p14:modId xmlns:p14="http://schemas.microsoft.com/office/powerpoint/2010/main" val="1494114025"/>
              </p:ext>
            </p:extLst>
          </p:nvPr>
        </p:nvGraphicFramePr>
        <p:xfrm>
          <a:off x="1559496" y="2924944"/>
          <a:ext cx="8208640" cy="2376264"/>
        </p:xfrm>
        <a:graphic>
          <a:graphicData uri="http://schemas.openxmlformats.org/drawingml/2006/table">
            <a:tbl>
              <a:tblPr>
                <a:tableStyleId>{775DCB02-9BB8-47FD-8907-85C794F793BA}</a:tableStyleId>
              </a:tblPr>
              <a:tblGrid>
                <a:gridCol w="2052160">
                  <a:extLst>
                    <a:ext uri="{9D8B030D-6E8A-4147-A177-3AD203B41FA5}">
                      <a16:colId xmlns:a16="http://schemas.microsoft.com/office/drawing/2014/main" val="20000"/>
                    </a:ext>
                  </a:extLst>
                </a:gridCol>
                <a:gridCol w="2052160">
                  <a:extLst>
                    <a:ext uri="{9D8B030D-6E8A-4147-A177-3AD203B41FA5}">
                      <a16:colId xmlns:a16="http://schemas.microsoft.com/office/drawing/2014/main" val="20001"/>
                    </a:ext>
                  </a:extLst>
                </a:gridCol>
                <a:gridCol w="2052160">
                  <a:extLst>
                    <a:ext uri="{9D8B030D-6E8A-4147-A177-3AD203B41FA5}">
                      <a16:colId xmlns:a16="http://schemas.microsoft.com/office/drawing/2014/main" val="20002"/>
                    </a:ext>
                  </a:extLst>
                </a:gridCol>
                <a:gridCol w="2052160">
                  <a:extLst>
                    <a:ext uri="{9D8B030D-6E8A-4147-A177-3AD203B41FA5}">
                      <a16:colId xmlns:a16="http://schemas.microsoft.com/office/drawing/2014/main" val="20003"/>
                    </a:ext>
                  </a:extLst>
                </a:gridCol>
              </a:tblGrid>
              <a:tr h="396044">
                <a:tc gridSpan="4">
                  <a:txBody>
                    <a:bodyPr/>
                    <a:lstStyle/>
                    <a:p>
                      <a:r>
                        <a:rPr lang="nl-NL" dirty="0" err="1"/>
                        <a:t>Tournament</a:t>
                      </a:r>
                      <a:r>
                        <a:rPr lang="nl-NL" dirty="0"/>
                        <a:t> Winners</a:t>
                      </a:r>
                    </a:p>
                  </a:txBody>
                  <a:tcPr anchor="ct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396044">
                <a:tc>
                  <a:txBody>
                    <a:bodyPr/>
                    <a:lstStyle/>
                    <a:p>
                      <a:r>
                        <a:rPr lang="nl-NL" u="sng" dirty="0" err="1"/>
                        <a:t>Tournament</a:t>
                      </a:r>
                      <a:endParaRPr lang="nl-NL" dirty="0"/>
                    </a:p>
                  </a:txBody>
                  <a:tcPr anchor="ctr"/>
                </a:tc>
                <a:tc>
                  <a:txBody>
                    <a:bodyPr/>
                    <a:lstStyle/>
                    <a:p>
                      <a:r>
                        <a:rPr lang="nl-NL" u="sng" dirty="0" err="1"/>
                        <a:t>Year</a:t>
                      </a:r>
                      <a:endParaRPr lang="nl-NL" dirty="0"/>
                    </a:p>
                  </a:txBody>
                  <a:tcPr anchor="ctr"/>
                </a:tc>
                <a:tc>
                  <a:txBody>
                    <a:bodyPr/>
                    <a:lstStyle/>
                    <a:p>
                      <a:r>
                        <a:rPr lang="nl-NL"/>
                        <a:t>Winner</a:t>
                      </a:r>
                    </a:p>
                  </a:txBody>
                  <a:tcPr anchor="ctr"/>
                </a:tc>
                <a:tc>
                  <a:txBody>
                    <a:bodyPr/>
                    <a:lstStyle/>
                    <a:p>
                      <a:r>
                        <a:rPr lang="nl-NL" dirty="0"/>
                        <a:t>Date of </a:t>
                      </a:r>
                      <a:r>
                        <a:rPr lang="nl-NL" dirty="0" err="1"/>
                        <a:t>Birth</a:t>
                      </a:r>
                      <a:r>
                        <a:rPr lang="nl-NL" dirty="0"/>
                        <a:t> Winner </a:t>
                      </a:r>
                    </a:p>
                  </a:txBody>
                  <a:tcPr anchor="ctr"/>
                </a:tc>
                <a:extLst>
                  <a:ext uri="{0D108BD9-81ED-4DB2-BD59-A6C34878D82A}">
                    <a16:rowId xmlns:a16="http://schemas.microsoft.com/office/drawing/2014/main" val="10001"/>
                  </a:ext>
                </a:extLst>
              </a:tr>
              <a:tr h="396044">
                <a:tc>
                  <a:txBody>
                    <a:bodyPr/>
                    <a:lstStyle/>
                    <a:p>
                      <a:r>
                        <a:rPr lang="nl-NL" dirty="0"/>
                        <a:t>Indiana </a:t>
                      </a:r>
                      <a:r>
                        <a:rPr lang="nl-NL" dirty="0" err="1"/>
                        <a:t>Invitational</a:t>
                      </a:r>
                      <a:endParaRPr lang="nl-NL" dirty="0"/>
                    </a:p>
                  </a:txBody>
                  <a:tcPr anchor="ctr"/>
                </a:tc>
                <a:tc>
                  <a:txBody>
                    <a:bodyPr/>
                    <a:lstStyle/>
                    <a:p>
                      <a:r>
                        <a:rPr lang="nl-NL"/>
                        <a:t>1998</a:t>
                      </a:r>
                    </a:p>
                  </a:txBody>
                  <a:tcPr anchor="ctr"/>
                </a:tc>
                <a:tc>
                  <a:txBody>
                    <a:bodyPr/>
                    <a:lstStyle/>
                    <a:p>
                      <a:r>
                        <a:rPr lang="nl-NL"/>
                        <a:t>Al Fredrickson</a:t>
                      </a:r>
                    </a:p>
                  </a:txBody>
                  <a:tcPr anchor="ctr"/>
                </a:tc>
                <a:tc>
                  <a:txBody>
                    <a:bodyPr/>
                    <a:lstStyle/>
                    <a:p>
                      <a:r>
                        <a:rPr lang="nl-NL"/>
                        <a:t>21 July 1975</a:t>
                      </a:r>
                    </a:p>
                  </a:txBody>
                  <a:tcPr anchor="ctr"/>
                </a:tc>
                <a:extLst>
                  <a:ext uri="{0D108BD9-81ED-4DB2-BD59-A6C34878D82A}">
                    <a16:rowId xmlns:a16="http://schemas.microsoft.com/office/drawing/2014/main" val="10002"/>
                  </a:ext>
                </a:extLst>
              </a:tr>
              <a:tr h="396044">
                <a:tc>
                  <a:txBody>
                    <a:bodyPr/>
                    <a:lstStyle/>
                    <a:p>
                      <a:r>
                        <a:rPr lang="nl-NL" dirty="0"/>
                        <a:t>Cleveland Open</a:t>
                      </a:r>
                    </a:p>
                  </a:txBody>
                  <a:tcPr anchor="ctr"/>
                </a:tc>
                <a:tc>
                  <a:txBody>
                    <a:bodyPr/>
                    <a:lstStyle/>
                    <a:p>
                      <a:r>
                        <a:rPr lang="nl-NL" dirty="0"/>
                        <a:t>1999</a:t>
                      </a:r>
                    </a:p>
                  </a:txBody>
                  <a:tcPr anchor="ctr"/>
                </a:tc>
                <a:tc>
                  <a:txBody>
                    <a:bodyPr/>
                    <a:lstStyle/>
                    <a:p>
                      <a:r>
                        <a:rPr lang="nl-NL"/>
                        <a:t>Bob Albertson</a:t>
                      </a:r>
                    </a:p>
                  </a:txBody>
                  <a:tcPr anchor="ctr"/>
                </a:tc>
                <a:tc>
                  <a:txBody>
                    <a:bodyPr/>
                    <a:lstStyle/>
                    <a:p>
                      <a:r>
                        <a:rPr lang="nl-NL"/>
                        <a:t>28 September 1968</a:t>
                      </a:r>
                    </a:p>
                  </a:txBody>
                  <a:tcPr anchor="ctr"/>
                </a:tc>
                <a:extLst>
                  <a:ext uri="{0D108BD9-81ED-4DB2-BD59-A6C34878D82A}">
                    <a16:rowId xmlns:a16="http://schemas.microsoft.com/office/drawing/2014/main" val="10003"/>
                  </a:ext>
                </a:extLst>
              </a:tr>
              <a:tr h="396044">
                <a:tc>
                  <a:txBody>
                    <a:bodyPr/>
                    <a:lstStyle/>
                    <a:p>
                      <a:r>
                        <a:rPr lang="nl-NL" dirty="0"/>
                        <a:t>Des Moines Masters</a:t>
                      </a:r>
                    </a:p>
                  </a:txBody>
                  <a:tcPr anchor="ctr"/>
                </a:tc>
                <a:tc>
                  <a:txBody>
                    <a:bodyPr/>
                    <a:lstStyle/>
                    <a:p>
                      <a:r>
                        <a:rPr lang="nl-NL" dirty="0"/>
                        <a:t>1999</a:t>
                      </a:r>
                    </a:p>
                  </a:txBody>
                  <a:tcPr anchor="ctr"/>
                </a:tc>
                <a:tc>
                  <a:txBody>
                    <a:bodyPr/>
                    <a:lstStyle/>
                    <a:p>
                      <a:r>
                        <a:rPr lang="nl-NL"/>
                        <a:t>Al Fredrickson</a:t>
                      </a:r>
                    </a:p>
                  </a:txBody>
                  <a:tcPr anchor="ctr"/>
                </a:tc>
                <a:tc>
                  <a:txBody>
                    <a:bodyPr/>
                    <a:lstStyle/>
                    <a:p>
                      <a:r>
                        <a:rPr lang="nl-NL"/>
                        <a:t>21 July 1975</a:t>
                      </a:r>
                    </a:p>
                  </a:txBody>
                  <a:tcPr anchor="ctr"/>
                </a:tc>
                <a:extLst>
                  <a:ext uri="{0D108BD9-81ED-4DB2-BD59-A6C34878D82A}">
                    <a16:rowId xmlns:a16="http://schemas.microsoft.com/office/drawing/2014/main" val="10004"/>
                  </a:ext>
                </a:extLst>
              </a:tr>
              <a:tr h="396044">
                <a:tc>
                  <a:txBody>
                    <a:bodyPr/>
                    <a:lstStyle/>
                    <a:p>
                      <a:r>
                        <a:rPr lang="nl-NL" dirty="0"/>
                        <a:t>Indiana </a:t>
                      </a:r>
                      <a:r>
                        <a:rPr lang="nl-NL" dirty="0" err="1"/>
                        <a:t>Invitational</a:t>
                      </a:r>
                      <a:endParaRPr lang="nl-NL" dirty="0"/>
                    </a:p>
                  </a:txBody>
                  <a:tcPr anchor="ctr"/>
                </a:tc>
                <a:tc>
                  <a:txBody>
                    <a:bodyPr/>
                    <a:lstStyle/>
                    <a:p>
                      <a:r>
                        <a:rPr lang="nl-NL" dirty="0"/>
                        <a:t>1999</a:t>
                      </a:r>
                    </a:p>
                  </a:txBody>
                  <a:tcPr anchor="ctr"/>
                </a:tc>
                <a:tc>
                  <a:txBody>
                    <a:bodyPr/>
                    <a:lstStyle/>
                    <a:p>
                      <a:r>
                        <a:rPr lang="nl-NL" dirty="0"/>
                        <a:t>Chip </a:t>
                      </a:r>
                      <a:r>
                        <a:rPr lang="nl-NL" dirty="0" err="1"/>
                        <a:t>Masterson</a:t>
                      </a:r>
                      <a:endParaRPr lang="nl-NL" dirty="0"/>
                    </a:p>
                  </a:txBody>
                  <a:tcPr anchor="ctr"/>
                </a:tc>
                <a:tc>
                  <a:txBody>
                    <a:bodyPr/>
                    <a:lstStyle/>
                    <a:p>
                      <a:r>
                        <a:rPr lang="nl-NL" dirty="0"/>
                        <a:t>14 </a:t>
                      </a:r>
                      <a:r>
                        <a:rPr lang="nl-NL" dirty="0" err="1"/>
                        <a:t>March</a:t>
                      </a:r>
                      <a:r>
                        <a:rPr lang="nl-NL" dirty="0"/>
                        <a:t> 1977</a:t>
                      </a:r>
                    </a:p>
                  </a:txBody>
                  <a:tcPr anchor="ctr"/>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1559496" y="2333491"/>
            <a:ext cx="7036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nl-NL" altLang="nl-NL" sz="2000" dirty="0" err="1">
                <a:latin typeface="+mj-lt"/>
              </a:rPr>
              <a:t>Example</a:t>
            </a:r>
            <a:r>
              <a:rPr lang="nl-NL" altLang="nl-NL" sz="2000" dirty="0">
                <a:latin typeface="+mj-lt"/>
              </a:rPr>
              <a:t> of a 2NF </a:t>
            </a:r>
            <a:r>
              <a:rPr lang="nl-NL" altLang="nl-NL" sz="2000" dirty="0" err="1">
                <a:latin typeface="+mj-lt"/>
              </a:rPr>
              <a:t>table</a:t>
            </a:r>
            <a:r>
              <a:rPr lang="nl-NL" altLang="nl-NL" sz="2000" dirty="0">
                <a:latin typeface="+mj-lt"/>
              </a:rPr>
              <a:t> </a:t>
            </a:r>
            <a:r>
              <a:rPr lang="nl-NL" altLang="nl-NL" sz="2000" dirty="0" err="1">
                <a:latin typeface="+mj-lt"/>
              </a:rPr>
              <a:t>that</a:t>
            </a:r>
            <a:r>
              <a:rPr lang="nl-NL" altLang="nl-NL" sz="2000" dirty="0">
                <a:latin typeface="+mj-lt"/>
              </a:rPr>
              <a:t> </a:t>
            </a:r>
            <a:r>
              <a:rPr lang="nl-NL" altLang="nl-NL" sz="2000" dirty="0" err="1">
                <a:latin typeface="+mj-lt"/>
              </a:rPr>
              <a:t>fails</a:t>
            </a:r>
            <a:r>
              <a:rPr lang="nl-NL" altLang="nl-NL" sz="2000" dirty="0">
                <a:latin typeface="+mj-lt"/>
              </a:rPr>
              <a:t> </a:t>
            </a:r>
            <a:r>
              <a:rPr lang="nl-NL" altLang="nl-NL" sz="2000" dirty="0" err="1">
                <a:latin typeface="+mj-lt"/>
              </a:rPr>
              <a:t>to</a:t>
            </a:r>
            <a:r>
              <a:rPr lang="nl-NL" altLang="nl-NL" sz="2000" dirty="0">
                <a:latin typeface="+mj-lt"/>
              </a:rPr>
              <a:t> meet </a:t>
            </a:r>
            <a:r>
              <a:rPr lang="nl-NL" altLang="nl-NL" sz="2000" dirty="0" err="1">
                <a:latin typeface="+mj-lt"/>
              </a:rPr>
              <a:t>the</a:t>
            </a:r>
            <a:r>
              <a:rPr lang="nl-NL" altLang="nl-NL" sz="2000" dirty="0">
                <a:latin typeface="+mj-lt"/>
              </a:rPr>
              <a:t> </a:t>
            </a:r>
            <a:r>
              <a:rPr lang="nl-NL" altLang="nl-NL" sz="2000" dirty="0" err="1">
                <a:latin typeface="+mj-lt"/>
              </a:rPr>
              <a:t>requirements</a:t>
            </a:r>
            <a:r>
              <a:rPr lang="nl-NL" altLang="nl-NL" sz="2000" dirty="0">
                <a:latin typeface="+mj-lt"/>
              </a:rPr>
              <a:t> of 3NF</a:t>
            </a:r>
          </a:p>
        </p:txBody>
      </p:sp>
    </p:spTree>
    <p:extLst>
      <p:ext uri="{BB962C8B-B14F-4D97-AF65-F5344CB8AC3E}">
        <p14:creationId xmlns:p14="http://schemas.microsoft.com/office/powerpoint/2010/main" val="421384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ijdelijke aanduiding voor inhoud 5">
            <a:extLst>
              <a:ext uri="{FF2B5EF4-FFF2-40B4-BE49-F238E27FC236}">
                <a16:creationId xmlns:a16="http://schemas.microsoft.com/office/drawing/2014/main" id="{8E32975E-EEF1-4FF8-BCF9-C6E267A02268}"/>
              </a:ext>
            </a:extLst>
          </p:cNvPr>
          <p:cNvGraphicFramePr>
            <a:graphicFrameLocks noGrp="1"/>
          </p:cNvGraphicFramePr>
          <p:nvPr>
            <p:ph sz="half" idx="2"/>
            <p:extLst>
              <p:ext uri="{D42A27DB-BD31-4B8C-83A1-F6EECF244321}">
                <p14:modId xmlns:p14="http://schemas.microsoft.com/office/powerpoint/2010/main" val="1368986951"/>
              </p:ext>
            </p:extLst>
          </p:nvPr>
        </p:nvGraphicFramePr>
        <p:xfrm>
          <a:off x="1028488" y="2635942"/>
          <a:ext cx="3519696" cy="3025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Tijdelijke aanduiding voor inhoud 5">
            <a:extLst>
              <a:ext uri="{FF2B5EF4-FFF2-40B4-BE49-F238E27FC236}">
                <a16:creationId xmlns:a16="http://schemas.microsoft.com/office/drawing/2014/main" id="{01726091-F106-497D-B0D9-78ABDCA9F62D}"/>
              </a:ext>
            </a:extLst>
          </p:cNvPr>
          <p:cNvGraphicFramePr>
            <a:graphicFrameLocks/>
          </p:cNvGraphicFramePr>
          <p:nvPr>
            <p:extLst>
              <p:ext uri="{D42A27DB-BD31-4B8C-83A1-F6EECF244321}">
                <p14:modId xmlns:p14="http://schemas.microsoft.com/office/powerpoint/2010/main" val="1413782328"/>
              </p:ext>
            </p:extLst>
          </p:nvPr>
        </p:nvGraphicFramePr>
        <p:xfrm>
          <a:off x="4389273" y="2635942"/>
          <a:ext cx="3519696" cy="30258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Tekstvak 12">
            <a:extLst>
              <a:ext uri="{FF2B5EF4-FFF2-40B4-BE49-F238E27FC236}">
                <a16:creationId xmlns:a16="http://schemas.microsoft.com/office/drawing/2014/main" id="{CE833207-9DF4-44A1-AA48-3D0EC8E87FEA}"/>
              </a:ext>
            </a:extLst>
          </p:cNvPr>
          <p:cNvSpPr txBox="1"/>
          <p:nvPr/>
        </p:nvSpPr>
        <p:spPr>
          <a:xfrm>
            <a:off x="1170725" y="2123143"/>
            <a:ext cx="3275151" cy="369332"/>
          </a:xfrm>
          <a:prstGeom prst="rect">
            <a:avLst/>
          </a:prstGeom>
          <a:noFill/>
        </p:spPr>
        <p:txBody>
          <a:bodyPr wrap="square" rtlCol="0">
            <a:spAutoFit/>
          </a:bodyPr>
          <a:lstStyle/>
          <a:p>
            <a:r>
              <a:rPr lang="nl-NL" b="1" dirty="0">
                <a:latin typeface="Verdana" panose="020B0604030504040204" pitchFamily="34" charset="0"/>
                <a:ea typeface="Verdana" panose="020B0604030504040204" pitchFamily="34" charset="0"/>
              </a:rPr>
              <a:t>Information sources</a:t>
            </a:r>
          </a:p>
        </p:txBody>
      </p:sp>
      <p:sp>
        <p:nvSpPr>
          <p:cNvPr id="14" name="Tekstvak 13">
            <a:extLst>
              <a:ext uri="{FF2B5EF4-FFF2-40B4-BE49-F238E27FC236}">
                <a16:creationId xmlns:a16="http://schemas.microsoft.com/office/drawing/2014/main" id="{89C580A6-FAB3-4382-91FC-56BCF23A736B}"/>
              </a:ext>
            </a:extLst>
          </p:cNvPr>
          <p:cNvSpPr txBox="1"/>
          <p:nvPr/>
        </p:nvSpPr>
        <p:spPr>
          <a:xfrm>
            <a:off x="5321184" y="2094883"/>
            <a:ext cx="2231186" cy="369332"/>
          </a:xfrm>
          <a:prstGeom prst="rect">
            <a:avLst/>
          </a:prstGeom>
          <a:noFill/>
        </p:spPr>
        <p:txBody>
          <a:bodyPr wrap="square" rtlCol="0">
            <a:spAutoFit/>
          </a:bodyPr>
          <a:lstStyle/>
          <a:p>
            <a:r>
              <a:rPr lang="nl-NL" b="1" dirty="0">
                <a:latin typeface="Verdana" panose="020B0604030504040204" pitchFamily="34" charset="0"/>
                <a:ea typeface="Verdana" panose="020B0604030504040204" pitchFamily="34" charset="0"/>
              </a:rPr>
              <a:t>Design tools</a:t>
            </a:r>
          </a:p>
        </p:txBody>
      </p:sp>
      <p:sp>
        <p:nvSpPr>
          <p:cNvPr id="15" name="Tekstvak 14">
            <a:extLst>
              <a:ext uri="{FF2B5EF4-FFF2-40B4-BE49-F238E27FC236}">
                <a16:creationId xmlns:a16="http://schemas.microsoft.com/office/drawing/2014/main" id="{01D68DC6-5D44-4936-BD9A-AC13918C95DC}"/>
              </a:ext>
            </a:extLst>
          </p:cNvPr>
          <p:cNvSpPr txBox="1"/>
          <p:nvPr/>
        </p:nvSpPr>
        <p:spPr>
          <a:xfrm>
            <a:off x="8020306" y="1952667"/>
            <a:ext cx="2066492" cy="646331"/>
          </a:xfrm>
          <a:prstGeom prst="rect">
            <a:avLst/>
          </a:prstGeom>
          <a:noFill/>
        </p:spPr>
        <p:txBody>
          <a:bodyPr wrap="square" rtlCol="0">
            <a:spAutoFit/>
          </a:bodyPr>
          <a:lstStyle/>
          <a:p>
            <a:pPr algn="ctr"/>
            <a:r>
              <a:rPr lang="nl-NL" b="1" dirty="0" err="1">
                <a:latin typeface="Verdana" panose="020B0604030504040204" pitchFamily="34" charset="0"/>
                <a:ea typeface="Verdana" panose="020B0604030504040204" pitchFamily="34" charset="0"/>
              </a:rPr>
              <a:t>Conceptual</a:t>
            </a:r>
            <a:endParaRPr lang="nl-NL" b="1" dirty="0">
              <a:latin typeface="Verdana" panose="020B0604030504040204" pitchFamily="34" charset="0"/>
              <a:ea typeface="Verdana" panose="020B0604030504040204" pitchFamily="34" charset="0"/>
            </a:endParaRPr>
          </a:p>
          <a:p>
            <a:pPr algn="ctr"/>
            <a:r>
              <a:rPr lang="nl-NL" b="1" dirty="0">
                <a:latin typeface="Verdana" panose="020B0604030504040204" pitchFamily="34" charset="0"/>
                <a:ea typeface="Verdana" panose="020B0604030504040204" pitchFamily="34" charset="0"/>
              </a:rPr>
              <a:t>Model</a:t>
            </a:r>
          </a:p>
        </p:txBody>
      </p:sp>
      <p:sp>
        <p:nvSpPr>
          <p:cNvPr id="16" name="Ovaal 15">
            <a:extLst>
              <a:ext uri="{FF2B5EF4-FFF2-40B4-BE49-F238E27FC236}">
                <a16:creationId xmlns:a16="http://schemas.microsoft.com/office/drawing/2014/main" id="{4E225702-D3FD-4285-AF41-1E1F61BDF3FE}"/>
              </a:ext>
            </a:extLst>
          </p:cNvPr>
          <p:cNvSpPr/>
          <p:nvPr/>
        </p:nvSpPr>
        <p:spPr>
          <a:xfrm>
            <a:off x="8097344" y="3429000"/>
            <a:ext cx="1765459" cy="81950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NL" sz="1350" dirty="0"/>
              <a:t>ERD</a:t>
            </a:r>
          </a:p>
        </p:txBody>
      </p:sp>
      <p:sp>
        <p:nvSpPr>
          <p:cNvPr id="17" name="Pijl: rechts 16">
            <a:extLst>
              <a:ext uri="{FF2B5EF4-FFF2-40B4-BE49-F238E27FC236}">
                <a16:creationId xmlns:a16="http://schemas.microsoft.com/office/drawing/2014/main" id="{AF4A2775-D530-4687-81D1-38D41CACBF00}"/>
              </a:ext>
            </a:extLst>
          </p:cNvPr>
          <p:cNvSpPr/>
          <p:nvPr/>
        </p:nvSpPr>
        <p:spPr>
          <a:xfrm>
            <a:off x="4605183" y="3797071"/>
            <a:ext cx="397595" cy="315193"/>
          </a:xfrm>
          <a:prstGeom prst="rightArrow">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8" name="Rechthoek 17">
            <a:extLst>
              <a:ext uri="{FF2B5EF4-FFF2-40B4-BE49-F238E27FC236}">
                <a16:creationId xmlns:a16="http://schemas.microsoft.com/office/drawing/2014/main" id="{2A9DD869-9A23-4DF3-80AC-AC42C5D868BB}"/>
              </a:ext>
            </a:extLst>
          </p:cNvPr>
          <p:cNvSpPr/>
          <p:nvPr/>
        </p:nvSpPr>
        <p:spPr>
          <a:xfrm>
            <a:off x="911424" y="2464216"/>
            <a:ext cx="3726414" cy="33410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NL" sz="1350"/>
          </a:p>
        </p:txBody>
      </p:sp>
      <p:sp>
        <p:nvSpPr>
          <p:cNvPr id="19" name="Rechthoek 18">
            <a:extLst>
              <a:ext uri="{FF2B5EF4-FFF2-40B4-BE49-F238E27FC236}">
                <a16:creationId xmlns:a16="http://schemas.microsoft.com/office/drawing/2014/main" id="{DCF685E8-CBE9-4C63-BB6E-F74D20F2EA11}"/>
              </a:ext>
            </a:extLst>
          </p:cNvPr>
          <p:cNvSpPr/>
          <p:nvPr/>
        </p:nvSpPr>
        <p:spPr>
          <a:xfrm>
            <a:off x="4295629" y="2464216"/>
            <a:ext cx="3724677" cy="3341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sz="1350"/>
          </a:p>
        </p:txBody>
      </p:sp>
      <p:cxnSp>
        <p:nvCxnSpPr>
          <p:cNvPr id="22" name="Verbindingslijn: gebogen 21">
            <a:extLst>
              <a:ext uri="{FF2B5EF4-FFF2-40B4-BE49-F238E27FC236}">
                <a16:creationId xmlns:a16="http://schemas.microsoft.com/office/drawing/2014/main" id="{FCED2E11-5CE8-4469-9D90-A5765B230002}"/>
              </a:ext>
            </a:extLst>
          </p:cNvPr>
          <p:cNvCxnSpPr>
            <a:cxnSpLocks/>
            <a:endCxn id="16" idx="0"/>
          </p:cNvCxnSpPr>
          <p:nvPr/>
        </p:nvCxnSpPr>
        <p:spPr>
          <a:xfrm>
            <a:off x="8020306" y="3039703"/>
            <a:ext cx="959768" cy="389297"/>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5" name="Rechte verbindingslijn met pijl 24">
            <a:extLst>
              <a:ext uri="{FF2B5EF4-FFF2-40B4-BE49-F238E27FC236}">
                <a16:creationId xmlns:a16="http://schemas.microsoft.com/office/drawing/2014/main" id="{6DF7EE89-A2FD-4605-9867-80FEC59BB25F}"/>
              </a:ext>
            </a:extLst>
          </p:cNvPr>
          <p:cNvCxnSpPr>
            <a:cxnSpLocks/>
            <a:stCxn id="16" idx="4"/>
          </p:cNvCxnSpPr>
          <p:nvPr/>
        </p:nvCxnSpPr>
        <p:spPr>
          <a:xfrm>
            <a:off x="8980074" y="4248502"/>
            <a:ext cx="0" cy="38929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0" name="Tekstvak 29">
            <a:extLst>
              <a:ext uri="{FF2B5EF4-FFF2-40B4-BE49-F238E27FC236}">
                <a16:creationId xmlns:a16="http://schemas.microsoft.com/office/drawing/2014/main" id="{46366A70-928D-4E35-947F-AEB39031EF83}"/>
              </a:ext>
            </a:extLst>
          </p:cNvPr>
          <p:cNvSpPr txBox="1"/>
          <p:nvPr/>
        </p:nvSpPr>
        <p:spPr>
          <a:xfrm>
            <a:off x="8544145" y="4557606"/>
            <a:ext cx="805252" cy="600164"/>
          </a:xfrm>
          <a:prstGeom prst="rect">
            <a:avLst/>
          </a:prstGeom>
          <a:noFill/>
        </p:spPr>
        <p:txBody>
          <a:bodyPr wrap="square" rtlCol="0">
            <a:spAutoFit/>
          </a:bodyPr>
          <a:lstStyle/>
          <a:p>
            <a:pPr algn="ctr"/>
            <a:r>
              <a:rPr lang="nl-NL" sz="1100" b="1" dirty="0"/>
              <a:t>Definiëren </a:t>
            </a:r>
          </a:p>
          <a:p>
            <a:pPr algn="ctr"/>
            <a:r>
              <a:rPr lang="nl-NL" sz="1100" b="1" dirty="0"/>
              <a:t>and </a:t>
            </a:r>
          </a:p>
          <a:p>
            <a:pPr algn="ctr"/>
            <a:r>
              <a:rPr lang="nl-NL" sz="1100" b="1" dirty="0" err="1"/>
              <a:t>validation</a:t>
            </a:r>
            <a:endParaRPr lang="nl-NL" sz="1100" b="1" dirty="0"/>
          </a:p>
        </p:txBody>
      </p:sp>
      <p:cxnSp>
        <p:nvCxnSpPr>
          <p:cNvPr id="32" name="Verbindingslijn: gebogen 31">
            <a:extLst>
              <a:ext uri="{FF2B5EF4-FFF2-40B4-BE49-F238E27FC236}">
                <a16:creationId xmlns:a16="http://schemas.microsoft.com/office/drawing/2014/main" id="{DA767973-1C39-4D67-8AE7-4F27A990B4E6}"/>
              </a:ext>
            </a:extLst>
          </p:cNvPr>
          <p:cNvCxnSpPr>
            <a:stCxn id="30" idx="2"/>
            <a:endCxn id="19" idx="2"/>
          </p:cNvCxnSpPr>
          <p:nvPr/>
        </p:nvCxnSpPr>
        <p:spPr>
          <a:xfrm rot="5400000">
            <a:off x="7228623" y="4087116"/>
            <a:ext cx="647494" cy="2788803"/>
          </a:xfrm>
          <a:prstGeom prst="bentConnector3">
            <a:avLst>
              <a:gd name="adj1" fmla="val 135305"/>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2">
            <a:extLst>
              <a:ext uri="{FF2B5EF4-FFF2-40B4-BE49-F238E27FC236}">
                <a16:creationId xmlns:a16="http://schemas.microsoft.com/office/drawing/2014/main" id="{18ECDFFB-713A-47CB-B639-A0906C283240}"/>
              </a:ext>
            </a:extLst>
          </p:cNvPr>
          <p:cNvSpPr>
            <a:spLocks noGrp="1" noChangeArrowheads="1"/>
          </p:cNvSpPr>
          <p:nvPr>
            <p:ph type="title"/>
          </p:nvPr>
        </p:nvSpPr>
        <p:spPr>
          <a:xfrm>
            <a:off x="348513" y="721421"/>
            <a:ext cx="7560455" cy="364988"/>
          </a:xfrm>
        </p:spPr>
        <p:txBody>
          <a:bodyPr>
            <a:noAutofit/>
          </a:bodyPr>
          <a:lstStyle/>
          <a:p>
            <a:pPr eaLnBrk="1" hangingPunct="1"/>
            <a:r>
              <a:rPr lang="nl-NL" altLang="nl-NL" sz="3600" dirty="0"/>
              <a:t>Concept Design: Tools and Sources</a:t>
            </a:r>
          </a:p>
        </p:txBody>
      </p:sp>
    </p:spTree>
    <p:extLst>
      <p:ext uri="{BB962C8B-B14F-4D97-AF65-F5344CB8AC3E}">
        <p14:creationId xmlns:p14="http://schemas.microsoft.com/office/powerpoint/2010/main" val="158189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3392" y="876904"/>
            <a:ext cx="7848600" cy="657225"/>
          </a:xfrm>
        </p:spPr>
        <p:txBody>
          <a:bodyPr>
            <a:normAutofit/>
          </a:bodyPr>
          <a:lstStyle/>
          <a:p>
            <a:r>
              <a:rPr lang="en-GB" sz="3200" b="0" dirty="0"/>
              <a:t>2NF to 3NF – Example</a:t>
            </a:r>
            <a:endParaRPr lang="en-US" sz="3200" b="0" dirty="0"/>
          </a:p>
        </p:txBody>
      </p:sp>
      <p:graphicFrame>
        <p:nvGraphicFramePr>
          <p:cNvPr id="2" name="Tabel 1"/>
          <p:cNvGraphicFramePr>
            <a:graphicFrameLocks noGrp="1"/>
          </p:cNvGraphicFramePr>
          <p:nvPr>
            <p:extLst>
              <p:ext uri="{D42A27DB-BD31-4B8C-83A1-F6EECF244321}">
                <p14:modId xmlns:p14="http://schemas.microsoft.com/office/powerpoint/2010/main" val="513967421"/>
              </p:ext>
            </p:extLst>
          </p:nvPr>
        </p:nvGraphicFramePr>
        <p:xfrm>
          <a:off x="2135560" y="2204865"/>
          <a:ext cx="4464496" cy="1540525"/>
        </p:xfrm>
        <a:graphic>
          <a:graphicData uri="http://schemas.openxmlformats.org/drawingml/2006/table">
            <a:tbl>
              <a:tblPr>
                <a:tableStyleId>{775DCB02-9BB8-47FD-8907-85C794F793BA}</a:tableStyleId>
              </a:tblPr>
              <a:tblGrid>
                <a:gridCol w="1799125">
                  <a:extLst>
                    <a:ext uri="{9D8B030D-6E8A-4147-A177-3AD203B41FA5}">
                      <a16:colId xmlns:a16="http://schemas.microsoft.com/office/drawing/2014/main" val="20000"/>
                    </a:ext>
                  </a:extLst>
                </a:gridCol>
                <a:gridCol w="666343">
                  <a:extLst>
                    <a:ext uri="{9D8B030D-6E8A-4147-A177-3AD203B41FA5}">
                      <a16:colId xmlns:a16="http://schemas.microsoft.com/office/drawing/2014/main" val="20001"/>
                    </a:ext>
                  </a:extLst>
                </a:gridCol>
                <a:gridCol w="1999028">
                  <a:extLst>
                    <a:ext uri="{9D8B030D-6E8A-4147-A177-3AD203B41FA5}">
                      <a16:colId xmlns:a16="http://schemas.microsoft.com/office/drawing/2014/main" val="20002"/>
                    </a:ext>
                  </a:extLst>
                </a:gridCol>
              </a:tblGrid>
              <a:tr h="0">
                <a:tc>
                  <a:txBody>
                    <a:bodyPr/>
                    <a:lstStyle/>
                    <a:p>
                      <a:r>
                        <a:rPr lang="nl-NL" sz="1400" u="sng" dirty="0" err="1"/>
                        <a:t>Tournament</a:t>
                      </a:r>
                      <a:endParaRPr lang="nl-NL" sz="1400" dirty="0"/>
                    </a:p>
                  </a:txBody>
                  <a:tcPr anchor="ctr">
                    <a:solidFill>
                      <a:schemeClr val="bg2">
                        <a:lumMod val="85000"/>
                      </a:schemeClr>
                    </a:solidFill>
                  </a:tcPr>
                </a:tc>
                <a:tc>
                  <a:txBody>
                    <a:bodyPr/>
                    <a:lstStyle/>
                    <a:p>
                      <a:r>
                        <a:rPr lang="nl-NL" sz="1400" u="sng"/>
                        <a:t>Year</a:t>
                      </a:r>
                      <a:endParaRPr lang="nl-NL" sz="1400"/>
                    </a:p>
                  </a:txBody>
                  <a:tcPr anchor="ctr">
                    <a:solidFill>
                      <a:schemeClr val="bg2">
                        <a:lumMod val="85000"/>
                      </a:schemeClr>
                    </a:solidFill>
                  </a:tcPr>
                </a:tc>
                <a:tc>
                  <a:txBody>
                    <a:bodyPr/>
                    <a:lstStyle/>
                    <a:p>
                      <a:r>
                        <a:rPr lang="nl-NL" sz="1400" dirty="0"/>
                        <a:t>Winner</a:t>
                      </a:r>
                    </a:p>
                  </a:txBody>
                  <a:tcPr anchor="ctr">
                    <a:solidFill>
                      <a:schemeClr val="bg2">
                        <a:lumMod val="85000"/>
                      </a:schemeClr>
                    </a:solidFill>
                  </a:tcPr>
                </a:tc>
                <a:extLst>
                  <a:ext uri="{0D108BD9-81ED-4DB2-BD59-A6C34878D82A}">
                    <a16:rowId xmlns:a16="http://schemas.microsoft.com/office/drawing/2014/main" val="10000"/>
                  </a:ext>
                </a:extLst>
              </a:tr>
              <a:tr h="0">
                <a:tc>
                  <a:txBody>
                    <a:bodyPr/>
                    <a:lstStyle/>
                    <a:p>
                      <a:r>
                        <a:rPr lang="nl-NL" sz="1400" dirty="0"/>
                        <a:t>Indiana </a:t>
                      </a:r>
                      <a:r>
                        <a:rPr lang="nl-NL" sz="1400" dirty="0" err="1"/>
                        <a:t>Invitational</a:t>
                      </a:r>
                      <a:endParaRPr lang="nl-NL" sz="1400" dirty="0"/>
                    </a:p>
                  </a:txBody>
                  <a:tcPr anchor="ctr">
                    <a:solidFill>
                      <a:schemeClr val="bg2">
                        <a:lumMod val="85000"/>
                      </a:schemeClr>
                    </a:solidFill>
                  </a:tcPr>
                </a:tc>
                <a:tc>
                  <a:txBody>
                    <a:bodyPr/>
                    <a:lstStyle/>
                    <a:p>
                      <a:r>
                        <a:rPr lang="nl-NL" sz="1400"/>
                        <a:t>1998</a:t>
                      </a:r>
                    </a:p>
                  </a:txBody>
                  <a:tcPr anchor="ctr">
                    <a:solidFill>
                      <a:schemeClr val="bg2">
                        <a:lumMod val="85000"/>
                      </a:schemeClr>
                    </a:solidFill>
                  </a:tcPr>
                </a:tc>
                <a:tc>
                  <a:txBody>
                    <a:bodyPr/>
                    <a:lstStyle/>
                    <a:p>
                      <a:r>
                        <a:rPr lang="nl-NL" sz="1400"/>
                        <a:t>Al Fredrickson</a:t>
                      </a:r>
                    </a:p>
                  </a:txBody>
                  <a:tcPr anchor="ctr">
                    <a:solidFill>
                      <a:schemeClr val="bg2">
                        <a:lumMod val="85000"/>
                      </a:schemeClr>
                    </a:solidFill>
                  </a:tcPr>
                </a:tc>
                <a:extLst>
                  <a:ext uri="{0D108BD9-81ED-4DB2-BD59-A6C34878D82A}">
                    <a16:rowId xmlns:a16="http://schemas.microsoft.com/office/drawing/2014/main" val="10001"/>
                  </a:ext>
                </a:extLst>
              </a:tr>
              <a:tr h="0">
                <a:tc>
                  <a:txBody>
                    <a:bodyPr/>
                    <a:lstStyle/>
                    <a:p>
                      <a:r>
                        <a:rPr lang="nl-NL" sz="1400" dirty="0"/>
                        <a:t>Cleveland Open</a:t>
                      </a:r>
                    </a:p>
                  </a:txBody>
                  <a:tcPr anchor="ctr">
                    <a:solidFill>
                      <a:schemeClr val="bg2">
                        <a:lumMod val="85000"/>
                      </a:schemeClr>
                    </a:solidFill>
                  </a:tcPr>
                </a:tc>
                <a:tc>
                  <a:txBody>
                    <a:bodyPr/>
                    <a:lstStyle/>
                    <a:p>
                      <a:r>
                        <a:rPr lang="nl-NL" sz="1400"/>
                        <a:t>1999</a:t>
                      </a:r>
                    </a:p>
                  </a:txBody>
                  <a:tcPr anchor="ctr">
                    <a:solidFill>
                      <a:schemeClr val="bg2">
                        <a:lumMod val="85000"/>
                      </a:schemeClr>
                    </a:solidFill>
                  </a:tcPr>
                </a:tc>
                <a:tc>
                  <a:txBody>
                    <a:bodyPr/>
                    <a:lstStyle/>
                    <a:p>
                      <a:r>
                        <a:rPr lang="nl-NL" sz="1400"/>
                        <a:t>Bob Albertson</a:t>
                      </a:r>
                    </a:p>
                  </a:txBody>
                  <a:tcPr anchor="ctr">
                    <a:solidFill>
                      <a:schemeClr val="bg2">
                        <a:lumMod val="85000"/>
                      </a:schemeClr>
                    </a:solidFill>
                  </a:tcPr>
                </a:tc>
                <a:extLst>
                  <a:ext uri="{0D108BD9-81ED-4DB2-BD59-A6C34878D82A}">
                    <a16:rowId xmlns:a16="http://schemas.microsoft.com/office/drawing/2014/main" val="10002"/>
                  </a:ext>
                </a:extLst>
              </a:tr>
              <a:tr h="321325">
                <a:tc>
                  <a:txBody>
                    <a:bodyPr/>
                    <a:lstStyle/>
                    <a:p>
                      <a:r>
                        <a:rPr lang="nl-NL" sz="1400" dirty="0"/>
                        <a:t>Des Moines Masters</a:t>
                      </a:r>
                    </a:p>
                  </a:txBody>
                  <a:tcPr anchor="ctr">
                    <a:solidFill>
                      <a:schemeClr val="bg2">
                        <a:lumMod val="85000"/>
                      </a:schemeClr>
                    </a:solidFill>
                  </a:tcPr>
                </a:tc>
                <a:tc>
                  <a:txBody>
                    <a:bodyPr/>
                    <a:lstStyle/>
                    <a:p>
                      <a:r>
                        <a:rPr lang="nl-NL" sz="1400" dirty="0"/>
                        <a:t>1999</a:t>
                      </a:r>
                    </a:p>
                  </a:txBody>
                  <a:tcPr anchor="ctr">
                    <a:solidFill>
                      <a:schemeClr val="bg2">
                        <a:lumMod val="85000"/>
                      </a:schemeClr>
                    </a:solidFill>
                  </a:tcPr>
                </a:tc>
                <a:tc>
                  <a:txBody>
                    <a:bodyPr/>
                    <a:lstStyle/>
                    <a:p>
                      <a:r>
                        <a:rPr lang="nl-NL" sz="1400" dirty="0"/>
                        <a:t>Al </a:t>
                      </a:r>
                      <a:r>
                        <a:rPr lang="nl-NL" sz="1400" dirty="0" err="1"/>
                        <a:t>Fredrickson</a:t>
                      </a:r>
                      <a:endParaRPr lang="nl-NL" sz="1400" dirty="0"/>
                    </a:p>
                  </a:txBody>
                  <a:tcPr anchor="ctr">
                    <a:solidFill>
                      <a:schemeClr val="bg2">
                        <a:lumMod val="85000"/>
                      </a:schemeClr>
                    </a:solidFill>
                  </a:tcPr>
                </a:tc>
                <a:extLst>
                  <a:ext uri="{0D108BD9-81ED-4DB2-BD59-A6C34878D82A}">
                    <a16:rowId xmlns:a16="http://schemas.microsoft.com/office/drawing/2014/main" val="10003"/>
                  </a:ext>
                </a:extLst>
              </a:tr>
              <a:tr h="0">
                <a:tc>
                  <a:txBody>
                    <a:bodyPr/>
                    <a:lstStyle/>
                    <a:p>
                      <a:r>
                        <a:rPr lang="nl-NL" sz="1400" dirty="0"/>
                        <a:t>Indiana </a:t>
                      </a:r>
                      <a:r>
                        <a:rPr lang="nl-NL" sz="1400" dirty="0" err="1"/>
                        <a:t>Invitational</a:t>
                      </a:r>
                      <a:endParaRPr lang="nl-NL" sz="1400" dirty="0"/>
                    </a:p>
                  </a:txBody>
                  <a:tcPr anchor="ctr">
                    <a:solidFill>
                      <a:schemeClr val="bg2">
                        <a:lumMod val="85000"/>
                      </a:schemeClr>
                    </a:solidFill>
                  </a:tcPr>
                </a:tc>
                <a:tc>
                  <a:txBody>
                    <a:bodyPr/>
                    <a:lstStyle/>
                    <a:p>
                      <a:r>
                        <a:rPr lang="nl-NL" sz="1400" dirty="0"/>
                        <a:t>1999</a:t>
                      </a:r>
                    </a:p>
                  </a:txBody>
                  <a:tcPr anchor="ctr">
                    <a:solidFill>
                      <a:schemeClr val="bg2">
                        <a:lumMod val="85000"/>
                      </a:schemeClr>
                    </a:solidFill>
                  </a:tcPr>
                </a:tc>
                <a:tc>
                  <a:txBody>
                    <a:bodyPr/>
                    <a:lstStyle/>
                    <a:p>
                      <a:r>
                        <a:rPr lang="nl-NL" sz="1400" dirty="0"/>
                        <a:t>Chip </a:t>
                      </a:r>
                      <a:r>
                        <a:rPr lang="nl-NL" sz="1400" dirty="0" err="1"/>
                        <a:t>Masterson</a:t>
                      </a:r>
                      <a:endParaRPr lang="nl-NL" sz="1400" dirty="0"/>
                    </a:p>
                  </a:txBody>
                  <a:tcPr anchor="ctr">
                    <a:solidFill>
                      <a:schemeClr val="bg2">
                        <a:lumMod val="85000"/>
                      </a:schemeClr>
                    </a:solidFill>
                  </a:tcPr>
                </a:tc>
                <a:extLst>
                  <a:ext uri="{0D108BD9-81ED-4DB2-BD59-A6C34878D82A}">
                    <a16:rowId xmlns:a16="http://schemas.microsoft.com/office/drawing/2014/main" val="10004"/>
                  </a:ext>
                </a:extLst>
              </a:tr>
            </a:tbl>
          </a:graphicData>
        </a:graphic>
      </p:graphicFrame>
      <p:sp>
        <p:nvSpPr>
          <p:cNvPr id="3" name="Rechthoek 2"/>
          <p:cNvSpPr/>
          <p:nvPr/>
        </p:nvSpPr>
        <p:spPr>
          <a:xfrm>
            <a:off x="2999656" y="1814654"/>
            <a:ext cx="2165016" cy="369332"/>
          </a:xfrm>
          <a:prstGeom prst="rect">
            <a:avLst/>
          </a:prstGeom>
        </p:spPr>
        <p:txBody>
          <a:bodyPr wrap="none">
            <a:spAutoFit/>
          </a:bodyPr>
          <a:lstStyle/>
          <a:p>
            <a:r>
              <a:rPr lang="nl-NL" dirty="0" err="1"/>
              <a:t>Tournament</a:t>
            </a:r>
            <a:r>
              <a:rPr lang="nl-NL" dirty="0"/>
              <a:t> Winners</a:t>
            </a:r>
          </a:p>
        </p:txBody>
      </p:sp>
      <p:graphicFrame>
        <p:nvGraphicFramePr>
          <p:cNvPr id="4" name="Tabel 3"/>
          <p:cNvGraphicFramePr>
            <a:graphicFrameLocks noGrp="1"/>
          </p:cNvGraphicFramePr>
          <p:nvPr>
            <p:extLst>
              <p:ext uri="{D42A27DB-BD31-4B8C-83A1-F6EECF244321}">
                <p14:modId xmlns:p14="http://schemas.microsoft.com/office/powerpoint/2010/main" val="1342091233"/>
              </p:ext>
            </p:extLst>
          </p:nvPr>
        </p:nvGraphicFramePr>
        <p:xfrm>
          <a:off x="4943872" y="4674015"/>
          <a:ext cx="3869432" cy="1219200"/>
        </p:xfrm>
        <a:graphic>
          <a:graphicData uri="http://schemas.openxmlformats.org/drawingml/2006/table">
            <a:tbl>
              <a:tblPr>
                <a:tableStyleId>{08FB837D-C827-4EFA-A057-4D05807E0F7C}</a:tableStyleId>
              </a:tblPr>
              <a:tblGrid>
                <a:gridCol w="1637184">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tblGrid>
              <a:tr h="0">
                <a:tc>
                  <a:txBody>
                    <a:bodyPr/>
                    <a:lstStyle/>
                    <a:p>
                      <a:r>
                        <a:rPr lang="nl-NL" sz="1400" u="sng" dirty="0"/>
                        <a:t>Winner</a:t>
                      </a:r>
                      <a:endParaRPr lang="nl-NL" sz="1400" dirty="0"/>
                    </a:p>
                  </a:txBody>
                  <a:tcPr anchor="ctr">
                    <a:solidFill>
                      <a:schemeClr val="bg2">
                        <a:lumMod val="85000"/>
                      </a:schemeClr>
                    </a:solidFill>
                  </a:tcPr>
                </a:tc>
                <a:tc>
                  <a:txBody>
                    <a:bodyPr/>
                    <a:lstStyle/>
                    <a:p>
                      <a:r>
                        <a:rPr lang="nl-NL" sz="1400"/>
                        <a:t>Date of Birth</a:t>
                      </a:r>
                    </a:p>
                  </a:txBody>
                  <a:tcPr anchor="ctr">
                    <a:solidFill>
                      <a:schemeClr val="bg2">
                        <a:lumMod val="85000"/>
                      </a:schemeClr>
                    </a:solidFill>
                  </a:tcPr>
                </a:tc>
                <a:extLst>
                  <a:ext uri="{0D108BD9-81ED-4DB2-BD59-A6C34878D82A}">
                    <a16:rowId xmlns:a16="http://schemas.microsoft.com/office/drawing/2014/main" val="10000"/>
                  </a:ext>
                </a:extLst>
              </a:tr>
              <a:tr h="0">
                <a:tc>
                  <a:txBody>
                    <a:bodyPr/>
                    <a:lstStyle/>
                    <a:p>
                      <a:r>
                        <a:rPr lang="nl-NL" sz="1400" dirty="0"/>
                        <a:t>Chip </a:t>
                      </a:r>
                      <a:r>
                        <a:rPr lang="nl-NL" sz="1400" dirty="0" err="1"/>
                        <a:t>Masterson</a:t>
                      </a:r>
                      <a:endParaRPr lang="nl-NL" sz="1400" dirty="0"/>
                    </a:p>
                  </a:txBody>
                  <a:tcPr anchor="ctr">
                    <a:solidFill>
                      <a:schemeClr val="bg2">
                        <a:lumMod val="85000"/>
                      </a:schemeClr>
                    </a:solidFill>
                  </a:tcPr>
                </a:tc>
                <a:tc>
                  <a:txBody>
                    <a:bodyPr/>
                    <a:lstStyle/>
                    <a:p>
                      <a:r>
                        <a:rPr lang="nl-NL" sz="1400"/>
                        <a:t>14 March 1977</a:t>
                      </a:r>
                    </a:p>
                  </a:txBody>
                  <a:tcPr anchor="ctr">
                    <a:solidFill>
                      <a:schemeClr val="bg2">
                        <a:lumMod val="85000"/>
                      </a:schemeClr>
                    </a:solidFill>
                  </a:tcPr>
                </a:tc>
                <a:extLst>
                  <a:ext uri="{0D108BD9-81ED-4DB2-BD59-A6C34878D82A}">
                    <a16:rowId xmlns:a16="http://schemas.microsoft.com/office/drawing/2014/main" val="10001"/>
                  </a:ext>
                </a:extLst>
              </a:tr>
              <a:tr h="0">
                <a:tc>
                  <a:txBody>
                    <a:bodyPr/>
                    <a:lstStyle/>
                    <a:p>
                      <a:r>
                        <a:rPr lang="nl-NL" sz="1400" dirty="0"/>
                        <a:t>Al </a:t>
                      </a:r>
                      <a:r>
                        <a:rPr lang="nl-NL" sz="1400" dirty="0" err="1"/>
                        <a:t>Fredrickson</a:t>
                      </a:r>
                      <a:endParaRPr lang="nl-NL" sz="1400" dirty="0"/>
                    </a:p>
                  </a:txBody>
                  <a:tcPr anchor="ctr">
                    <a:solidFill>
                      <a:schemeClr val="bg2">
                        <a:lumMod val="85000"/>
                      </a:schemeClr>
                    </a:solidFill>
                  </a:tcPr>
                </a:tc>
                <a:tc>
                  <a:txBody>
                    <a:bodyPr/>
                    <a:lstStyle/>
                    <a:p>
                      <a:r>
                        <a:rPr lang="nl-NL" sz="1400"/>
                        <a:t>21 July 1975</a:t>
                      </a:r>
                    </a:p>
                  </a:txBody>
                  <a:tcPr anchor="ctr">
                    <a:solidFill>
                      <a:schemeClr val="bg2">
                        <a:lumMod val="85000"/>
                      </a:schemeClr>
                    </a:solidFill>
                  </a:tcPr>
                </a:tc>
                <a:extLst>
                  <a:ext uri="{0D108BD9-81ED-4DB2-BD59-A6C34878D82A}">
                    <a16:rowId xmlns:a16="http://schemas.microsoft.com/office/drawing/2014/main" val="10002"/>
                  </a:ext>
                </a:extLst>
              </a:tr>
              <a:tr h="0">
                <a:tc>
                  <a:txBody>
                    <a:bodyPr/>
                    <a:lstStyle/>
                    <a:p>
                      <a:r>
                        <a:rPr lang="nl-NL" sz="1400" dirty="0"/>
                        <a:t>Bob Albertson</a:t>
                      </a:r>
                    </a:p>
                  </a:txBody>
                  <a:tcPr anchor="ctr">
                    <a:solidFill>
                      <a:schemeClr val="bg2">
                        <a:lumMod val="85000"/>
                      </a:schemeClr>
                    </a:solidFill>
                  </a:tcPr>
                </a:tc>
                <a:tc>
                  <a:txBody>
                    <a:bodyPr/>
                    <a:lstStyle/>
                    <a:p>
                      <a:r>
                        <a:rPr lang="nl-NL" sz="1400" dirty="0"/>
                        <a:t>28 September 1968</a:t>
                      </a:r>
                    </a:p>
                  </a:txBody>
                  <a:tcPr anchor="ctr">
                    <a:solidFill>
                      <a:schemeClr val="bg2">
                        <a:lumMod val="85000"/>
                      </a:schemeClr>
                    </a:solidFill>
                  </a:tcPr>
                </a:tc>
                <a:extLst>
                  <a:ext uri="{0D108BD9-81ED-4DB2-BD59-A6C34878D82A}">
                    <a16:rowId xmlns:a16="http://schemas.microsoft.com/office/drawing/2014/main" val="10003"/>
                  </a:ext>
                </a:extLst>
              </a:tr>
            </a:tbl>
          </a:graphicData>
        </a:graphic>
      </p:graphicFrame>
      <p:sp>
        <p:nvSpPr>
          <p:cNvPr id="5" name="Rechthoek 4"/>
          <p:cNvSpPr/>
          <p:nvPr/>
        </p:nvSpPr>
        <p:spPr>
          <a:xfrm>
            <a:off x="4875153" y="4306440"/>
            <a:ext cx="2273571" cy="369332"/>
          </a:xfrm>
          <a:prstGeom prst="rect">
            <a:avLst/>
          </a:prstGeom>
        </p:spPr>
        <p:txBody>
          <a:bodyPr wrap="none">
            <a:spAutoFit/>
          </a:bodyPr>
          <a:lstStyle/>
          <a:p>
            <a:r>
              <a:rPr lang="nl-NL" dirty="0"/>
              <a:t>Dates of </a:t>
            </a:r>
            <a:r>
              <a:rPr lang="nl-NL" dirty="0" err="1"/>
              <a:t>Birth</a:t>
            </a:r>
            <a:r>
              <a:rPr lang="nl-NL" dirty="0"/>
              <a:t> Winner </a:t>
            </a:r>
          </a:p>
        </p:txBody>
      </p:sp>
    </p:spTree>
    <p:extLst>
      <p:ext uri="{BB962C8B-B14F-4D97-AF65-F5344CB8AC3E}">
        <p14:creationId xmlns:p14="http://schemas.microsoft.com/office/powerpoint/2010/main" val="85456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3392" y="620688"/>
            <a:ext cx="8229600" cy="1143000"/>
          </a:xfrm>
        </p:spPr>
        <p:txBody>
          <a:bodyPr>
            <a:normAutofit/>
          </a:bodyPr>
          <a:lstStyle/>
          <a:p>
            <a:pPr eaLnBrk="1" hangingPunct="1"/>
            <a:r>
              <a:rPr lang="nl-NL" sz="3200" b="0" dirty="0">
                <a:latin typeface="+mj-lt"/>
                <a:ea typeface="ＭＳ Ｐゴシック" charset="0"/>
              </a:rPr>
              <a:t>In </a:t>
            </a:r>
            <a:r>
              <a:rPr lang="en-US" sz="3200" b="0" dirty="0">
                <a:latin typeface="+mj-lt"/>
                <a:ea typeface="ＭＳ Ｐゴシック" charset="0"/>
              </a:rPr>
              <a:t>summary</a:t>
            </a:r>
            <a:r>
              <a:rPr lang="nl-NL" sz="3200" b="0" dirty="0">
                <a:latin typeface="+mj-lt"/>
                <a:ea typeface="ＭＳ Ｐゴシック" charset="0"/>
              </a:rPr>
              <a:t> </a:t>
            </a:r>
            <a:r>
              <a:rPr lang="en-US" sz="3200" b="0" dirty="0">
                <a:latin typeface="+mj-lt"/>
                <a:ea typeface="ＭＳ Ｐゴシック" charset="0"/>
              </a:rPr>
              <a:t>until</a:t>
            </a:r>
            <a:r>
              <a:rPr lang="nl-NL" sz="3200" b="0" dirty="0">
                <a:latin typeface="+mj-lt"/>
                <a:ea typeface="ＭＳ Ｐゴシック" charset="0"/>
              </a:rPr>
              <a:t> 3NF</a:t>
            </a:r>
          </a:p>
        </p:txBody>
      </p:sp>
      <p:sp>
        <p:nvSpPr>
          <p:cNvPr id="30723" name="Rectangle 3"/>
          <p:cNvSpPr>
            <a:spLocks noGrp="1" noChangeArrowheads="1"/>
          </p:cNvSpPr>
          <p:nvPr>
            <p:ph idx="1"/>
          </p:nvPr>
        </p:nvSpPr>
        <p:spPr>
          <a:xfrm>
            <a:off x="1199456" y="1988841"/>
            <a:ext cx="7992888" cy="1296144"/>
          </a:xfrm>
        </p:spPr>
        <p:txBody>
          <a:bodyPr>
            <a:normAutofit/>
          </a:bodyPr>
          <a:lstStyle/>
          <a:p>
            <a:pPr marL="0" indent="0" eaLnBrk="1" hangingPunct="1">
              <a:buNone/>
            </a:pPr>
            <a:r>
              <a:rPr lang="en-US" sz="2400" dirty="0">
                <a:latin typeface="+mj-lt"/>
                <a:ea typeface="ＭＳ Ｐゴシック" charset="0"/>
              </a:rPr>
              <a:t>Each field in a record should be dependent on the primary key (1NF), the entire primary key (2NF), and nothing but the primary key (3NF)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79976" y="368460"/>
            <a:ext cx="7848600" cy="657225"/>
          </a:xfrm>
        </p:spPr>
        <p:txBody>
          <a:bodyPr/>
          <a:lstStyle/>
          <a:p>
            <a:pPr eaLnBrk="1" hangingPunct="1"/>
            <a:r>
              <a:rPr lang="en-US" sz="3200" b="0" dirty="0">
                <a:latin typeface="+mj-lt"/>
                <a:ea typeface="ＭＳ Ｐゴシック" charset="0"/>
              </a:rPr>
              <a:t>Assignment</a:t>
            </a:r>
            <a:r>
              <a:rPr lang="nl-NL" dirty="0">
                <a:latin typeface="Georgia" charset="0"/>
                <a:ea typeface="ＭＳ Ｐゴシック" charset="0"/>
              </a:rPr>
              <a:t> </a:t>
            </a:r>
            <a:r>
              <a:rPr lang="nl-NL" sz="3200" b="0" dirty="0">
                <a:latin typeface="+mj-lt"/>
                <a:ea typeface="ＭＳ Ｐゴシック" charset="0"/>
              </a:rPr>
              <a:t>(5 minutes)</a:t>
            </a:r>
            <a:endParaRPr lang="nl-NL" b="0" dirty="0">
              <a:latin typeface="+mj-lt"/>
              <a:ea typeface="ＭＳ Ｐゴシック" charset="0"/>
            </a:endParaRPr>
          </a:p>
        </p:txBody>
      </p:sp>
      <p:sp>
        <p:nvSpPr>
          <p:cNvPr id="6149" name="Rectangle 3"/>
          <p:cNvSpPr>
            <a:spLocks noGrp="1" noChangeArrowheads="1"/>
          </p:cNvSpPr>
          <p:nvPr>
            <p:ph idx="1"/>
          </p:nvPr>
        </p:nvSpPr>
        <p:spPr>
          <a:xfrm>
            <a:off x="1919536" y="1556792"/>
            <a:ext cx="7886700" cy="4351338"/>
          </a:xfrm>
        </p:spPr>
        <p:txBody>
          <a:bodyPr/>
          <a:lstStyle/>
          <a:p>
            <a:pPr eaLnBrk="1" hangingPunct="1">
              <a:buFontTx/>
              <a:buNone/>
            </a:pPr>
            <a:r>
              <a:rPr lang="en-US" dirty="0">
                <a:latin typeface="Georgia" charset="0"/>
                <a:ea typeface="ＭＳ Ｐゴシック" charset="0"/>
              </a:rPr>
              <a:t>Normalize</a:t>
            </a:r>
            <a:r>
              <a:rPr lang="nl-NL" dirty="0">
                <a:latin typeface="Georgia" charset="0"/>
                <a:ea typeface="ＭＳ Ｐゴシック" charset="0"/>
              </a:rPr>
              <a:t>:</a:t>
            </a:r>
            <a:br>
              <a:rPr lang="nl-NL" dirty="0">
                <a:latin typeface="Georgia" charset="0"/>
                <a:ea typeface="ＭＳ Ｐゴシック" charset="0"/>
              </a:rPr>
            </a:br>
            <a:endParaRPr lang="nl-NL" dirty="0">
              <a:latin typeface="Georgia" charset="0"/>
              <a:ea typeface="ＭＳ Ｐゴシック" charset="0"/>
            </a:endParaRPr>
          </a:p>
        </p:txBody>
      </p:sp>
      <p:graphicFrame>
        <p:nvGraphicFramePr>
          <p:cNvPr id="6146" name="Object 2"/>
          <p:cNvGraphicFramePr>
            <a:graphicFrameLocks noChangeAspect="1"/>
          </p:cNvGraphicFramePr>
          <p:nvPr>
            <p:extLst>
              <p:ext uri="{D42A27DB-BD31-4B8C-83A1-F6EECF244321}">
                <p14:modId xmlns:p14="http://schemas.microsoft.com/office/powerpoint/2010/main" val="3392032440"/>
              </p:ext>
            </p:extLst>
          </p:nvPr>
        </p:nvGraphicFramePr>
        <p:xfrm>
          <a:off x="2063552" y="2132856"/>
          <a:ext cx="6979180" cy="2807766"/>
        </p:xfrm>
        <a:graphic>
          <a:graphicData uri="http://schemas.openxmlformats.org/presentationml/2006/ole">
            <mc:AlternateContent xmlns:mc="http://schemas.openxmlformats.org/markup-compatibility/2006">
              <mc:Choice xmlns:v="urn:schemas-microsoft-com:vml" Requires="v">
                <p:oleObj name="Worksheet" r:id="rId3" imgW="3752906" imgH="1500237" progId="Excel.Sheet.8">
                  <p:embed/>
                </p:oleObj>
              </mc:Choice>
              <mc:Fallback>
                <p:oleObj name="Worksheet" r:id="rId3" imgW="3752906" imgH="1500237" progId="Excel.Sheet.8">
                  <p:embed/>
                  <p:pic>
                    <p:nvPicPr>
                      <p:cNvPr id="6146" name="Object 2"/>
                      <p:cNvPicPr>
                        <a:picLocks noChangeAspect="1" noChangeArrowheads="1"/>
                      </p:cNvPicPr>
                      <p:nvPr/>
                    </p:nvPicPr>
                    <p:blipFill>
                      <a:blip r:embed="rId4"/>
                      <a:srcRect/>
                      <a:stretch>
                        <a:fillRect/>
                      </a:stretch>
                    </p:blipFill>
                    <p:spPr bwMode="auto">
                      <a:xfrm>
                        <a:off x="2063552" y="2132856"/>
                        <a:ext cx="6979180" cy="2807766"/>
                      </a:xfrm>
                      <a:prstGeom prst="rect">
                        <a:avLst/>
                      </a:prstGeom>
                      <a:noFill/>
                      <a:ln>
                        <a:noFill/>
                      </a:ln>
                      <a:effec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54301" y="497368"/>
            <a:ext cx="7848600" cy="657225"/>
          </a:xfrm>
        </p:spPr>
        <p:txBody>
          <a:bodyPr/>
          <a:lstStyle/>
          <a:p>
            <a:pPr eaLnBrk="1" hangingPunct="1"/>
            <a:r>
              <a:rPr lang="en-US" sz="3200" b="0" dirty="0">
                <a:latin typeface="+mj-lt"/>
                <a:ea typeface="ＭＳ Ｐゴシック" charset="0"/>
              </a:rPr>
              <a:t>Assignment</a:t>
            </a:r>
            <a:r>
              <a:rPr lang="en-US" dirty="0">
                <a:latin typeface="Georgia" charset="0"/>
                <a:ea typeface="ＭＳ Ｐゴシック" charset="0"/>
              </a:rPr>
              <a:t> </a:t>
            </a:r>
          </a:p>
        </p:txBody>
      </p:sp>
      <p:sp>
        <p:nvSpPr>
          <p:cNvPr id="7173" name="Rectangle 3"/>
          <p:cNvSpPr>
            <a:spLocks noGrp="1" noChangeArrowheads="1"/>
          </p:cNvSpPr>
          <p:nvPr>
            <p:ph idx="1"/>
          </p:nvPr>
        </p:nvSpPr>
        <p:spPr>
          <a:xfrm>
            <a:off x="1455772" y="1331018"/>
            <a:ext cx="8456652" cy="4762278"/>
          </a:xfrm>
        </p:spPr>
        <p:txBody>
          <a:bodyPr/>
          <a:lstStyle/>
          <a:p>
            <a:pPr eaLnBrk="1" hangingPunct="1">
              <a:buFontTx/>
              <a:buNone/>
            </a:pPr>
            <a:r>
              <a:rPr lang="en-US" dirty="0">
                <a:latin typeface="Georgia" charset="0"/>
                <a:ea typeface="ＭＳ Ｐゴシック" charset="0"/>
              </a:rPr>
              <a:t>Dependencies</a:t>
            </a:r>
            <a:r>
              <a:rPr lang="nl-NL" dirty="0">
                <a:latin typeface="Georgia" charset="0"/>
                <a:ea typeface="ＭＳ Ｐゴシック" charset="0"/>
              </a:rPr>
              <a:t>:</a:t>
            </a:r>
            <a:br>
              <a:rPr lang="nl-NL" dirty="0">
                <a:latin typeface="Georgia" charset="0"/>
                <a:ea typeface="ＭＳ Ｐゴシック" charset="0"/>
              </a:rPr>
            </a:br>
            <a:endParaRPr lang="nl-NL" dirty="0">
              <a:latin typeface="Georgia" charset="0"/>
              <a:ea typeface="ＭＳ Ｐゴシック" charset="0"/>
            </a:endParaRPr>
          </a:p>
        </p:txBody>
      </p:sp>
      <p:graphicFrame>
        <p:nvGraphicFramePr>
          <p:cNvPr id="7170" name="Object 2"/>
          <p:cNvGraphicFramePr>
            <a:graphicFrameLocks noChangeAspect="1"/>
          </p:cNvGraphicFramePr>
          <p:nvPr>
            <p:extLst>
              <p:ext uri="{D42A27DB-BD31-4B8C-83A1-F6EECF244321}">
                <p14:modId xmlns:p14="http://schemas.microsoft.com/office/powerpoint/2010/main" val="620453003"/>
              </p:ext>
            </p:extLst>
          </p:nvPr>
        </p:nvGraphicFramePr>
        <p:xfrm>
          <a:off x="1720835" y="2482157"/>
          <a:ext cx="7577138" cy="3044825"/>
        </p:xfrm>
        <a:graphic>
          <a:graphicData uri="http://schemas.openxmlformats.org/presentationml/2006/ole">
            <mc:AlternateContent xmlns:mc="http://schemas.openxmlformats.org/markup-compatibility/2006">
              <mc:Choice xmlns:v="urn:schemas-microsoft-com:vml" Requires="v">
                <p:oleObj name="Worksheet" r:id="rId3" imgW="3752906" imgH="1500237" progId="Excel.Sheet.8">
                  <p:embed/>
                </p:oleObj>
              </mc:Choice>
              <mc:Fallback>
                <p:oleObj name="Worksheet" r:id="rId3" imgW="3752906" imgH="1500237" progId="Excel.Sheet.8">
                  <p:embed/>
                  <p:pic>
                    <p:nvPicPr>
                      <p:cNvPr id="7170" name="Object 2"/>
                      <p:cNvPicPr>
                        <a:picLocks noChangeAspect="1" noChangeArrowheads="1"/>
                      </p:cNvPicPr>
                      <p:nvPr/>
                    </p:nvPicPr>
                    <p:blipFill>
                      <a:blip r:embed="rId4"/>
                      <a:srcRect/>
                      <a:stretch>
                        <a:fillRect/>
                      </a:stretch>
                    </p:blipFill>
                    <p:spPr bwMode="auto">
                      <a:xfrm>
                        <a:off x="1720835" y="2482157"/>
                        <a:ext cx="7577138"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7176" name="Freeform 8"/>
          <p:cNvSpPr>
            <a:spLocks/>
          </p:cNvSpPr>
          <p:nvPr/>
        </p:nvSpPr>
        <p:spPr bwMode="auto">
          <a:xfrm>
            <a:off x="1721382" y="2689106"/>
            <a:ext cx="184731" cy="369332"/>
          </a:xfrm>
          <a:custGeom>
            <a:avLst/>
            <a:gdLst>
              <a:gd name="T0" fmla="*/ 161290008 w 1888"/>
              <a:gd name="T1" fmla="*/ 806449986 h 464"/>
              <a:gd name="T2" fmla="*/ 645160032 w 1888"/>
              <a:gd name="T3" fmla="*/ 1169352589 h 464"/>
              <a:gd name="T4" fmla="*/ 1491932511 w 1888"/>
              <a:gd name="T5" fmla="*/ 806449986 h 464"/>
              <a:gd name="T6" fmla="*/ 2147483647 w 1888"/>
              <a:gd name="T7" fmla="*/ 201612497 h 464"/>
              <a:gd name="T8" fmla="*/ 2147483647 w 1888"/>
              <a:gd name="T9" fmla="*/ 927417653 h 464"/>
              <a:gd name="T10" fmla="*/ 2147483647 w 1888"/>
              <a:gd name="T11" fmla="*/ 1048385121 h 464"/>
              <a:gd name="T12" fmla="*/ 2147483647 w 1888"/>
              <a:gd name="T13" fmla="*/ 443547582 h 464"/>
              <a:gd name="T14" fmla="*/ 2147483647 w 1888"/>
              <a:gd name="T15" fmla="*/ 80645004 h 464"/>
              <a:gd name="T16" fmla="*/ 1854835314 w 1888"/>
              <a:gd name="T17" fmla="*/ 80645004 h 464"/>
              <a:gd name="T18" fmla="*/ 282257526 w 1888"/>
              <a:gd name="T19" fmla="*/ 564515050 h 464"/>
              <a:gd name="T20" fmla="*/ 161290008 w 1888"/>
              <a:gd name="T21" fmla="*/ 806449986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88"/>
              <a:gd name="T34" fmla="*/ 0 h 464"/>
              <a:gd name="T35" fmla="*/ 1888 w 1888"/>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88" h="464">
                <a:moveTo>
                  <a:pt x="64" y="320"/>
                </a:moveTo>
                <a:cubicBezTo>
                  <a:pt x="88" y="360"/>
                  <a:pt x="168" y="464"/>
                  <a:pt x="256" y="464"/>
                </a:cubicBezTo>
                <a:cubicBezTo>
                  <a:pt x="344" y="464"/>
                  <a:pt x="488" y="384"/>
                  <a:pt x="592" y="320"/>
                </a:cubicBezTo>
                <a:cubicBezTo>
                  <a:pt x="696" y="256"/>
                  <a:pt x="736" y="72"/>
                  <a:pt x="880" y="80"/>
                </a:cubicBezTo>
                <a:cubicBezTo>
                  <a:pt x="1024" y="88"/>
                  <a:pt x="1296" y="312"/>
                  <a:pt x="1456" y="368"/>
                </a:cubicBezTo>
                <a:cubicBezTo>
                  <a:pt x="1616" y="424"/>
                  <a:pt x="1792" y="448"/>
                  <a:pt x="1840" y="416"/>
                </a:cubicBezTo>
                <a:cubicBezTo>
                  <a:pt x="1888" y="384"/>
                  <a:pt x="1848" y="240"/>
                  <a:pt x="1744" y="176"/>
                </a:cubicBezTo>
                <a:cubicBezTo>
                  <a:pt x="1640" y="112"/>
                  <a:pt x="1384" y="56"/>
                  <a:pt x="1216" y="32"/>
                </a:cubicBezTo>
                <a:cubicBezTo>
                  <a:pt x="1048" y="8"/>
                  <a:pt x="920" y="0"/>
                  <a:pt x="736" y="32"/>
                </a:cubicBezTo>
                <a:cubicBezTo>
                  <a:pt x="552" y="64"/>
                  <a:pt x="224" y="176"/>
                  <a:pt x="112" y="224"/>
                </a:cubicBezTo>
                <a:cubicBezTo>
                  <a:pt x="0" y="272"/>
                  <a:pt x="40" y="280"/>
                  <a:pt x="64" y="320"/>
                </a:cubicBezTo>
                <a:close/>
              </a:path>
            </a:pathLst>
          </a:custGeom>
          <a:noFill/>
          <a:ln w="25400" cap="flat"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177" name="Freeform 9"/>
          <p:cNvSpPr>
            <a:spLocks/>
          </p:cNvSpPr>
          <p:nvPr/>
        </p:nvSpPr>
        <p:spPr bwMode="auto">
          <a:xfrm>
            <a:off x="3279159" y="1904527"/>
            <a:ext cx="2357052" cy="369332"/>
          </a:xfrm>
          <a:custGeom>
            <a:avLst/>
            <a:gdLst>
              <a:gd name="T0" fmla="*/ 0 w 912"/>
              <a:gd name="T1" fmla="*/ 1224795995 h 384"/>
              <a:gd name="T2" fmla="*/ 2147483647 w 912"/>
              <a:gd name="T3" fmla="*/ 0 h 384"/>
              <a:gd name="T4" fmla="*/ 2147483647 w 912"/>
              <a:gd name="T5" fmla="*/ 1224795995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0" y="384"/>
                </a:moveTo>
                <a:cubicBezTo>
                  <a:pt x="116" y="192"/>
                  <a:pt x="232" y="0"/>
                  <a:pt x="384" y="0"/>
                </a:cubicBezTo>
                <a:cubicBezTo>
                  <a:pt x="536" y="0"/>
                  <a:pt x="724" y="192"/>
                  <a:pt x="912" y="384"/>
                </a:cubicBezTo>
              </a:path>
            </a:pathLst>
          </a:custGeom>
          <a:noFill/>
          <a:ln w="25400" cap="flat" cmpd="sng">
            <a:solidFill>
              <a:schemeClr val="folHlink"/>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7178" name="Freeform 10"/>
          <p:cNvSpPr>
            <a:spLocks/>
          </p:cNvSpPr>
          <p:nvPr/>
        </p:nvSpPr>
        <p:spPr bwMode="auto">
          <a:xfrm>
            <a:off x="1865398" y="2136147"/>
            <a:ext cx="1296144" cy="369332"/>
          </a:xfrm>
          <a:custGeom>
            <a:avLst/>
            <a:gdLst>
              <a:gd name="T0" fmla="*/ 0 w 912"/>
              <a:gd name="T1" fmla="*/ 967740089 h 384"/>
              <a:gd name="T2" fmla="*/ 868553812 w 912"/>
              <a:gd name="T3" fmla="*/ 0 h 384"/>
              <a:gd name="T4" fmla="*/ 2062814410 w 912"/>
              <a:gd name="T5" fmla="*/ 967740089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0" y="384"/>
                </a:moveTo>
                <a:cubicBezTo>
                  <a:pt x="116" y="192"/>
                  <a:pt x="232" y="0"/>
                  <a:pt x="384" y="0"/>
                </a:cubicBezTo>
                <a:cubicBezTo>
                  <a:pt x="536" y="0"/>
                  <a:pt x="724" y="192"/>
                  <a:pt x="912" y="384"/>
                </a:cubicBezTo>
              </a:path>
            </a:pathLst>
          </a:custGeom>
          <a:noFill/>
          <a:ln w="38100" cap="flat" cmpd="sng">
            <a:solidFill>
              <a:schemeClr val="hlink"/>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7179" name="Freeform 11"/>
          <p:cNvSpPr>
            <a:spLocks/>
          </p:cNvSpPr>
          <p:nvPr/>
        </p:nvSpPr>
        <p:spPr bwMode="auto">
          <a:xfrm>
            <a:off x="4769381" y="2435106"/>
            <a:ext cx="2209800" cy="369332"/>
          </a:xfrm>
          <a:custGeom>
            <a:avLst/>
            <a:gdLst>
              <a:gd name="T0" fmla="*/ 0 w 912"/>
              <a:gd name="T1" fmla="*/ 1224795995 h 384"/>
              <a:gd name="T2" fmla="*/ 2147483647 w 912"/>
              <a:gd name="T3" fmla="*/ 0 h 384"/>
              <a:gd name="T4" fmla="*/ 2147483647 w 912"/>
              <a:gd name="T5" fmla="*/ 1224795995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0" y="384"/>
                </a:moveTo>
                <a:cubicBezTo>
                  <a:pt x="116" y="192"/>
                  <a:pt x="232" y="0"/>
                  <a:pt x="384" y="0"/>
                </a:cubicBezTo>
                <a:cubicBezTo>
                  <a:pt x="536" y="0"/>
                  <a:pt x="724" y="192"/>
                  <a:pt x="912" y="384"/>
                </a:cubicBezTo>
              </a:path>
            </a:pathLst>
          </a:custGeom>
          <a:noFill/>
          <a:ln w="25400" cap="flat" cmpd="sng">
            <a:solidFill>
              <a:srgbClr val="FFCC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80" name="Freeform 12"/>
          <p:cNvSpPr>
            <a:spLocks/>
          </p:cNvSpPr>
          <p:nvPr/>
        </p:nvSpPr>
        <p:spPr bwMode="auto">
          <a:xfrm>
            <a:off x="7055381" y="2397006"/>
            <a:ext cx="1371600" cy="369332"/>
          </a:xfrm>
          <a:custGeom>
            <a:avLst/>
            <a:gdLst>
              <a:gd name="T0" fmla="*/ 0 w 912"/>
              <a:gd name="T1" fmla="*/ 967740089 h 384"/>
              <a:gd name="T2" fmla="*/ 868553812 w 912"/>
              <a:gd name="T3" fmla="*/ 0 h 384"/>
              <a:gd name="T4" fmla="*/ 2062814410 w 912"/>
              <a:gd name="T5" fmla="*/ 967740089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0" y="384"/>
                </a:moveTo>
                <a:cubicBezTo>
                  <a:pt x="116" y="192"/>
                  <a:pt x="232" y="0"/>
                  <a:pt x="384" y="0"/>
                </a:cubicBezTo>
                <a:cubicBezTo>
                  <a:pt x="536" y="0"/>
                  <a:pt x="724" y="192"/>
                  <a:pt x="912" y="384"/>
                </a:cubicBezTo>
              </a:path>
            </a:pathLst>
          </a:custGeom>
          <a:noFill/>
          <a:ln w="25400" cap="flat" cmpd="sng">
            <a:solidFill>
              <a:schemeClr val="accent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479376" y="508100"/>
            <a:ext cx="7848600" cy="657225"/>
          </a:xfrm>
        </p:spPr>
        <p:txBody>
          <a:bodyPr>
            <a:normAutofit fontScale="90000"/>
          </a:bodyPr>
          <a:lstStyle/>
          <a:p>
            <a:pPr eaLnBrk="1" hangingPunct="1"/>
            <a:r>
              <a:rPr lang="en-US" sz="3600" b="0" dirty="0">
                <a:latin typeface="+mj-lt"/>
                <a:ea typeface="ＭＳ Ｐゴシック" charset="0"/>
              </a:rPr>
              <a:t>Solution</a:t>
            </a:r>
            <a:r>
              <a:rPr lang="nl-NL" dirty="0">
                <a:latin typeface="Georgia" charset="0"/>
                <a:ea typeface="ＭＳ Ｐゴシック" charset="0"/>
              </a:rPr>
              <a:t> </a:t>
            </a:r>
            <a:br>
              <a:rPr lang="nl-NL" dirty="0">
                <a:latin typeface="Georgia" charset="0"/>
                <a:ea typeface="ＭＳ Ｐゴシック" charset="0"/>
              </a:rPr>
            </a:br>
            <a:endParaRPr lang="nl-NL" dirty="0">
              <a:latin typeface="Georgia" charset="0"/>
              <a:ea typeface="ＭＳ Ｐゴシック" charset="0"/>
            </a:endParaRPr>
          </a:p>
        </p:txBody>
      </p:sp>
      <p:sp>
        <p:nvSpPr>
          <p:cNvPr id="8197" name="Rectangle 3"/>
          <p:cNvSpPr>
            <a:spLocks noGrp="1" noChangeArrowheads="1"/>
          </p:cNvSpPr>
          <p:nvPr>
            <p:ph idx="1"/>
          </p:nvPr>
        </p:nvSpPr>
        <p:spPr>
          <a:xfrm>
            <a:off x="1558008" y="1313207"/>
            <a:ext cx="7772400" cy="1770063"/>
          </a:xfrm>
        </p:spPr>
        <p:txBody>
          <a:bodyPr/>
          <a:lstStyle/>
          <a:p>
            <a:pPr eaLnBrk="1" hangingPunct="1"/>
            <a:r>
              <a:rPr lang="en-US" dirty="0">
                <a:latin typeface="Georgia" charset="0"/>
                <a:ea typeface="ＭＳ Ｐゴシック" charset="0"/>
              </a:rPr>
              <a:t>assumptions: </a:t>
            </a:r>
          </a:p>
          <a:p>
            <a:pPr lvl="1" eaLnBrk="1" hangingPunct="1"/>
            <a:r>
              <a:rPr lang="en-US" dirty="0">
                <a:latin typeface="Georgia" charset="0"/>
                <a:ea typeface="ＭＳ Ｐゴシック" charset="0"/>
              </a:rPr>
              <a:t>Teacher name is unique, subject is unique</a:t>
            </a:r>
          </a:p>
          <a:p>
            <a:pPr lvl="1" eaLnBrk="1" hangingPunct="1"/>
            <a:r>
              <a:rPr lang="en-US" dirty="0">
                <a:latin typeface="Georgia" charset="0"/>
                <a:ea typeface="ＭＳ Ｐゴシック" charset="0"/>
              </a:rPr>
              <a:t>1 subject is given by 1 teacher</a:t>
            </a:r>
          </a:p>
        </p:txBody>
      </p:sp>
      <p:sp>
        <p:nvSpPr>
          <p:cNvPr id="8195" name="Tijdelijke aanduiding voor dianummer 5"/>
          <p:cNvSpPr>
            <a:spLocks noGrp="1"/>
          </p:cNvSpPr>
          <p:nvPr>
            <p:ph type="sldNum" sz="quarter" idx="12"/>
          </p:nvPr>
        </p:nvSpPr>
        <p:spPr>
          <a:xfrm>
            <a:off x="8580066"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fld id="{C0E9CF26-A4C4-1448-B86A-ED1EE5D4BB58}" type="slidenum">
              <a:rPr lang="nl-BE">
                <a:latin typeface="Georgia" charset="0"/>
              </a:rPr>
              <a:pPr/>
              <a:t>34</a:t>
            </a:fld>
            <a:endParaRPr lang="nl-BE" dirty="0">
              <a:latin typeface="Georgia" charset="0"/>
            </a:endParaRPr>
          </a:p>
        </p:txBody>
      </p:sp>
      <p:graphicFrame>
        <p:nvGraphicFramePr>
          <p:cNvPr id="8194" name="Object 2"/>
          <p:cNvGraphicFramePr>
            <a:graphicFrameLocks noChangeAspect="1"/>
          </p:cNvGraphicFramePr>
          <p:nvPr>
            <p:extLst>
              <p:ext uri="{D42A27DB-BD31-4B8C-83A1-F6EECF244321}">
                <p14:modId xmlns:p14="http://schemas.microsoft.com/office/powerpoint/2010/main" val="1108409210"/>
              </p:ext>
            </p:extLst>
          </p:nvPr>
        </p:nvGraphicFramePr>
        <p:xfrm>
          <a:off x="1559496" y="3231152"/>
          <a:ext cx="7417519" cy="2489392"/>
        </p:xfrm>
        <a:graphic>
          <a:graphicData uri="http://schemas.openxmlformats.org/presentationml/2006/ole">
            <mc:AlternateContent xmlns:mc="http://schemas.openxmlformats.org/markup-compatibility/2006">
              <mc:Choice xmlns:v="urn:schemas-microsoft-com:vml" Requires="v">
                <p:oleObj name="Worksheet" r:id="rId3" imgW="5448346" imgH="1824109" progId="Excel.Sheet.8">
                  <p:embed/>
                </p:oleObj>
              </mc:Choice>
              <mc:Fallback>
                <p:oleObj name="Worksheet" r:id="rId3" imgW="5448346" imgH="1824109" progId="Excel.Sheet.8">
                  <p:embed/>
                  <p:pic>
                    <p:nvPicPr>
                      <p:cNvPr id="8194" name="Object 2"/>
                      <p:cNvPicPr>
                        <a:picLocks noChangeAspect="1" noChangeArrowheads="1"/>
                      </p:cNvPicPr>
                      <p:nvPr/>
                    </p:nvPicPr>
                    <p:blipFill>
                      <a:blip r:embed="rId4"/>
                      <a:srcRect/>
                      <a:stretch>
                        <a:fillRect/>
                      </a:stretch>
                    </p:blipFill>
                    <p:spPr bwMode="auto">
                      <a:xfrm>
                        <a:off x="1559496" y="3231152"/>
                        <a:ext cx="7417519" cy="2489392"/>
                      </a:xfrm>
                      <a:prstGeom prst="rect">
                        <a:avLst/>
                      </a:prstGeom>
                      <a:no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35360" y="261643"/>
            <a:ext cx="7848600" cy="657225"/>
          </a:xfrm>
        </p:spPr>
        <p:txBody>
          <a:bodyPr>
            <a:normAutofit/>
          </a:bodyPr>
          <a:lstStyle/>
          <a:p>
            <a:r>
              <a:rPr lang="en-GB" sz="3200" b="0" dirty="0"/>
              <a:t>Checklist Normalization</a:t>
            </a:r>
            <a:endParaRPr lang="nl-NL" sz="3200" b="0" dirty="0"/>
          </a:p>
        </p:txBody>
      </p:sp>
      <p:sp>
        <p:nvSpPr>
          <p:cNvPr id="5" name="Tijdelijke aanduiding voor inhoud 4"/>
          <p:cNvSpPr>
            <a:spLocks noGrp="1"/>
          </p:cNvSpPr>
          <p:nvPr>
            <p:ph sz="half" idx="1"/>
          </p:nvPr>
        </p:nvSpPr>
        <p:spPr>
          <a:xfrm>
            <a:off x="479376" y="908708"/>
            <a:ext cx="9937104" cy="5935957"/>
          </a:xfrm>
        </p:spPr>
        <p:txBody>
          <a:bodyPr>
            <a:normAutofit fontScale="92500" lnSpcReduction="20000"/>
          </a:bodyPr>
          <a:lstStyle/>
          <a:p>
            <a:r>
              <a:rPr lang="en-GB" dirty="0"/>
              <a:t> </a:t>
            </a:r>
            <a:r>
              <a:rPr lang="en-GB" sz="2400" b="1" dirty="0"/>
              <a:t>Non-normalized</a:t>
            </a:r>
            <a:endParaRPr lang="nl-NL" sz="2400" dirty="0"/>
          </a:p>
          <a:p>
            <a:pPr lvl="1"/>
            <a:r>
              <a:rPr lang="en-GB" sz="1600" dirty="0"/>
              <a:t>Collect all attributes;</a:t>
            </a:r>
            <a:endParaRPr lang="nl-NL" sz="1600" dirty="0"/>
          </a:p>
          <a:p>
            <a:pPr lvl="1"/>
            <a:r>
              <a:rPr lang="en-GB" sz="1600" dirty="0"/>
              <a:t>Mark the process data.</a:t>
            </a:r>
            <a:br>
              <a:rPr lang="en-GB" sz="1600" dirty="0"/>
            </a:br>
            <a:r>
              <a:rPr lang="en-GB" sz="1600" dirty="0"/>
              <a:t>Process data are attributes of which the value can be determined (calculated) based on other attributes (not to be confused with functional dependence</a:t>
            </a:r>
            <a:r>
              <a:rPr lang="en-GB" sz="1700" dirty="0"/>
              <a:t>).</a:t>
            </a:r>
          </a:p>
          <a:p>
            <a:pPr lvl="1"/>
            <a:endParaRPr lang="nl-NL" sz="1700" dirty="0"/>
          </a:p>
          <a:p>
            <a:r>
              <a:rPr lang="en-GB" sz="2400" b="1" dirty="0"/>
              <a:t>From the 0th to the 1st normal form</a:t>
            </a:r>
            <a:endParaRPr lang="nl-NL" sz="2400" dirty="0"/>
          </a:p>
          <a:p>
            <a:pPr lvl="1"/>
            <a:r>
              <a:rPr lang="en-GB" sz="1600" dirty="0"/>
              <a:t>Do not copy any process data;</a:t>
            </a:r>
            <a:endParaRPr lang="nl-NL" sz="1600" dirty="0"/>
          </a:p>
          <a:p>
            <a:pPr lvl="1"/>
            <a:r>
              <a:rPr lang="en-GB" sz="1600" dirty="0"/>
              <a:t>Separate the repeating groups (surplus value attributes).</a:t>
            </a:r>
            <a:br>
              <a:rPr lang="en-GB" sz="1600" dirty="0"/>
            </a:br>
            <a:r>
              <a:rPr lang="en-GB" sz="1600" dirty="0"/>
              <a:t>Be aware: there can be several parallel groups as well as nested groups;</a:t>
            </a:r>
            <a:endParaRPr lang="nl-NL" sz="1600" dirty="0"/>
          </a:p>
          <a:p>
            <a:pPr lvl="1"/>
            <a:r>
              <a:rPr lang="en-GB" sz="1600" dirty="0"/>
              <a:t>Select an appropriate key for the main group;</a:t>
            </a:r>
            <a:endParaRPr lang="nl-NL" sz="1600" dirty="0"/>
          </a:p>
          <a:p>
            <a:pPr lvl="1"/>
            <a:r>
              <a:rPr lang="en-GB" sz="1600" dirty="0"/>
              <a:t>Select an appropriate key for the separated group.</a:t>
            </a:r>
            <a:br>
              <a:rPr lang="en-GB" sz="1600" dirty="0"/>
            </a:br>
            <a:r>
              <a:rPr lang="en-GB" sz="1600" dirty="0"/>
              <a:t>This always contains one or more attributes from the separated group, combined with the key attribute from the main group.</a:t>
            </a:r>
            <a:endParaRPr lang="nl-NL" sz="1600" dirty="0"/>
          </a:p>
          <a:p>
            <a:pPr lvl="1"/>
            <a:r>
              <a:rPr lang="en-GB" sz="1600" dirty="0"/>
              <a:t>With nested groups, separate the subgroup from the group and repeat the above-mentioned steps until there are no subgroups left over.</a:t>
            </a:r>
          </a:p>
          <a:p>
            <a:pPr lvl="1"/>
            <a:endParaRPr lang="en-GB" sz="1200" dirty="0"/>
          </a:p>
          <a:p>
            <a:r>
              <a:rPr lang="en-GB" sz="2400" b="1" dirty="0"/>
              <a:t>From the 1st to the 2nd normal form</a:t>
            </a:r>
          </a:p>
          <a:p>
            <a:pPr lvl="1"/>
            <a:r>
              <a:rPr lang="en-GB" sz="1600" dirty="0"/>
              <a:t>Separate groups that depend only on a part of the key.</a:t>
            </a:r>
            <a:br>
              <a:rPr lang="en-GB" sz="1600" dirty="0"/>
            </a:br>
            <a:r>
              <a:rPr lang="en-GB" sz="1600" dirty="0"/>
              <a:t>This occurs only in groups with a key consisting in two or more attributes.</a:t>
            </a:r>
            <a:br>
              <a:rPr lang="en-GB" sz="1600" dirty="0"/>
            </a:br>
            <a:r>
              <a:rPr lang="en-GB" sz="1600" dirty="0"/>
              <a:t>Be aware: the remaining group with multiple keys remains in existence, even when it contains no other attributes.</a:t>
            </a:r>
          </a:p>
          <a:p>
            <a:pPr lvl="1"/>
            <a:endParaRPr lang="nl-NL" sz="1200" dirty="0"/>
          </a:p>
          <a:p>
            <a:r>
              <a:rPr lang="en-GB" sz="2400" b="1" dirty="0"/>
              <a:t>From the 2nd to the 3rd normal form</a:t>
            </a:r>
            <a:endParaRPr lang="nl-NL" sz="2400" dirty="0"/>
          </a:p>
          <a:p>
            <a:pPr lvl="1"/>
            <a:r>
              <a:rPr lang="en-GB" sz="1600" dirty="0"/>
              <a:t>Separate groups that are dependent on a non-key attribute;</a:t>
            </a:r>
            <a:endParaRPr lang="nl-NL" sz="1600" dirty="0"/>
          </a:p>
          <a:p>
            <a:pPr lvl="1"/>
            <a:r>
              <a:rPr lang="en-GB" sz="1600" dirty="0"/>
              <a:t>Mark the attribute or attributes on which the group is dependent as the primary key(s);</a:t>
            </a:r>
            <a:endParaRPr lang="nl-NL" sz="1600" dirty="0"/>
          </a:p>
          <a:p>
            <a:pPr lvl="1"/>
            <a:r>
              <a:rPr lang="en-GB" sz="1600" dirty="0"/>
              <a:t>Retain the key of the group separated from the original group as a reference key.</a:t>
            </a:r>
            <a:endParaRPr lang="nl-NL" sz="1600" dirty="0"/>
          </a:p>
          <a:p>
            <a:pPr lvl="1"/>
            <a:endParaRPr lang="nl-NL" dirty="0"/>
          </a:p>
        </p:txBody>
      </p:sp>
      <p:sp>
        <p:nvSpPr>
          <p:cNvPr id="6" name="Tijdelijke aanduiding voor inhoud 5"/>
          <p:cNvSpPr>
            <a:spLocks noGrp="1"/>
          </p:cNvSpPr>
          <p:nvPr>
            <p:ph sz="half" idx="2"/>
          </p:nvPr>
        </p:nvSpPr>
        <p:spPr>
          <a:xfrm>
            <a:off x="6456040" y="1772817"/>
            <a:ext cx="4355976" cy="4967907"/>
          </a:xfrm>
        </p:spPr>
        <p:txBody>
          <a:bodyPr>
            <a:normAutofit fontScale="92500" lnSpcReduction="20000"/>
          </a:bodyPr>
          <a:lstStyle/>
          <a:p>
            <a:endParaRPr lang="nl-NL" sz="2400" dirty="0"/>
          </a:p>
          <a:p>
            <a:endParaRPr lang="nl-NL" dirty="0"/>
          </a:p>
        </p:txBody>
      </p:sp>
    </p:spTree>
    <p:extLst>
      <p:ext uri="{BB962C8B-B14F-4D97-AF65-F5344CB8AC3E}">
        <p14:creationId xmlns:p14="http://schemas.microsoft.com/office/powerpoint/2010/main" val="270988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4"/>
          <p:cNvPicPr>
            <a:picLocks noChangeAspect="1" noChangeArrowheads="1"/>
          </p:cNvPicPr>
          <p:nvPr/>
        </p:nvPicPr>
        <p:blipFill>
          <a:blip r:embed="rId3" cstate="print"/>
          <a:srcRect/>
          <a:stretch>
            <a:fillRect/>
          </a:stretch>
        </p:blipFill>
        <p:spPr bwMode="auto">
          <a:xfrm>
            <a:off x="1974882" y="116632"/>
            <a:ext cx="6857422" cy="655409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a:spLocks noChangeArrowheads="1"/>
          </p:cNvSpPr>
          <p:nvPr/>
        </p:nvSpPr>
        <p:spPr bwMode="auto">
          <a:xfrm>
            <a:off x="1684636" y="1268761"/>
            <a:ext cx="1642125"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nl-NL" dirty="0"/>
              <a:t>0NF</a:t>
            </a:r>
          </a:p>
          <a:p>
            <a:pPr algn="l"/>
            <a:br>
              <a:rPr lang="nl-NL" dirty="0"/>
            </a:br>
            <a:br>
              <a:rPr lang="nl-NL" dirty="0"/>
            </a:br>
            <a:r>
              <a:rPr lang="en-US" dirty="0"/>
              <a:t>order nr</a:t>
            </a:r>
            <a:br>
              <a:rPr lang="en-US"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r>
              <a:rPr lang="en-US" dirty="0"/>
              <a:t>art. nr</a:t>
            </a:r>
            <a:br>
              <a:rPr lang="en-US" dirty="0"/>
            </a:br>
            <a:r>
              <a:rPr lang="en-US" dirty="0"/>
              <a:t>art. description</a:t>
            </a:r>
            <a:br>
              <a:rPr lang="en-US" dirty="0"/>
            </a:br>
            <a:r>
              <a:rPr lang="en-US" dirty="0"/>
              <a:t>amount</a:t>
            </a:r>
            <a:br>
              <a:rPr lang="en-US" dirty="0"/>
            </a:br>
            <a:r>
              <a:rPr lang="en-US" dirty="0"/>
              <a:t>price</a:t>
            </a:r>
            <a:br>
              <a:rPr lang="en-US" dirty="0"/>
            </a:br>
            <a:r>
              <a:rPr lang="en-US" dirty="0"/>
              <a:t>subtotal *</a:t>
            </a:r>
            <a:br>
              <a:rPr lang="en-US" dirty="0"/>
            </a:br>
            <a:r>
              <a:rPr lang="en-US" dirty="0"/>
              <a:t>end total </a:t>
            </a:r>
            <a:r>
              <a:rPr lang="nl-NL" dirty="0"/>
              <a:t>*</a:t>
            </a:r>
          </a:p>
        </p:txBody>
      </p:sp>
      <p:sp>
        <p:nvSpPr>
          <p:cNvPr id="5" name="Rechthoek 4"/>
          <p:cNvSpPr>
            <a:spLocks noChangeArrowheads="1"/>
          </p:cNvSpPr>
          <p:nvPr/>
        </p:nvSpPr>
        <p:spPr bwMode="auto">
          <a:xfrm>
            <a:off x="7685386" y="1268762"/>
            <a:ext cx="1578967"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nl-NL" dirty="0"/>
              <a:t>1NF</a:t>
            </a:r>
          </a:p>
          <a:p>
            <a:pPr algn="l"/>
            <a:br>
              <a:rPr lang="nl-NL" dirty="0"/>
            </a:br>
            <a:endParaRPr lang="nl-NL" dirty="0"/>
          </a:p>
          <a:p>
            <a:pPr algn="l"/>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endParaRPr lang="nl-NL"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art. description</a:t>
            </a:r>
            <a:br>
              <a:rPr lang="en-US" dirty="0"/>
            </a:br>
            <a:r>
              <a:rPr lang="en-US" dirty="0"/>
              <a:t>amount</a:t>
            </a:r>
            <a:br>
              <a:rPr lang="en-US" dirty="0"/>
            </a:br>
            <a:r>
              <a:rPr lang="en-US" dirty="0"/>
              <a:t>price</a:t>
            </a:r>
            <a:endParaRPr lang="nl-NL" dirty="0"/>
          </a:p>
        </p:txBody>
      </p:sp>
      <p:sp>
        <p:nvSpPr>
          <p:cNvPr id="6" name="Rechthoek 5"/>
          <p:cNvSpPr>
            <a:spLocks noChangeArrowheads="1"/>
          </p:cNvSpPr>
          <p:nvPr/>
        </p:nvSpPr>
        <p:spPr bwMode="auto">
          <a:xfrm>
            <a:off x="3684886" y="1268760"/>
            <a:ext cx="1642125"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en-US" dirty="0"/>
              <a:t>determine</a:t>
            </a:r>
          </a:p>
          <a:p>
            <a:pPr algn="l"/>
            <a:r>
              <a:rPr lang="en-US" dirty="0"/>
              <a:t>repeating</a:t>
            </a:r>
          </a:p>
          <a:p>
            <a:pPr algn="l"/>
            <a:r>
              <a:rPr lang="en-US" dirty="0"/>
              <a:t>group</a:t>
            </a:r>
            <a:br>
              <a:rPr lang="en-US" dirty="0"/>
            </a:br>
            <a:br>
              <a:rPr lang="nl-NL" dirty="0"/>
            </a:br>
            <a:endParaRPr lang="nl-NL" dirty="0"/>
          </a:p>
          <a:p>
            <a:pPr algn="l"/>
            <a:endParaRPr lang="nl-NL" dirty="0"/>
          </a:p>
          <a:p>
            <a:pPr algn="l"/>
            <a:endParaRPr lang="nl-NL" dirty="0"/>
          </a:p>
          <a:p>
            <a:pPr algn="l"/>
            <a:endParaRPr lang="nl-NL" dirty="0"/>
          </a:p>
          <a:p>
            <a:pPr algn="l"/>
            <a:endParaRPr lang="nl-NL" dirty="0"/>
          </a:p>
          <a:p>
            <a:pPr algn="l"/>
            <a:endParaRPr lang="nl-NL" dirty="0"/>
          </a:p>
          <a:p>
            <a:pPr algn="l"/>
            <a:r>
              <a:rPr lang="en-US" dirty="0"/>
              <a:t>art. nr</a:t>
            </a:r>
            <a:br>
              <a:rPr lang="en-US" dirty="0"/>
            </a:br>
            <a:r>
              <a:rPr lang="en-US" dirty="0"/>
              <a:t>art. description</a:t>
            </a:r>
            <a:br>
              <a:rPr lang="en-US" dirty="0"/>
            </a:br>
            <a:r>
              <a:rPr lang="en-US" dirty="0"/>
              <a:t>amount</a:t>
            </a:r>
            <a:br>
              <a:rPr lang="en-US" dirty="0"/>
            </a:br>
            <a:r>
              <a:rPr lang="en-US" dirty="0"/>
              <a:t>price</a:t>
            </a:r>
            <a:br>
              <a:rPr lang="en-US" dirty="0"/>
            </a:br>
            <a:br>
              <a:rPr lang="nl-NL" dirty="0"/>
            </a:br>
            <a:br>
              <a:rPr lang="nl-NL" dirty="0"/>
            </a:br>
            <a:endParaRPr lang="nl-NL" dirty="0"/>
          </a:p>
        </p:txBody>
      </p:sp>
      <p:sp>
        <p:nvSpPr>
          <p:cNvPr id="7" name="Rechthoek 6"/>
          <p:cNvSpPr>
            <a:spLocks noChangeArrowheads="1"/>
          </p:cNvSpPr>
          <p:nvPr/>
        </p:nvSpPr>
        <p:spPr bwMode="auto">
          <a:xfrm>
            <a:off x="5613699" y="1268761"/>
            <a:ext cx="1642125" cy="31393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nl-NL" dirty="0" err="1"/>
              <a:t>Determine</a:t>
            </a:r>
            <a:r>
              <a:rPr lang="nl-NL" dirty="0"/>
              <a:t> PK</a:t>
            </a:r>
          </a:p>
          <a:p>
            <a:pPr algn="l"/>
            <a:r>
              <a:rPr lang="nl-NL" dirty="0" err="1"/>
              <a:t>Main</a:t>
            </a:r>
            <a:r>
              <a:rPr lang="nl-NL" dirty="0"/>
              <a:t> </a:t>
            </a:r>
            <a:r>
              <a:rPr lang="nl-NL" dirty="0" err="1"/>
              <a:t>group</a:t>
            </a:r>
            <a:br>
              <a:rPr lang="nl-NL" dirty="0"/>
            </a:br>
            <a:br>
              <a:rPr lang="nl-NL" dirty="0"/>
            </a:br>
            <a:r>
              <a:rPr lang="en-US" dirty="0"/>
              <a:t>order nr</a:t>
            </a:r>
            <a:br>
              <a:rPr lang="en-US"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endParaRPr lang="nl-NL" dirty="0"/>
          </a:p>
        </p:txBody>
      </p:sp>
      <p:sp>
        <p:nvSpPr>
          <p:cNvPr id="43014" name="Titel 7"/>
          <p:cNvSpPr>
            <a:spLocks noGrp="1"/>
          </p:cNvSpPr>
          <p:nvPr>
            <p:ph type="title"/>
          </p:nvPr>
        </p:nvSpPr>
        <p:spPr>
          <a:xfrm>
            <a:off x="581648" y="244076"/>
            <a:ext cx="7848600" cy="657225"/>
          </a:xfrm>
        </p:spPr>
        <p:txBody>
          <a:bodyPr/>
          <a:lstStyle/>
          <a:p>
            <a:pPr eaLnBrk="1" hangingPunct="1"/>
            <a:r>
              <a:rPr lang="nl-NL" dirty="0">
                <a:latin typeface="Georgia" charset="0"/>
                <a:ea typeface="ＭＳ Ｐゴシック" charset="0"/>
              </a:rPr>
              <a:t> </a:t>
            </a:r>
            <a:r>
              <a:rPr lang="nl-NL" sz="2800" dirty="0">
                <a:latin typeface="+mj-lt"/>
                <a:ea typeface="ＭＳ Ｐゴシック" charset="0"/>
              </a:rPr>
              <a:t>FROM 0NF TO 1NF</a:t>
            </a:r>
            <a:endParaRPr lang="nl-NL" dirty="0">
              <a:latin typeface="+mj-lt"/>
              <a:ea typeface="ＭＳ Ｐゴシック" charset="0"/>
            </a:endParaRPr>
          </a:p>
        </p:txBody>
      </p:sp>
      <p:pic>
        <p:nvPicPr>
          <p:cNvPr id="3" name="Afbeelding 2">
            <a:extLst>
              <a:ext uri="{FF2B5EF4-FFF2-40B4-BE49-F238E27FC236}">
                <a16:creationId xmlns:a16="http://schemas.microsoft.com/office/drawing/2014/main" id="{EBCD7D4D-13C9-47CF-AC4C-7A9305938DD6}"/>
              </a:ext>
            </a:extLst>
          </p:cNvPr>
          <p:cNvPicPr>
            <a:picLocks noChangeAspect="1"/>
          </p:cNvPicPr>
          <p:nvPr/>
        </p:nvPicPr>
        <p:blipFill>
          <a:blip r:embed="rId2"/>
          <a:stretch>
            <a:fillRect/>
          </a:stretch>
        </p:blipFill>
        <p:spPr>
          <a:xfrm>
            <a:off x="7752184" y="-5371"/>
            <a:ext cx="1252088" cy="11964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20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2000"/>
                                        <p:tgtEl>
                                          <p:spTgt spid="4">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fade">
                                      <p:cBhvr>
                                        <p:cTn id="24" dur="2000"/>
                                        <p:tgtEl>
                                          <p:spTgt spid="6">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2000"/>
                                        <p:tgtEl>
                                          <p:spTgt spid="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2000"/>
                                        <p:tgtEl>
                                          <p:spTgt spid="6">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2000"/>
                                        <p:tgtEl>
                                          <p:spTgt spid="6">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bg/>
                                          </p:spTgt>
                                        </p:tgtEl>
                                        <p:attrNameLst>
                                          <p:attrName>style.visibility</p:attrName>
                                        </p:attrNameLst>
                                      </p:cBhvr>
                                      <p:to>
                                        <p:strVal val="visible"/>
                                      </p:to>
                                    </p:set>
                                    <p:animEffect transition="in" filter="fade">
                                      <p:cBhvr>
                                        <p:cTn id="41" dur="2000"/>
                                        <p:tgtEl>
                                          <p:spTgt spid="7">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fade">
                                      <p:cBhvr>
                                        <p:cTn id="44" dur="2000"/>
                                        <p:tgtEl>
                                          <p:spTgt spid="7">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2000"/>
                                        <p:tgtEl>
                                          <p:spTgt spid="7">
                                            <p:txEl>
                                              <p:pRg st="1" end="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fade">
                                      <p:cBhvr>
                                        <p:cTn id="50" dur="2000"/>
                                        <p:tgtEl>
                                          <p:spTgt spid="7">
                                            <p:txEl>
                                              <p:pRg st="2" end="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animEffect transition="in" filter="fade">
                                      <p:cBhvr>
                                        <p:cTn id="53" dur="2000"/>
                                        <p:tgtEl>
                                          <p:spTgt spid="7">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additive="base">
                                        <p:cTn id="58" dur="2000" fill="hold"/>
                                        <p:tgtEl>
                                          <p:spTgt spid="5"/>
                                        </p:tgtEl>
                                        <p:attrNameLst>
                                          <p:attrName>ppt_x</p:attrName>
                                        </p:attrNameLst>
                                      </p:cBhvr>
                                      <p:tavLst>
                                        <p:tav tm="0">
                                          <p:val>
                                            <p:strVal val="#ppt_x"/>
                                          </p:val>
                                        </p:tav>
                                        <p:tav tm="100000">
                                          <p:val>
                                            <p:strVal val="#ppt_x"/>
                                          </p:val>
                                        </p:tav>
                                      </p:tavLst>
                                    </p:anim>
                                    <p:anim calcmode="lin" valueType="num">
                                      <p:cBhvr additive="base">
                                        <p:cTn id="59"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P spid="6" grpId="0" build="allAtOnce" animBg="1"/>
      <p:bldP spid="7" grpId="0"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a:spLocks noChangeArrowheads="1"/>
          </p:cNvSpPr>
          <p:nvPr/>
        </p:nvSpPr>
        <p:spPr bwMode="auto">
          <a:xfrm>
            <a:off x="1934941" y="1764459"/>
            <a:ext cx="1785937"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1NF</a:t>
            </a:r>
          </a:p>
          <a:p>
            <a:pPr algn="l"/>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endParaRPr lang="nl-NL"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art. description</a:t>
            </a:r>
            <a:br>
              <a:rPr lang="en-US" dirty="0"/>
            </a:br>
            <a:r>
              <a:rPr lang="en-US" dirty="0"/>
              <a:t>amount</a:t>
            </a:r>
          </a:p>
          <a:p>
            <a:pPr algn="l"/>
            <a:r>
              <a:rPr lang="en-US" dirty="0"/>
              <a:t>price</a:t>
            </a:r>
            <a:endParaRPr lang="nl-NL" dirty="0"/>
          </a:p>
        </p:txBody>
      </p:sp>
      <p:sp>
        <p:nvSpPr>
          <p:cNvPr id="44035" name="Titel 7"/>
          <p:cNvSpPr>
            <a:spLocks noGrp="1"/>
          </p:cNvSpPr>
          <p:nvPr>
            <p:ph type="title"/>
          </p:nvPr>
        </p:nvSpPr>
        <p:spPr>
          <a:xfrm>
            <a:off x="479376" y="404664"/>
            <a:ext cx="3672408" cy="980728"/>
          </a:xfrm>
        </p:spPr>
        <p:txBody>
          <a:bodyPr>
            <a:normAutofit/>
          </a:bodyPr>
          <a:lstStyle/>
          <a:p>
            <a:pPr eaLnBrk="1" hangingPunct="1"/>
            <a:r>
              <a:rPr lang="nl-NL" sz="2800" b="0" dirty="0" err="1">
                <a:latin typeface="+mj-lt"/>
                <a:ea typeface="ＭＳ Ｐゴシック" charset="0"/>
              </a:rPr>
              <a:t>From</a:t>
            </a:r>
            <a:r>
              <a:rPr lang="nl-NL" sz="2800" b="0" dirty="0">
                <a:latin typeface="+mj-lt"/>
                <a:ea typeface="ＭＳ Ｐゴシック" charset="0"/>
              </a:rPr>
              <a:t> 1 NF </a:t>
            </a:r>
            <a:r>
              <a:rPr lang="nl-NL" sz="2800" b="0" dirty="0" err="1">
                <a:latin typeface="+mj-lt"/>
                <a:ea typeface="ＭＳ Ｐゴシック" charset="0"/>
              </a:rPr>
              <a:t>to</a:t>
            </a:r>
            <a:r>
              <a:rPr lang="nl-NL" sz="2800" b="0" dirty="0">
                <a:latin typeface="+mj-lt"/>
                <a:ea typeface="ＭＳ Ｐゴシック" charset="0"/>
              </a:rPr>
              <a:t> 2 NF</a:t>
            </a:r>
          </a:p>
        </p:txBody>
      </p:sp>
      <p:sp>
        <p:nvSpPr>
          <p:cNvPr id="9" name="Rechthoek 8"/>
          <p:cNvSpPr>
            <a:spLocks noChangeArrowheads="1"/>
          </p:cNvSpPr>
          <p:nvPr/>
        </p:nvSpPr>
        <p:spPr bwMode="auto">
          <a:xfrm>
            <a:off x="3863752" y="1764458"/>
            <a:ext cx="2928938"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err="1"/>
              <a:t>Functional</a:t>
            </a:r>
            <a:r>
              <a:rPr lang="nl-NL" dirty="0"/>
              <a:t> dep.</a:t>
            </a:r>
            <a:br>
              <a:rPr lang="nl-NL" dirty="0"/>
            </a:br>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endParaRPr lang="nl-NL" dirty="0"/>
          </a:p>
          <a:p>
            <a:pPr algn="l"/>
            <a:endParaRPr lang="nl-NL" dirty="0"/>
          </a:p>
          <a:p>
            <a:pPr algn="l"/>
            <a:r>
              <a:rPr lang="nl-NL" u="sng" dirty="0"/>
              <a:t>Order </a:t>
            </a:r>
            <a:r>
              <a:rPr lang="nl-NL" u="sng" dirty="0" err="1"/>
              <a:t>nr</a:t>
            </a:r>
            <a:br>
              <a:rPr lang="nl-NL" u="sng" dirty="0"/>
            </a:br>
            <a:r>
              <a:rPr lang="nl-NL" u="sng" dirty="0"/>
              <a:t>art </a:t>
            </a:r>
            <a:r>
              <a:rPr lang="nl-NL" u="sng" dirty="0" err="1"/>
              <a:t>nr</a:t>
            </a:r>
            <a:br>
              <a:rPr lang="nl-NL" u="sng" dirty="0"/>
            </a:br>
            <a:r>
              <a:rPr lang="nl-NL" dirty="0" err="1"/>
              <a:t>art.description</a:t>
            </a:r>
            <a:r>
              <a:rPr lang="nl-NL" dirty="0"/>
              <a:t> </a:t>
            </a:r>
            <a:r>
              <a:rPr lang="nl-NL" dirty="0">
                <a:sym typeface="Wingdings" charset="0"/>
              </a:rPr>
              <a:t></a:t>
            </a:r>
            <a:r>
              <a:rPr lang="nl-NL" dirty="0"/>
              <a:t> </a:t>
            </a:r>
          </a:p>
          <a:p>
            <a:pPr algn="l"/>
            <a:r>
              <a:rPr lang="en-US" dirty="0"/>
              <a:t>amount</a:t>
            </a:r>
            <a:br>
              <a:rPr lang="nl-NL" dirty="0"/>
            </a:br>
            <a:r>
              <a:rPr lang="nl-NL" dirty="0" err="1"/>
              <a:t>price</a:t>
            </a:r>
            <a:r>
              <a:rPr lang="nl-NL" dirty="0"/>
              <a:t> </a:t>
            </a:r>
            <a:r>
              <a:rPr lang="nl-NL" dirty="0">
                <a:sym typeface="Wingdings" charset="0"/>
              </a:rPr>
              <a:t></a:t>
            </a:r>
            <a:r>
              <a:rPr lang="nl-NL" dirty="0"/>
              <a:t> </a:t>
            </a:r>
          </a:p>
          <a:p>
            <a:pPr algn="l"/>
            <a:br>
              <a:rPr lang="nl-NL" dirty="0"/>
            </a:br>
            <a:endParaRPr lang="nl-NL" dirty="0"/>
          </a:p>
        </p:txBody>
      </p:sp>
      <p:sp>
        <p:nvSpPr>
          <p:cNvPr id="51" name="Rechthoek 50"/>
          <p:cNvSpPr>
            <a:spLocks noChangeArrowheads="1"/>
          </p:cNvSpPr>
          <p:nvPr/>
        </p:nvSpPr>
        <p:spPr bwMode="auto">
          <a:xfrm>
            <a:off x="7221316" y="1764458"/>
            <a:ext cx="1785937"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2NF</a:t>
            </a:r>
          </a:p>
          <a:p>
            <a:pPr algn="l"/>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endParaRPr lang="nl-NL" dirty="0"/>
          </a:p>
          <a:p>
            <a:pPr algn="l"/>
            <a:endParaRPr lang="nl-NL" u="sng"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amount</a:t>
            </a:r>
            <a:br>
              <a:rPr lang="nl-NL" dirty="0"/>
            </a:br>
            <a:endParaRPr lang="nl-NL" u="sng" dirty="0"/>
          </a:p>
          <a:p>
            <a:pPr algn="l"/>
            <a:r>
              <a:rPr lang="nl-NL" u="sng" dirty="0"/>
              <a:t>Art </a:t>
            </a:r>
            <a:r>
              <a:rPr lang="nl-NL" u="sng" dirty="0" err="1"/>
              <a:t>nr</a:t>
            </a:r>
            <a:br>
              <a:rPr lang="nl-NL" dirty="0"/>
            </a:br>
            <a:r>
              <a:rPr lang="nl-NL" dirty="0" err="1"/>
              <a:t>art.descriptionprice</a:t>
            </a:r>
            <a:endParaRPr lang="nl-NL" dirty="0"/>
          </a:p>
        </p:txBody>
      </p:sp>
      <p:pic>
        <p:nvPicPr>
          <p:cNvPr id="7" name="Afbeelding 6">
            <a:extLst>
              <a:ext uri="{FF2B5EF4-FFF2-40B4-BE49-F238E27FC236}">
                <a16:creationId xmlns:a16="http://schemas.microsoft.com/office/drawing/2014/main" id="{4EA5CD46-BD78-4A8E-920F-7C6C05BFA2B0}"/>
              </a:ext>
            </a:extLst>
          </p:cNvPr>
          <p:cNvPicPr>
            <a:picLocks noChangeAspect="1"/>
          </p:cNvPicPr>
          <p:nvPr/>
        </p:nvPicPr>
        <p:blipFill>
          <a:blip r:embed="rId2"/>
          <a:stretch>
            <a:fillRect/>
          </a:stretch>
        </p:blipFill>
        <p:spPr>
          <a:xfrm>
            <a:off x="7444807" y="-5371"/>
            <a:ext cx="1559465" cy="1490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000" fill="hold"/>
                                        <p:tgtEl>
                                          <p:spTgt spid="9"/>
                                        </p:tgtEl>
                                        <p:attrNameLst>
                                          <p:attrName>ppt_x</p:attrName>
                                        </p:attrNameLst>
                                      </p:cBhvr>
                                      <p:tavLst>
                                        <p:tav tm="0">
                                          <p:val>
                                            <p:strVal val="#ppt_x"/>
                                          </p:val>
                                        </p:tav>
                                        <p:tav tm="100000">
                                          <p:val>
                                            <p:strVal val="#ppt_x"/>
                                          </p:val>
                                        </p:tav>
                                      </p:tavLst>
                                    </p:anim>
                                    <p:anim calcmode="lin" valueType="num">
                                      <p:cBhvr additive="base">
                                        <p:cTn id="14"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2000" fill="hold"/>
                                        <p:tgtEl>
                                          <p:spTgt spid="51"/>
                                        </p:tgtEl>
                                        <p:attrNameLst>
                                          <p:attrName>ppt_x</p:attrName>
                                        </p:attrNameLst>
                                      </p:cBhvr>
                                      <p:tavLst>
                                        <p:tav tm="0">
                                          <p:val>
                                            <p:strVal val="#ppt_x"/>
                                          </p:val>
                                        </p:tav>
                                        <p:tav tm="100000">
                                          <p:val>
                                            <p:strVal val="#ppt_x"/>
                                          </p:val>
                                        </p:tav>
                                      </p:tavLst>
                                    </p:anim>
                                    <p:anim calcmode="lin" valueType="num">
                                      <p:cBhvr additive="base">
                                        <p:cTn id="20" dur="20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7"/>
          <p:cNvSpPr>
            <a:spLocks noGrp="1"/>
          </p:cNvSpPr>
          <p:nvPr>
            <p:ph type="title"/>
          </p:nvPr>
        </p:nvSpPr>
        <p:spPr>
          <a:xfrm>
            <a:off x="623392" y="380502"/>
            <a:ext cx="7848600" cy="657225"/>
          </a:xfrm>
        </p:spPr>
        <p:txBody>
          <a:bodyPr/>
          <a:lstStyle/>
          <a:p>
            <a:pPr eaLnBrk="1" hangingPunct="1"/>
            <a:r>
              <a:rPr lang="nl-NL" dirty="0">
                <a:latin typeface="Georgia" charset="0"/>
                <a:ea typeface="ＭＳ Ｐゴシック" charset="0"/>
              </a:rPr>
              <a:t> </a:t>
            </a:r>
            <a:r>
              <a:rPr lang="nl-NL" sz="3200" b="0" dirty="0" err="1">
                <a:latin typeface="+mj-lt"/>
                <a:ea typeface="ＭＳ Ｐゴシック" charset="0"/>
              </a:rPr>
              <a:t>From</a:t>
            </a:r>
            <a:r>
              <a:rPr lang="nl-NL" sz="3200" b="0" dirty="0">
                <a:latin typeface="+mj-lt"/>
                <a:ea typeface="ＭＳ Ｐゴシック" charset="0"/>
              </a:rPr>
              <a:t> 2NF </a:t>
            </a:r>
            <a:r>
              <a:rPr lang="nl-NL" sz="3200" b="0" dirty="0" err="1">
                <a:latin typeface="+mj-lt"/>
                <a:ea typeface="ＭＳ Ｐゴシック" charset="0"/>
              </a:rPr>
              <a:t>to</a:t>
            </a:r>
            <a:r>
              <a:rPr lang="nl-NL" sz="3200" b="0" dirty="0">
                <a:latin typeface="+mj-lt"/>
                <a:ea typeface="ＭＳ Ｐゴシック" charset="0"/>
              </a:rPr>
              <a:t> 3NF</a:t>
            </a:r>
            <a:endParaRPr lang="nl-NL" b="0" dirty="0">
              <a:latin typeface="+mj-lt"/>
              <a:ea typeface="ＭＳ Ｐゴシック" charset="0"/>
            </a:endParaRPr>
          </a:p>
        </p:txBody>
      </p:sp>
      <p:sp>
        <p:nvSpPr>
          <p:cNvPr id="51" name="Rechthoek 50"/>
          <p:cNvSpPr>
            <a:spLocks noChangeArrowheads="1"/>
          </p:cNvSpPr>
          <p:nvPr/>
        </p:nvSpPr>
        <p:spPr bwMode="auto">
          <a:xfrm>
            <a:off x="1669158" y="1480670"/>
            <a:ext cx="1785937"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2NF</a:t>
            </a:r>
          </a:p>
          <a:p>
            <a:pPr algn="l"/>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endParaRPr lang="nl-NL" dirty="0"/>
          </a:p>
          <a:p>
            <a:pPr algn="l"/>
            <a:endParaRPr lang="nl-NL" u="sng"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amount</a:t>
            </a:r>
            <a:br>
              <a:rPr lang="nl-NL" dirty="0"/>
            </a:br>
            <a:endParaRPr lang="nl-NL" u="sng" dirty="0"/>
          </a:p>
          <a:p>
            <a:pPr algn="l"/>
            <a:r>
              <a:rPr lang="nl-NL" u="sng" dirty="0"/>
              <a:t>Art </a:t>
            </a:r>
            <a:r>
              <a:rPr lang="nl-NL" u="sng" dirty="0" err="1"/>
              <a:t>nr</a:t>
            </a:r>
            <a:br>
              <a:rPr lang="nl-NL" dirty="0"/>
            </a:br>
            <a:r>
              <a:rPr lang="nl-NL" dirty="0" err="1"/>
              <a:t>art.descriptionprice</a:t>
            </a:r>
            <a:endParaRPr lang="nl-NL" dirty="0"/>
          </a:p>
        </p:txBody>
      </p:sp>
      <p:sp>
        <p:nvSpPr>
          <p:cNvPr id="6" name="Rechthoek 5"/>
          <p:cNvSpPr>
            <a:spLocks noChangeArrowheads="1"/>
          </p:cNvSpPr>
          <p:nvPr/>
        </p:nvSpPr>
        <p:spPr bwMode="auto">
          <a:xfrm>
            <a:off x="3740844" y="1194921"/>
            <a:ext cx="1785938"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err="1"/>
              <a:t>Functional</a:t>
            </a:r>
            <a:r>
              <a:rPr lang="nl-NL" dirty="0"/>
              <a:t> dep.</a:t>
            </a:r>
            <a:br>
              <a:rPr lang="nl-NL" dirty="0"/>
            </a:br>
            <a:br>
              <a:rPr lang="nl-NL" dirty="0"/>
            </a:br>
            <a:endParaRPr lang="nl-NL" dirty="0"/>
          </a:p>
          <a:p>
            <a:pPr algn="l"/>
            <a:r>
              <a:rPr lang="nl-NL" u="sng" dirty="0"/>
              <a:t>Order </a:t>
            </a:r>
            <a:r>
              <a:rPr lang="nl-NL" u="sng" dirty="0" err="1"/>
              <a:t>nr</a:t>
            </a:r>
            <a:br>
              <a:rPr lang="nl-NL" dirty="0"/>
            </a:br>
            <a:r>
              <a:rPr lang="nl-NL" dirty="0"/>
              <a:t>order date</a:t>
            </a:r>
            <a:br>
              <a:rPr lang="nl-NL" dirty="0"/>
            </a:br>
            <a:r>
              <a:rPr lang="nl-NL" dirty="0"/>
              <a:t>customer </a:t>
            </a:r>
            <a:r>
              <a:rPr lang="nl-NL" dirty="0" err="1"/>
              <a:t>nr</a:t>
            </a:r>
            <a:br>
              <a:rPr lang="nl-NL" dirty="0"/>
            </a:br>
            <a:r>
              <a:rPr lang="nl-NL" dirty="0"/>
              <a:t>customer name</a:t>
            </a:r>
            <a:br>
              <a:rPr lang="nl-NL" dirty="0"/>
            </a:br>
            <a:r>
              <a:rPr lang="nl-NL" dirty="0" err="1"/>
              <a:t>Address</a:t>
            </a:r>
            <a:br>
              <a:rPr lang="nl-NL" dirty="0"/>
            </a:br>
            <a:r>
              <a:rPr lang="nl-NL" dirty="0"/>
              <a:t>zip code</a:t>
            </a:r>
            <a:br>
              <a:rPr lang="nl-NL" dirty="0"/>
            </a:br>
            <a:r>
              <a:rPr lang="nl-NL" dirty="0" err="1"/>
              <a:t>place</a:t>
            </a:r>
            <a:br>
              <a:rPr lang="nl-NL" dirty="0"/>
            </a:br>
            <a:endParaRPr lang="nl-NL"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amount</a:t>
            </a:r>
            <a:br>
              <a:rPr lang="nl-NL" dirty="0"/>
            </a:br>
            <a:endParaRPr lang="nl-NL" u="sng" dirty="0"/>
          </a:p>
          <a:p>
            <a:pPr algn="l"/>
            <a:r>
              <a:rPr lang="nl-NL" u="sng" dirty="0"/>
              <a:t>Art </a:t>
            </a:r>
            <a:r>
              <a:rPr lang="nl-NL" u="sng" dirty="0" err="1"/>
              <a:t>nr</a:t>
            </a:r>
            <a:endParaRPr lang="nl-NL" u="sng" dirty="0"/>
          </a:p>
          <a:p>
            <a:pPr algn="l"/>
            <a:r>
              <a:rPr lang="nl-NL" dirty="0" err="1"/>
              <a:t>art.description</a:t>
            </a:r>
            <a:endParaRPr lang="nl-NL" dirty="0"/>
          </a:p>
          <a:p>
            <a:pPr algn="l"/>
            <a:r>
              <a:rPr lang="nl-NL" dirty="0" err="1"/>
              <a:t>price</a:t>
            </a:r>
            <a:endParaRPr lang="nl-NL" dirty="0"/>
          </a:p>
        </p:txBody>
      </p:sp>
      <p:cxnSp>
        <p:nvCxnSpPr>
          <p:cNvPr id="12" name="Rechte verbindingslijn met pijl 11"/>
          <p:cNvCxnSpPr>
            <a:cxnSpLocks noChangeShapeType="1"/>
          </p:cNvCxnSpPr>
          <p:nvPr/>
        </p:nvCxnSpPr>
        <p:spPr bwMode="auto">
          <a:xfrm flipH="1" flipV="1">
            <a:off x="5382196" y="3050708"/>
            <a:ext cx="1001837" cy="245473"/>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3" name="Rechte verbindingslijn met pijl 12"/>
          <p:cNvCxnSpPr>
            <a:cxnSpLocks noChangeShapeType="1"/>
          </p:cNvCxnSpPr>
          <p:nvPr/>
        </p:nvCxnSpPr>
        <p:spPr bwMode="auto">
          <a:xfrm flipH="1" flipV="1">
            <a:off x="5382195" y="3296180"/>
            <a:ext cx="1071562" cy="328756"/>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4" name="Rechte verbindingslijn met pijl 13"/>
          <p:cNvCxnSpPr>
            <a:cxnSpLocks noChangeShapeType="1"/>
            <a:stCxn id="45065" idx="1"/>
          </p:cNvCxnSpPr>
          <p:nvPr/>
        </p:nvCxnSpPr>
        <p:spPr bwMode="auto">
          <a:xfrm flipH="1" flipV="1">
            <a:off x="5382196" y="3552929"/>
            <a:ext cx="1001837" cy="458147"/>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5" name="Rechte verbindingslijn met pijl 14"/>
          <p:cNvCxnSpPr>
            <a:cxnSpLocks noChangeShapeType="1"/>
          </p:cNvCxnSpPr>
          <p:nvPr/>
        </p:nvCxnSpPr>
        <p:spPr bwMode="auto">
          <a:xfrm flipH="1" flipV="1">
            <a:off x="5382196" y="3809534"/>
            <a:ext cx="1001837" cy="319459"/>
          </a:xfrm>
          <a:prstGeom prst="straightConnector1">
            <a:avLst/>
          </a:prstGeom>
          <a:noFill/>
          <a:ln w="28575">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45065" name="Rechthoek 15"/>
          <p:cNvSpPr>
            <a:spLocks noChangeArrowheads="1"/>
          </p:cNvSpPr>
          <p:nvPr/>
        </p:nvSpPr>
        <p:spPr bwMode="auto">
          <a:xfrm>
            <a:off x="6384033" y="1194920"/>
            <a:ext cx="1785937" cy="5632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3NF</a:t>
            </a:r>
            <a:br>
              <a:rPr lang="nl-NL" dirty="0"/>
            </a:br>
            <a:endParaRPr lang="nl-NL" dirty="0"/>
          </a:p>
          <a:p>
            <a:pPr algn="l"/>
            <a:r>
              <a:rPr lang="nl-NL" u="sng" dirty="0"/>
              <a:t>Order </a:t>
            </a:r>
            <a:r>
              <a:rPr lang="nl-NL" u="sng" dirty="0" err="1"/>
              <a:t>nr</a:t>
            </a:r>
            <a:br>
              <a:rPr lang="nl-NL" dirty="0"/>
            </a:br>
            <a:r>
              <a:rPr lang="nl-NL" dirty="0"/>
              <a:t>order date</a:t>
            </a:r>
            <a:br>
              <a:rPr lang="nl-NL" dirty="0"/>
            </a:br>
            <a:r>
              <a:rPr lang="nl-NL" dirty="0"/>
              <a:t>customer </a:t>
            </a:r>
            <a:r>
              <a:rPr lang="nl-NL" dirty="0" err="1"/>
              <a:t>nr</a:t>
            </a:r>
            <a:br>
              <a:rPr lang="nl-NL" dirty="0"/>
            </a:br>
            <a:br>
              <a:rPr lang="nl-NL" dirty="0"/>
            </a:br>
            <a:r>
              <a:rPr lang="nl-NL" u="sng" dirty="0"/>
              <a:t>customer </a:t>
            </a:r>
            <a:r>
              <a:rPr lang="nl-NL" u="sng" dirty="0" err="1"/>
              <a:t>nr</a:t>
            </a:r>
            <a:br>
              <a:rPr lang="nl-NL" dirty="0"/>
            </a:br>
            <a:r>
              <a:rPr lang="nl-NL" dirty="0"/>
              <a:t>customer name</a:t>
            </a:r>
            <a:br>
              <a:rPr lang="nl-NL" dirty="0"/>
            </a:br>
            <a:r>
              <a:rPr lang="nl-NL" dirty="0" err="1"/>
              <a:t>Address</a:t>
            </a:r>
            <a:br>
              <a:rPr lang="nl-NL" dirty="0"/>
            </a:br>
            <a:r>
              <a:rPr lang="nl-NL" dirty="0"/>
              <a:t>zip code</a:t>
            </a:r>
            <a:br>
              <a:rPr lang="nl-NL" dirty="0"/>
            </a:br>
            <a:r>
              <a:rPr lang="nl-NL" dirty="0" err="1"/>
              <a:t>place</a:t>
            </a:r>
            <a:br>
              <a:rPr lang="nl-NL" dirty="0"/>
            </a:br>
            <a:br>
              <a:rPr lang="nl-NL" dirty="0"/>
            </a:br>
            <a:r>
              <a:rPr lang="nl-NL" u="sng" dirty="0" err="1"/>
              <a:t>ordernr</a:t>
            </a:r>
            <a:br>
              <a:rPr lang="nl-NL" dirty="0"/>
            </a:br>
            <a:r>
              <a:rPr lang="nl-NL" u="sng" dirty="0" err="1"/>
              <a:t>artnr</a:t>
            </a:r>
            <a:br>
              <a:rPr lang="nl-NL" dirty="0"/>
            </a:br>
            <a:r>
              <a:rPr lang="nl-NL" dirty="0" err="1"/>
              <a:t>number</a:t>
            </a:r>
            <a:br>
              <a:rPr lang="nl-NL" dirty="0"/>
            </a:br>
            <a:br>
              <a:rPr lang="nl-NL" dirty="0"/>
            </a:br>
            <a:r>
              <a:rPr lang="nl-NL" u="sng" dirty="0" err="1"/>
              <a:t>artnr</a:t>
            </a:r>
            <a:br>
              <a:rPr lang="nl-NL" dirty="0"/>
            </a:br>
            <a:r>
              <a:rPr lang="nl-NL" dirty="0" err="1"/>
              <a:t>art.descriptionprice</a:t>
            </a:r>
            <a:endParaRPr lang="nl-NL" dirty="0"/>
          </a:p>
        </p:txBody>
      </p:sp>
      <p:sp>
        <p:nvSpPr>
          <p:cNvPr id="19" name="Rechthoek 18"/>
          <p:cNvSpPr>
            <a:spLocks noChangeArrowheads="1"/>
          </p:cNvSpPr>
          <p:nvPr/>
        </p:nvSpPr>
        <p:spPr bwMode="auto">
          <a:xfrm>
            <a:off x="8662716" y="1726891"/>
            <a:ext cx="1615910" cy="48320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nl-NL" dirty="0" err="1"/>
              <a:t>Entity</a:t>
            </a:r>
            <a:br>
              <a:rPr lang="nl-NL" dirty="0"/>
            </a:br>
            <a:br>
              <a:rPr lang="nl-NL" dirty="0"/>
            </a:br>
            <a:r>
              <a:rPr lang="nl-NL" sz="1600" dirty="0"/>
              <a:t>ORDER</a:t>
            </a:r>
          </a:p>
          <a:p>
            <a:pPr algn="l"/>
            <a:endParaRPr lang="nl-NL" sz="1600" dirty="0"/>
          </a:p>
          <a:p>
            <a:pPr algn="l"/>
            <a:endParaRPr lang="nl-NL" sz="1600" dirty="0"/>
          </a:p>
          <a:p>
            <a:pPr algn="l"/>
            <a:endParaRPr lang="nl-NL" sz="1600" dirty="0"/>
          </a:p>
          <a:p>
            <a:pPr algn="l"/>
            <a:r>
              <a:rPr lang="nl-NL" sz="1600" dirty="0"/>
              <a:t>CUSTOMER</a:t>
            </a:r>
          </a:p>
          <a:p>
            <a:pPr algn="l"/>
            <a:endParaRPr lang="nl-NL" sz="1600" dirty="0"/>
          </a:p>
          <a:p>
            <a:pPr algn="l"/>
            <a:endParaRPr lang="nl-NL" sz="1600" dirty="0"/>
          </a:p>
          <a:p>
            <a:pPr algn="l"/>
            <a:endParaRPr lang="nl-NL" sz="1600" dirty="0"/>
          </a:p>
          <a:p>
            <a:pPr algn="l"/>
            <a:endParaRPr lang="nl-NL" sz="1600" dirty="0"/>
          </a:p>
          <a:p>
            <a:pPr algn="l"/>
            <a:endParaRPr lang="nl-NL" sz="1600" dirty="0"/>
          </a:p>
          <a:p>
            <a:pPr algn="l"/>
            <a:r>
              <a:rPr lang="nl-NL" sz="1600" dirty="0"/>
              <a:t>ORDER ROW</a:t>
            </a:r>
          </a:p>
          <a:p>
            <a:pPr algn="l"/>
            <a:endParaRPr lang="nl-NL" sz="1600" dirty="0"/>
          </a:p>
          <a:p>
            <a:pPr algn="l"/>
            <a:endParaRPr lang="nl-NL" sz="1600" dirty="0"/>
          </a:p>
          <a:p>
            <a:pPr algn="l"/>
            <a:endParaRPr lang="nl-NL" sz="1600" dirty="0"/>
          </a:p>
          <a:p>
            <a:pPr algn="l"/>
            <a:endParaRPr lang="nl-NL" sz="1600" dirty="0"/>
          </a:p>
          <a:p>
            <a:pPr algn="l"/>
            <a:r>
              <a:rPr lang="nl-NL" sz="1600" dirty="0"/>
              <a:t>ARTICLE</a:t>
            </a:r>
          </a:p>
          <a:p>
            <a:pPr algn="l"/>
            <a:endParaRPr lang="nl-NL" sz="1600" dirty="0"/>
          </a:p>
        </p:txBody>
      </p:sp>
      <p:pic>
        <p:nvPicPr>
          <p:cNvPr id="3" name="Afbeelding 2">
            <a:extLst>
              <a:ext uri="{FF2B5EF4-FFF2-40B4-BE49-F238E27FC236}">
                <a16:creationId xmlns:a16="http://schemas.microsoft.com/office/drawing/2014/main" id="{8F3FCB5E-95E3-41A6-93AE-332A5DDA18D9}"/>
              </a:ext>
            </a:extLst>
          </p:cNvPr>
          <p:cNvPicPr>
            <a:picLocks noChangeAspect="1"/>
          </p:cNvPicPr>
          <p:nvPr/>
        </p:nvPicPr>
        <p:blipFill>
          <a:blip r:embed="rId2"/>
          <a:stretch>
            <a:fillRect/>
          </a:stretch>
        </p:blipFill>
        <p:spPr>
          <a:xfrm>
            <a:off x="8042856" y="0"/>
            <a:ext cx="1249788" cy="11949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2000" fill="hold"/>
                                        <p:tgtEl>
                                          <p:spTgt spid="51"/>
                                        </p:tgtEl>
                                        <p:attrNameLst>
                                          <p:attrName>ppt_x</p:attrName>
                                        </p:attrNameLst>
                                      </p:cBhvr>
                                      <p:tavLst>
                                        <p:tav tm="0">
                                          <p:val>
                                            <p:strVal val="#ppt_x"/>
                                          </p:val>
                                        </p:tav>
                                        <p:tav tm="100000">
                                          <p:val>
                                            <p:strVal val="#ppt_x"/>
                                          </p:val>
                                        </p:tav>
                                      </p:tavLst>
                                    </p:anim>
                                    <p:anim calcmode="lin" valueType="num">
                                      <p:cBhvr additive="base">
                                        <p:cTn id="8" dur="20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ppt_x"/>
                                          </p:val>
                                        </p:tav>
                                        <p:tav tm="100000">
                                          <p:val>
                                            <p:strVal val="#ppt_x"/>
                                          </p:val>
                                        </p:tav>
                                      </p:tavLst>
                                    </p:anim>
                                    <p:anim calcmode="lin" valueType="num">
                                      <p:cBhvr additive="base">
                                        <p:cTn id="28" dur="10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ppt_x"/>
                                          </p:val>
                                        </p:tav>
                                        <p:tav tm="100000">
                                          <p:val>
                                            <p:strVal val="#ppt_x"/>
                                          </p:val>
                                        </p:tav>
                                      </p:tavLst>
                                    </p:anim>
                                    <p:anim calcmode="lin" valueType="num">
                                      <p:cBhvr additive="base">
                                        <p:cTn id="32"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65"/>
                                        </p:tgtEl>
                                        <p:attrNameLst>
                                          <p:attrName>style.visibility</p:attrName>
                                        </p:attrNameLst>
                                      </p:cBhvr>
                                      <p:to>
                                        <p:strVal val="visible"/>
                                      </p:to>
                                    </p:set>
                                    <p:anim calcmode="lin" valueType="num">
                                      <p:cBhvr additive="base">
                                        <p:cTn id="37" dur="500" fill="hold"/>
                                        <p:tgtEl>
                                          <p:spTgt spid="45065"/>
                                        </p:tgtEl>
                                        <p:attrNameLst>
                                          <p:attrName>ppt_x</p:attrName>
                                        </p:attrNameLst>
                                      </p:cBhvr>
                                      <p:tavLst>
                                        <p:tav tm="0">
                                          <p:val>
                                            <p:strVal val="#ppt_x"/>
                                          </p:val>
                                        </p:tav>
                                        <p:tav tm="100000">
                                          <p:val>
                                            <p:strVal val="#ppt_x"/>
                                          </p:val>
                                        </p:tav>
                                      </p:tavLst>
                                    </p:anim>
                                    <p:anim calcmode="lin" valueType="num">
                                      <p:cBhvr additive="base">
                                        <p:cTn id="38"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2000" fill="hold"/>
                                        <p:tgtEl>
                                          <p:spTgt spid="19"/>
                                        </p:tgtEl>
                                        <p:attrNameLst>
                                          <p:attrName>ppt_x</p:attrName>
                                        </p:attrNameLst>
                                      </p:cBhvr>
                                      <p:tavLst>
                                        <p:tav tm="0">
                                          <p:val>
                                            <p:strVal val="#ppt_x"/>
                                          </p:val>
                                        </p:tav>
                                        <p:tav tm="100000">
                                          <p:val>
                                            <p:strVal val="#ppt_x"/>
                                          </p:val>
                                        </p:tav>
                                      </p:tavLst>
                                    </p:anim>
                                    <p:anim calcmode="lin" valueType="num">
                                      <p:cBhvr additive="base">
                                        <p:cTn id="44" dur="2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 grpId="0" animBg="1"/>
      <p:bldP spid="45065"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407368" y="474021"/>
            <a:ext cx="8229600" cy="1143000"/>
          </a:xfrm>
        </p:spPr>
        <p:txBody>
          <a:bodyPr>
            <a:normAutofit/>
          </a:bodyPr>
          <a:lstStyle/>
          <a:p>
            <a:pPr eaLnBrk="1" hangingPunct="1"/>
            <a:r>
              <a:rPr lang="nl-NL" sz="3200" dirty="0">
                <a:latin typeface="Georgia" charset="0"/>
                <a:ea typeface="ＭＳ Ｐゴシック" charset="0"/>
              </a:rPr>
              <a:t>DB Design </a:t>
            </a:r>
            <a:r>
              <a:rPr lang="nl-NL" sz="3200" dirty="0" err="1">
                <a:latin typeface="Georgia" charset="0"/>
                <a:ea typeface="ＭＳ Ｐゴシック" charset="0"/>
              </a:rPr>
              <a:t>Strategy</a:t>
            </a:r>
            <a:r>
              <a:rPr lang="nl-NL" sz="3200" dirty="0">
                <a:latin typeface="Georgia" charset="0"/>
                <a:ea typeface="ＭＳ Ｐゴシック" charset="0"/>
              </a:rPr>
              <a:t> </a:t>
            </a:r>
            <a:r>
              <a:rPr lang="nl-NL" sz="3200" dirty="0" err="1">
                <a:latin typeface="Georgia" charset="0"/>
                <a:ea typeface="ＭＳ Ｐゴシック" charset="0"/>
              </a:rPr>
              <a:t>Notes</a:t>
            </a:r>
            <a:br>
              <a:rPr lang="nl-NL" sz="3200" dirty="0">
                <a:latin typeface="Georgia" charset="0"/>
                <a:ea typeface="ＭＳ Ｐゴシック" charset="0"/>
              </a:rPr>
            </a:br>
            <a:r>
              <a:rPr lang="nl-NL" sz="3200" dirty="0">
                <a:latin typeface="Georgia" charset="0"/>
                <a:ea typeface="ＭＳ Ｐゴシック" charset="0"/>
              </a:rPr>
              <a:t>ERD </a:t>
            </a:r>
            <a:r>
              <a:rPr lang="nl-NL" sz="3200" dirty="0" err="1">
                <a:latin typeface="Georgia" charset="0"/>
                <a:ea typeface="ＭＳ Ｐゴシック" charset="0"/>
              </a:rPr>
              <a:t>modelling</a:t>
            </a:r>
            <a:r>
              <a:rPr lang="nl-NL" sz="3200" dirty="0">
                <a:latin typeface="Georgia" charset="0"/>
                <a:ea typeface="ＭＳ Ｐゴシック" charset="0"/>
              </a:rPr>
              <a:t> </a:t>
            </a:r>
            <a:r>
              <a:rPr lang="nl-NL" sz="3200" dirty="0">
                <a:latin typeface="Georgia" charset="0"/>
                <a:ea typeface="ＭＳ Ｐゴシック" charset="0"/>
                <a:sym typeface="Wingdings" charset="0"/>
              </a:rPr>
              <a:t></a:t>
            </a:r>
            <a:r>
              <a:rPr lang="nl-NL" sz="3200" dirty="0">
                <a:latin typeface="Georgia" charset="0"/>
                <a:ea typeface="ＭＳ Ｐゴシック" charset="0"/>
              </a:rPr>
              <a:t> </a:t>
            </a:r>
            <a:r>
              <a:rPr lang="nl-NL" sz="3200" i="1" dirty="0">
                <a:latin typeface="Georgia" charset="0"/>
                <a:ea typeface="ＭＳ Ｐゴシック" charset="0"/>
              </a:rPr>
              <a:t> </a:t>
            </a:r>
            <a:r>
              <a:rPr lang="nl-NL" sz="3200" dirty="0" err="1">
                <a:latin typeface="Georgia" charset="0"/>
                <a:ea typeface="ＭＳ Ｐゴシック" charset="0"/>
              </a:rPr>
              <a:t>Normalization</a:t>
            </a:r>
            <a:endParaRPr lang="nl-NL" sz="3200" dirty="0">
              <a:latin typeface="Georgia" charset="0"/>
              <a:ea typeface="ＭＳ Ｐゴシック" charset="0"/>
            </a:endParaRPr>
          </a:p>
        </p:txBody>
      </p:sp>
      <p:sp>
        <p:nvSpPr>
          <p:cNvPr id="14339" name="Rectangle 8"/>
          <p:cNvSpPr>
            <a:spLocks noGrp="1" noChangeArrowheads="1"/>
          </p:cNvSpPr>
          <p:nvPr>
            <p:ph idx="1"/>
          </p:nvPr>
        </p:nvSpPr>
        <p:spPr>
          <a:xfrm>
            <a:off x="1559496" y="1850801"/>
            <a:ext cx="8229600" cy="4525963"/>
          </a:xfrm>
        </p:spPr>
        <p:txBody>
          <a:bodyPr>
            <a:normAutofit lnSpcReduction="10000"/>
          </a:bodyPr>
          <a:lstStyle/>
          <a:p>
            <a:pPr marL="0" indent="0">
              <a:buNone/>
            </a:pPr>
            <a:r>
              <a:rPr lang="nl-NL" sz="2400" dirty="0">
                <a:latin typeface="Georgia" charset="0"/>
                <a:ea typeface="ＭＳ Ｐゴシック" charset="0"/>
              </a:rPr>
              <a:t>Top-down approach</a:t>
            </a:r>
          </a:p>
          <a:p>
            <a:r>
              <a:rPr lang="nl-NL" sz="2400" dirty="0">
                <a:latin typeface="Georgia" charset="0"/>
                <a:ea typeface="ＭＳ Ｐゴシック" charset="0"/>
              </a:rPr>
              <a:t>ERD </a:t>
            </a:r>
            <a:r>
              <a:rPr lang="nl-NL" sz="2400" dirty="0" err="1">
                <a:latin typeface="Georgia" charset="0"/>
                <a:ea typeface="ＭＳ Ｐゴシック" charset="0"/>
              </a:rPr>
              <a:t>modelling</a:t>
            </a:r>
            <a:r>
              <a:rPr lang="nl-NL" sz="2400" dirty="0">
                <a:latin typeface="Georgia" charset="0"/>
                <a:ea typeface="ＭＳ Ｐゴシック" charset="0"/>
              </a:rPr>
              <a:t>:</a:t>
            </a:r>
          </a:p>
          <a:p>
            <a:pPr lvl="1" eaLnBrk="1" hangingPunct="1"/>
            <a:r>
              <a:rPr lang="en-US" altLang="nl-NL" sz="2400" dirty="0"/>
              <a:t>Identify data sets (search for entity-types)</a:t>
            </a:r>
          </a:p>
          <a:p>
            <a:pPr lvl="1" eaLnBrk="1" hangingPunct="1"/>
            <a:r>
              <a:rPr lang="en-US" altLang="nl-NL" sz="2400" dirty="0"/>
              <a:t>Relations</a:t>
            </a:r>
          </a:p>
          <a:p>
            <a:pPr lvl="1" eaLnBrk="1" hangingPunct="1"/>
            <a:r>
              <a:rPr lang="en-US" altLang="nl-NL" sz="2400" dirty="0"/>
              <a:t>Define data elements (search for attributes)</a:t>
            </a:r>
          </a:p>
          <a:p>
            <a:pPr eaLnBrk="1" hangingPunct="1"/>
            <a:endParaRPr lang="nl-NL" sz="2400" dirty="0">
              <a:latin typeface="Georgia" charset="0"/>
              <a:ea typeface="ＭＳ Ｐゴシック" charset="0"/>
            </a:endParaRPr>
          </a:p>
          <a:p>
            <a:pPr marL="0" indent="0">
              <a:buNone/>
            </a:pPr>
            <a:r>
              <a:rPr lang="nl-NL" sz="2400" dirty="0">
                <a:latin typeface="Georgia" charset="0"/>
                <a:ea typeface="ＭＳ Ｐゴシック" charset="0"/>
              </a:rPr>
              <a:t>Bottom-up approach</a:t>
            </a:r>
          </a:p>
          <a:p>
            <a:pPr eaLnBrk="1" hangingPunct="1"/>
            <a:r>
              <a:rPr lang="nl-NL" sz="2400" dirty="0" err="1">
                <a:latin typeface="Georgia" charset="0"/>
                <a:ea typeface="ＭＳ Ｐゴシック" charset="0"/>
              </a:rPr>
              <a:t>Normalization</a:t>
            </a:r>
            <a:r>
              <a:rPr lang="nl-NL" sz="2400" dirty="0">
                <a:latin typeface="Georgia" charset="0"/>
                <a:ea typeface="ＭＳ Ｐゴシック" charset="0"/>
              </a:rPr>
              <a:t>:</a:t>
            </a:r>
          </a:p>
          <a:p>
            <a:pPr lvl="1" eaLnBrk="1" hangingPunct="1"/>
            <a:r>
              <a:rPr lang="en-US" altLang="nl-NL" sz="2400" dirty="0"/>
              <a:t>Identify data elements (search for attributes)</a:t>
            </a:r>
          </a:p>
          <a:p>
            <a:pPr lvl="1" eaLnBrk="1" hangingPunct="1"/>
            <a:r>
              <a:rPr lang="en-US" altLang="nl-NL" sz="2400" dirty="0"/>
              <a:t>Group them into data sets</a:t>
            </a:r>
          </a:p>
          <a:p>
            <a:pPr lvl="1" eaLnBrk="1" hangingPunct="1"/>
            <a:endParaRPr lang="en-US" altLang="nl-NL" sz="2400" dirty="0"/>
          </a:p>
          <a:p>
            <a:pPr marL="342900" lvl="1" indent="0">
              <a:buNone/>
            </a:pPr>
            <a:r>
              <a:rPr lang="nl-NL" sz="2000" dirty="0">
                <a:latin typeface="Georgia" charset="0"/>
                <a:ea typeface="ＭＳ Ｐゴシック" charset="0"/>
              </a:rPr>
              <a:t>Check on a </a:t>
            </a:r>
            <a:r>
              <a:rPr lang="nl-NL" sz="2000" dirty="0" err="1">
                <a:latin typeface="Georgia" charset="0"/>
                <a:ea typeface="ＭＳ Ｐゴシック" charset="0"/>
              </a:rPr>
              <a:t>relational</a:t>
            </a:r>
            <a:r>
              <a:rPr lang="nl-NL" sz="2000" dirty="0">
                <a:latin typeface="Georgia" charset="0"/>
                <a:ea typeface="ＭＳ Ｐゴシック" charset="0"/>
              </a:rPr>
              <a:t> model </a:t>
            </a:r>
            <a:r>
              <a:rPr lang="nl-NL" sz="2000" dirty="0" err="1">
                <a:latin typeface="Georgia" charset="0"/>
                <a:ea typeface="ＭＳ Ｐゴシック" charset="0"/>
              </a:rPr>
              <a:t>which</a:t>
            </a:r>
            <a:r>
              <a:rPr lang="nl-NL" sz="2000" dirty="0">
                <a:latin typeface="Georgia" charset="0"/>
                <a:ea typeface="ＭＳ Ｐゴシック" charset="0"/>
              </a:rPr>
              <a:t> is </a:t>
            </a:r>
            <a:r>
              <a:rPr lang="nl-NL" sz="2000" dirty="0" err="1">
                <a:latin typeface="Georgia" charset="0"/>
                <a:ea typeface="ＭＳ Ｐゴシック" charset="0"/>
              </a:rPr>
              <a:t>build</a:t>
            </a:r>
            <a:r>
              <a:rPr lang="nl-NL" sz="2000" dirty="0">
                <a:latin typeface="Georgia" charset="0"/>
                <a:ea typeface="ＭＳ Ｐゴシック" charset="0"/>
              </a:rPr>
              <a:t> Top-down</a:t>
            </a:r>
          </a:p>
          <a:p>
            <a:pPr eaLnBrk="1" hangingPunct="1"/>
            <a:endParaRPr lang="nl-NL" dirty="0">
              <a:latin typeface="Georgia" charset="0"/>
              <a:ea typeface="ＭＳ Ｐゴシック" charset="0"/>
            </a:endParaRPr>
          </a:p>
        </p:txBody>
      </p:sp>
      <p:sp>
        <p:nvSpPr>
          <p:cNvPr id="4" name="Pijl: rechts 3">
            <a:extLst>
              <a:ext uri="{FF2B5EF4-FFF2-40B4-BE49-F238E27FC236}">
                <a16:creationId xmlns:a16="http://schemas.microsoft.com/office/drawing/2014/main" id="{2750A7C3-0A0E-4883-B0C3-B3F0C08C50F5}"/>
              </a:ext>
            </a:extLst>
          </p:cNvPr>
          <p:cNvSpPr/>
          <p:nvPr/>
        </p:nvSpPr>
        <p:spPr>
          <a:xfrm>
            <a:off x="1559496" y="587727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8">
            <a:extLst>
              <a:ext uri="{FF2B5EF4-FFF2-40B4-BE49-F238E27FC236}">
                <a16:creationId xmlns:a16="http://schemas.microsoft.com/office/drawing/2014/main" id="{EF8D0B46-EAF1-0055-8AD6-A1A57899ECF9}"/>
              </a:ext>
            </a:extLst>
          </p:cNvPr>
          <p:cNvSpPr>
            <a:spLocks noChangeArrowheads="1"/>
          </p:cNvSpPr>
          <p:nvPr/>
        </p:nvSpPr>
        <p:spPr bwMode="auto">
          <a:xfrm>
            <a:off x="8383141" y="746123"/>
            <a:ext cx="1857375"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nl-NL" altLang="nl-NL" dirty="0"/>
              <a:t>Entiteit</a:t>
            </a:r>
            <a:br>
              <a:rPr lang="nl-NL" altLang="nl-NL" dirty="0"/>
            </a:br>
            <a:br>
              <a:rPr lang="nl-NL" altLang="nl-NL" dirty="0"/>
            </a:br>
            <a:r>
              <a:rPr lang="nl-NL" altLang="nl-NL" dirty="0"/>
              <a:t>ORDER</a:t>
            </a:r>
          </a:p>
          <a:p>
            <a:pPr algn="l" eaLnBrk="1" hangingPunct="1"/>
            <a:endParaRPr lang="nl-NL" altLang="nl-NL" dirty="0"/>
          </a:p>
          <a:p>
            <a:pPr algn="l" eaLnBrk="1" hangingPunct="1"/>
            <a:endParaRPr lang="nl-NL" altLang="nl-NL" dirty="0"/>
          </a:p>
          <a:p>
            <a:pPr algn="l" eaLnBrk="1" hangingPunct="1"/>
            <a:endParaRPr lang="nl-NL" altLang="nl-NL" dirty="0"/>
          </a:p>
          <a:p>
            <a:pPr algn="l" eaLnBrk="1" hangingPunct="1"/>
            <a:r>
              <a:rPr lang="nl-NL" altLang="nl-NL" dirty="0"/>
              <a:t>KLANT</a:t>
            </a:r>
          </a:p>
          <a:p>
            <a:pPr algn="l" eaLnBrk="1" hangingPunct="1"/>
            <a:endParaRPr lang="nl-NL" altLang="nl-NL" dirty="0"/>
          </a:p>
          <a:p>
            <a:pPr algn="l" eaLnBrk="1" hangingPunct="1"/>
            <a:endParaRPr lang="nl-NL" altLang="nl-NL" dirty="0"/>
          </a:p>
          <a:p>
            <a:pPr algn="l" eaLnBrk="1" hangingPunct="1"/>
            <a:endParaRPr lang="nl-NL" altLang="nl-NL" dirty="0"/>
          </a:p>
          <a:p>
            <a:pPr algn="l" eaLnBrk="1" hangingPunct="1"/>
            <a:endParaRPr lang="nl-NL" altLang="nl-NL" dirty="0"/>
          </a:p>
          <a:p>
            <a:pPr algn="l" eaLnBrk="1" hangingPunct="1"/>
            <a:endParaRPr lang="nl-NL" altLang="nl-NL" dirty="0"/>
          </a:p>
          <a:p>
            <a:pPr algn="l" eaLnBrk="1" hangingPunct="1"/>
            <a:r>
              <a:rPr lang="nl-NL" altLang="nl-NL" dirty="0"/>
              <a:t>BESTELREGEL</a:t>
            </a:r>
          </a:p>
          <a:p>
            <a:pPr algn="l" eaLnBrk="1" hangingPunct="1"/>
            <a:endParaRPr lang="nl-NL" altLang="nl-NL" dirty="0"/>
          </a:p>
          <a:p>
            <a:pPr algn="l" eaLnBrk="1" hangingPunct="1"/>
            <a:endParaRPr lang="nl-NL" altLang="nl-NL" dirty="0"/>
          </a:p>
          <a:p>
            <a:pPr algn="l" eaLnBrk="1" hangingPunct="1"/>
            <a:endParaRPr lang="nl-NL" altLang="nl-NL" dirty="0"/>
          </a:p>
          <a:p>
            <a:pPr algn="l" eaLnBrk="1" hangingPunct="1"/>
            <a:r>
              <a:rPr lang="nl-NL" altLang="nl-NL" dirty="0"/>
              <a:t>ARTIKEL</a:t>
            </a:r>
          </a:p>
        </p:txBody>
      </p:sp>
      <p:sp>
        <p:nvSpPr>
          <p:cNvPr id="3" name="Rechthoek 50">
            <a:extLst>
              <a:ext uri="{FF2B5EF4-FFF2-40B4-BE49-F238E27FC236}">
                <a16:creationId xmlns:a16="http://schemas.microsoft.com/office/drawing/2014/main" id="{3D597845-0C0D-0507-733C-C3E09ECD5F1C}"/>
              </a:ext>
            </a:extLst>
          </p:cNvPr>
          <p:cNvSpPr>
            <a:spLocks noChangeArrowheads="1"/>
          </p:cNvSpPr>
          <p:nvPr/>
        </p:nvSpPr>
        <p:spPr bwMode="auto">
          <a:xfrm>
            <a:off x="4384923" y="750061"/>
            <a:ext cx="1785937"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2NF</a:t>
            </a:r>
          </a:p>
          <a:p>
            <a:pPr algn="l"/>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endParaRPr lang="nl-NL" dirty="0"/>
          </a:p>
          <a:p>
            <a:pPr algn="l"/>
            <a:endParaRPr lang="nl-NL" u="sng"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amount</a:t>
            </a:r>
            <a:br>
              <a:rPr lang="nl-NL" dirty="0"/>
            </a:br>
            <a:endParaRPr lang="nl-NL" u="sng" dirty="0"/>
          </a:p>
          <a:p>
            <a:pPr algn="l"/>
            <a:r>
              <a:rPr lang="nl-NL" u="sng" dirty="0"/>
              <a:t>Art </a:t>
            </a:r>
            <a:r>
              <a:rPr lang="nl-NL" u="sng" dirty="0" err="1"/>
              <a:t>nr</a:t>
            </a:r>
            <a:br>
              <a:rPr lang="nl-NL" dirty="0"/>
            </a:br>
            <a:r>
              <a:rPr lang="nl-NL" dirty="0" err="1"/>
              <a:t>art.descriptionprice</a:t>
            </a:r>
            <a:endParaRPr lang="nl-NL" dirty="0"/>
          </a:p>
        </p:txBody>
      </p:sp>
      <p:sp>
        <p:nvSpPr>
          <p:cNvPr id="4" name="Rechthoek 15">
            <a:extLst>
              <a:ext uri="{FF2B5EF4-FFF2-40B4-BE49-F238E27FC236}">
                <a16:creationId xmlns:a16="http://schemas.microsoft.com/office/drawing/2014/main" id="{72941FA8-3704-A180-E3F1-5895CC903D4C}"/>
              </a:ext>
            </a:extLst>
          </p:cNvPr>
          <p:cNvSpPr>
            <a:spLocks noChangeArrowheads="1"/>
          </p:cNvSpPr>
          <p:nvPr/>
        </p:nvSpPr>
        <p:spPr bwMode="auto">
          <a:xfrm>
            <a:off x="6384032" y="764704"/>
            <a:ext cx="1785937" cy="5632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3NF</a:t>
            </a:r>
            <a:br>
              <a:rPr lang="nl-NL" dirty="0"/>
            </a:br>
            <a:endParaRPr lang="nl-NL" dirty="0"/>
          </a:p>
          <a:p>
            <a:pPr algn="l"/>
            <a:r>
              <a:rPr lang="nl-NL" u="sng" dirty="0"/>
              <a:t>Order </a:t>
            </a:r>
            <a:r>
              <a:rPr lang="nl-NL" u="sng" dirty="0" err="1"/>
              <a:t>nr</a:t>
            </a:r>
            <a:br>
              <a:rPr lang="nl-NL" dirty="0"/>
            </a:br>
            <a:r>
              <a:rPr lang="nl-NL" dirty="0"/>
              <a:t>order date</a:t>
            </a:r>
            <a:br>
              <a:rPr lang="nl-NL" dirty="0"/>
            </a:br>
            <a:r>
              <a:rPr lang="nl-NL" dirty="0"/>
              <a:t>customer </a:t>
            </a:r>
            <a:r>
              <a:rPr lang="nl-NL" dirty="0" err="1"/>
              <a:t>nr</a:t>
            </a:r>
            <a:br>
              <a:rPr lang="nl-NL" dirty="0"/>
            </a:br>
            <a:br>
              <a:rPr lang="nl-NL" dirty="0"/>
            </a:br>
            <a:r>
              <a:rPr lang="nl-NL" u="sng" dirty="0"/>
              <a:t>customer </a:t>
            </a:r>
            <a:r>
              <a:rPr lang="nl-NL" u="sng" dirty="0" err="1"/>
              <a:t>nr</a:t>
            </a:r>
            <a:br>
              <a:rPr lang="nl-NL" dirty="0"/>
            </a:br>
            <a:r>
              <a:rPr lang="nl-NL" dirty="0"/>
              <a:t>customer name</a:t>
            </a:r>
            <a:br>
              <a:rPr lang="nl-NL" dirty="0"/>
            </a:br>
            <a:r>
              <a:rPr lang="nl-NL" dirty="0" err="1"/>
              <a:t>Address</a:t>
            </a:r>
            <a:br>
              <a:rPr lang="nl-NL" dirty="0"/>
            </a:br>
            <a:r>
              <a:rPr lang="nl-NL" dirty="0"/>
              <a:t>zip code</a:t>
            </a:r>
            <a:br>
              <a:rPr lang="nl-NL" dirty="0"/>
            </a:br>
            <a:r>
              <a:rPr lang="nl-NL" dirty="0" err="1"/>
              <a:t>place</a:t>
            </a:r>
            <a:br>
              <a:rPr lang="nl-NL" dirty="0"/>
            </a:br>
            <a:br>
              <a:rPr lang="nl-NL" dirty="0"/>
            </a:br>
            <a:r>
              <a:rPr lang="nl-NL" u="sng" dirty="0" err="1"/>
              <a:t>ordernr</a:t>
            </a:r>
            <a:br>
              <a:rPr lang="nl-NL" dirty="0"/>
            </a:br>
            <a:r>
              <a:rPr lang="nl-NL" u="sng" dirty="0" err="1"/>
              <a:t>artnr</a:t>
            </a:r>
            <a:br>
              <a:rPr lang="nl-NL" dirty="0"/>
            </a:br>
            <a:r>
              <a:rPr lang="nl-NL" dirty="0" err="1"/>
              <a:t>number</a:t>
            </a:r>
            <a:br>
              <a:rPr lang="nl-NL" dirty="0"/>
            </a:br>
            <a:br>
              <a:rPr lang="nl-NL" dirty="0"/>
            </a:br>
            <a:r>
              <a:rPr lang="nl-NL" u="sng" dirty="0" err="1"/>
              <a:t>artnr</a:t>
            </a:r>
            <a:br>
              <a:rPr lang="nl-NL" dirty="0"/>
            </a:br>
            <a:r>
              <a:rPr lang="nl-NL" dirty="0" err="1"/>
              <a:t>art.descriptionprice</a:t>
            </a:r>
            <a:endParaRPr lang="nl-NL" dirty="0"/>
          </a:p>
        </p:txBody>
      </p:sp>
      <p:sp>
        <p:nvSpPr>
          <p:cNvPr id="5" name="Rechthoek 4">
            <a:extLst>
              <a:ext uri="{FF2B5EF4-FFF2-40B4-BE49-F238E27FC236}">
                <a16:creationId xmlns:a16="http://schemas.microsoft.com/office/drawing/2014/main" id="{9259B63F-103B-1A25-6FC3-C1D476CC1A95}"/>
              </a:ext>
            </a:extLst>
          </p:cNvPr>
          <p:cNvSpPr>
            <a:spLocks noChangeArrowheads="1"/>
          </p:cNvSpPr>
          <p:nvPr/>
        </p:nvSpPr>
        <p:spPr bwMode="auto">
          <a:xfrm>
            <a:off x="2385814" y="745409"/>
            <a:ext cx="1785937"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nl-NL" dirty="0"/>
              <a:t>1NF</a:t>
            </a:r>
          </a:p>
          <a:p>
            <a:pPr algn="l"/>
            <a:br>
              <a:rPr lang="nl-NL" dirty="0"/>
            </a:br>
            <a:r>
              <a:rPr lang="nl-NL" u="sng" dirty="0"/>
              <a:t>Order </a:t>
            </a:r>
            <a:r>
              <a:rPr lang="nl-NL" u="sng" dirty="0" err="1"/>
              <a:t>nr</a:t>
            </a:r>
            <a:br>
              <a:rPr lang="nl-NL"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endParaRPr lang="nl-NL" dirty="0"/>
          </a:p>
          <a:p>
            <a:pPr algn="l"/>
            <a:r>
              <a:rPr lang="nl-NL" u="sng" dirty="0"/>
              <a:t>Order </a:t>
            </a:r>
            <a:r>
              <a:rPr lang="nl-NL" u="sng" dirty="0" err="1"/>
              <a:t>nr</a:t>
            </a:r>
            <a:br>
              <a:rPr lang="nl-NL" u="sng" dirty="0"/>
            </a:br>
            <a:r>
              <a:rPr lang="nl-NL" u="sng" dirty="0"/>
              <a:t>art </a:t>
            </a:r>
            <a:r>
              <a:rPr lang="nl-NL" u="sng" dirty="0" err="1"/>
              <a:t>nr</a:t>
            </a:r>
            <a:br>
              <a:rPr lang="nl-NL" u="sng" dirty="0"/>
            </a:br>
            <a:r>
              <a:rPr lang="en-US" dirty="0"/>
              <a:t>art. description</a:t>
            </a:r>
            <a:br>
              <a:rPr lang="en-US" dirty="0"/>
            </a:br>
            <a:r>
              <a:rPr lang="en-US" dirty="0"/>
              <a:t>amount</a:t>
            </a:r>
          </a:p>
          <a:p>
            <a:pPr algn="l"/>
            <a:r>
              <a:rPr lang="en-US" dirty="0"/>
              <a:t>price</a:t>
            </a:r>
            <a:endParaRPr lang="nl-NL" dirty="0"/>
          </a:p>
        </p:txBody>
      </p:sp>
      <p:sp>
        <p:nvSpPr>
          <p:cNvPr id="6" name="Rechthoek 3">
            <a:extLst>
              <a:ext uri="{FF2B5EF4-FFF2-40B4-BE49-F238E27FC236}">
                <a16:creationId xmlns:a16="http://schemas.microsoft.com/office/drawing/2014/main" id="{12FF3EBB-AD2D-7894-1E40-434F299FDA82}"/>
              </a:ext>
            </a:extLst>
          </p:cNvPr>
          <p:cNvSpPr>
            <a:spLocks noChangeArrowheads="1"/>
          </p:cNvSpPr>
          <p:nvPr/>
        </p:nvSpPr>
        <p:spPr bwMode="auto">
          <a:xfrm>
            <a:off x="530517" y="745409"/>
            <a:ext cx="1642125" cy="48013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r>
              <a:rPr lang="nl-NL" dirty="0"/>
              <a:t>0NF</a:t>
            </a:r>
          </a:p>
          <a:p>
            <a:pPr algn="l"/>
            <a:br>
              <a:rPr lang="nl-NL" dirty="0"/>
            </a:br>
            <a:r>
              <a:rPr lang="en-US" dirty="0"/>
              <a:t>order nr</a:t>
            </a:r>
            <a:br>
              <a:rPr lang="en-US" dirty="0"/>
            </a:br>
            <a:r>
              <a:rPr lang="en-US" dirty="0"/>
              <a:t>order date</a:t>
            </a:r>
            <a:br>
              <a:rPr lang="en-US" dirty="0"/>
            </a:br>
            <a:r>
              <a:rPr lang="en-US" dirty="0"/>
              <a:t>customer nr</a:t>
            </a:r>
            <a:br>
              <a:rPr lang="en-US" dirty="0"/>
            </a:br>
            <a:r>
              <a:rPr lang="en-US" dirty="0"/>
              <a:t>customer name</a:t>
            </a:r>
          </a:p>
          <a:p>
            <a:pPr algn="l"/>
            <a:r>
              <a:rPr lang="en-US" dirty="0"/>
              <a:t>Address</a:t>
            </a:r>
          </a:p>
          <a:p>
            <a:pPr algn="l"/>
            <a:r>
              <a:rPr lang="en-US" dirty="0"/>
              <a:t>zip code</a:t>
            </a:r>
            <a:br>
              <a:rPr lang="en-US" dirty="0"/>
            </a:br>
            <a:r>
              <a:rPr lang="en-US" dirty="0"/>
              <a:t>place</a:t>
            </a:r>
            <a:br>
              <a:rPr lang="en-US" dirty="0"/>
            </a:br>
            <a:r>
              <a:rPr lang="en-US" dirty="0"/>
              <a:t>art. nr</a:t>
            </a:r>
            <a:br>
              <a:rPr lang="en-US" dirty="0"/>
            </a:br>
            <a:r>
              <a:rPr lang="en-US" dirty="0"/>
              <a:t>art. description</a:t>
            </a:r>
            <a:br>
              <a:rPr lang="en-US" dirty="0"/>
            </a:br>
            <a:r>
              <a:rPr lang="en-US" dirty="0"/>
              <a:t>amount</a:t>
            </a:r>
            <a:br>
              <a:rPr lang="en-US" dirty="0"/>
            </a:br>
            <a:r>
              <a:rPr lang="en-US" dirty="0"/>
              <a:t>price</a:t>
            </a:r>
            <a:br>
              <a:rPr lang="en-US" dirty="0"/>
            </a:br>
            <a:r>
              <a:rPr lang="en-US" dirty="0"/>
              <a:t>subtotal *</a:t>
            </a:r>
            <a:br>
              <a:rPr lang="en-US" dirty="0"/>
            </a:br>
            <a:r>
              <a:rPr lang="en-US" dirty="0"/>
              <a:t>end total </a:t>
            </a:r>
            <a:r>
              <a:rPr lang="nl-NL" dirty="0"/>
              <a:t>*</a:t>
            </a:r>
          </a:p>
        </p:txBody>
      </p:sp>
    </p:spTree>
    <p:extLst>
      <p:ext uri="{BB962C8B-B14F-4D97-AF65-F5344CB8AC3E}">
        <p14:creationId xmlns:p14="http://schemas.microsoft.com/office/powerpoint/2010/main" val="120336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p:cNvPicPr>
            <a:picLocks noChangeAspect="1"/>
          </p:cNvPicPr>
          <p:nvPr/>
        </p:nvPicPr>
        <p:blipFill>
          <a:blip r:embed="rId3"/>
          <a:stretch>
            <a:fillRect/>
          </a:stretch>
        </p:blipFill>
        <p:spPr>
          <a:xfrm>
            <a:off x="911424" y="332656"/>
            <a:ext cx="6581851" cy="5862217"/>
          </a:xfrm>
          <a:prstGeom prst="rect">
            <a:avLst/>
          </a:prstGeom>
        </p:spPr>
      </p:pic>
      <p:pic>
        <p:nvPicPr>
          <p:cNvPr id="4" name="Afbeelding 3">
            <a:extLst>
              <a:ext uri="{FF2B5EF4-FFF2-40B4-BE49-F238E27FC236}">
                <a16:creationId xmlns:a16="http://schemas.microsoft.com/office/drawing/2014/main" id="{1B3201D6-DFD5-4143-8B46-7996AA6ACFE5}"/>
              </a:ext>
            </a:extLst>
          </p:cNvPr>
          <p:cNvPicPr>
            <a:picLocks noChangeAspect="1"/>
          </p:cNvPicPr>
          <p:nvPr/>
        </p:nvPicPr>
        <p:blipFill>
          <a:blip r:embed="rId4"/>
          <a:stretch>
            <a:fillRect/>
          </a:stretch>
        </p:blipFill>
        <p:spPr>
          <a:xfrm>
            <a:off x="8976320" y="4005064"/>
            <a:ext cx="2764625" cy="26432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3ADFE9-69F6-4D63-AFFD-EF4F54B6145B}"/>
              </a:ext>
            </a:extLst>
          </p:cNvPr>
          <p:cNvGraphicFramePr/>
          <p:nvPr>
            <p:extLst>
              <p:ext uri="{D42A27DB-BD31-4B8C-83A1-F6EECF244321}">
                <p14:modId xmlns:p14="http://schemas.microsoft.com/office/powerpoint/2010/main" val="3967949351"/>
              </p:ext>
            </p:extLst>
          </p:nvPr>
        </p:nvGraphicFramePr>
        <p:xfrm>
          <a:off x="2384430" y="2186861"/>
          <a:ext cx="6663897" cy="3016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Pijl: omlaag 8" descr="TOP-DOWN&#10;">
            <a:extLst>
              <a:ext uri="{FF2B5EF4-FFF2-40B4-BE49-F238E27FC236}">
                <a16:creationId xmlns:a16="http://schemas.microsoft.com/office/drawing/2014/main" id="{5C5BE8FE-AD8C-4CCE-81A6-10A8B1249517}"/>
              </a:ext>
            </a:extLst>
          </p:cNvPr>
          <p:cNvSpPr/>
          <p:nvPr/>
        </p:nvSpPr>
        <p:spPr>
          <a:xfrm>
            <a:off x="1883532" y="1646802"/>
            <a:ext cx="216024" cy="3618402"/>
          </a:xfrm>
          <a:prstGeom prst="downArrow">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0" name="Tekstvak 9">
            <a:extLst>
              <a:ext uri="{FF2B5EF4-FFF2-40B4-BE49-F238E27FC236}">
                <a16:creationId xmlns:a16="http://schemas.microsoft.com/office/drawing/2014/main" id="{CA9CBC38-A667-4A29-B3BF-7264058658AA}"/>
              </a:ext>
            </a:extLst>
          </p:cNvPr>
          <p:cNvSpPr txBox="1"/>
          <p:nvPr/>
        </p:nvSpPr>
        <p:spPr>
          <a:xfrm>
            <a:off x="1544383" y="2240868"/>
            <a:ext cx="430182" cy="2056460"/>
          </a:xfrm>
          <a:prstGeom prst="rect">
            <a:avLst/>
          </a:prstGeom>
          <a:noFill/>
        </p:spPr>
        <p:txBody>
          <a:bodyPr vert="wordArtVert" wrap="square" rtlCol="0">
            <a:spAutoFit/>
          </a:bodyPr>
          <a:lstStyle/>
          <a:p>
            <a:r>
              <a:rPr lang="nl-NL" sz="1350" b="1" dirty="0">
                <a:solidFill>
                  <a:schemeClr val="accent1"/>
                </a:solidFill>
                <a:latin typeface="Verdana" panose="020B0604030504040204" pitchFamily="34" charset="0"/>
                <a:ea typeface="Verdana" panose="020B0604030504040204" pitchFamily="34" charset="0"/>
              </a:rPr>
              <a:t>TOP DOWN</a:t>
            </a:r>
          </a:p>
        </p:txBody>
      </p:sp>
      <p:sp>
        <p:nvSpPr>
          <p:cNvPr id="11" name="Pijl: omlaag 10" descr="TOP-DOWN&#10;">
            <a:extLst>
              <a:ext uri="{FF2B5EF4-FFF2-40B4-BE49-F238E27FC236}">
                <a16:creationId xmlns:a16="http://schemas.microsoft.com/office/drawing/2014/main" id="{42346105-698F-41E9-92DE-EDD662D9505E}"/>
              </a:ext>
            </a:extLst>
          </p:cNvPr>
          <p:cNvSpPr/>
          <p:nvPr/>
        </p:nvSpPr>
        <p:spPr>
          <a:xfrm rot="10800000">
            <a:off x="9216910" y="1739991"/>
            <a:ext cx="216024" cy="3618402"/>
          </a:xfrm>
          <a:prstGeom prst="downArrow">
            <a:avLst/>
          </a:prstGeom>
          <a:solidFill>
            <a:schemeClr val="accent3"/>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2" name="Tekstvak 11">
            <a:extLst>
              <a:ext uri="{FF2B5EF4-FFF2-40B4-BE49-F238E27FC236}">
                <a16:creationId xmlns:a16="http://schemas.microsoft.com/office/drawing/2014/main" id="{1CF8686E-A2CA-4795-BF9D-DA4442404B71}"/>
              </a:ext>
            </a:extLst>
          </p:cNvPr>
          <p:cNvSpPr txBox="1"/>
          <p:nvPr/>
        </p:nvSpPr>
        <p:spPr>
          <a:xfrm>
            <a:off x="9377388" y="2420888"/>
            <a:ext cx="430182" cy="2301977"/>
          </a:xfrm>
          <a:prstGeom prst="rect">
            <a:avLst/>
          </a:prstGeom>
          <a:noFill/>
        </p:spPr>
        <p:txBody>
          <a:bodyPr vert="wordArtVert" wrap="square" rtlCol="0">
            <a:spAutoFit/>
          </a:bodyPr>
          <a:lstStyle/>
          <a:p>
            <a:r>
              <a:rPr lang="nl-NL" sz="1350" b="1" dirty="0">
                <a:solidFill>
                  <a:schemeClr val="accent3"/>
                </a:solidFill>
                <a:latin typeface="Verdana" panose="020B0604030504040204" pitchFamily="34" charset="0"/>
                <a:ea typeface="Verdana" panose="020B0604030504040204" pitchFamily="34" charset="0"/>
              </a:rPr>
              <a:t>BOTTOM UP</a:t>
            </a:r>
          </a:p>
        </p:txBody>
      </p:sp>
      <p:sp>
        <p:nvSpPr>
          <p:cNvPr id="13" name="Rectangle 7">
            <a:extLst>
              <a:ext uri="{FF2B5EF4-FFF2-40B4-BE49-F238E27FC236}">
                <a16:creationId xmlns:a16="http://schemas.microsoft.com/office/drawing/2014/main" id="{313BD2EE-7200-4EAA-9FA4-9722B5B78B73}"/>
              </a:ext>
            </a:extLst>
          </p:cNvPr>
          <p:cNvSpPr>
            <a:spLocks noGrp="1" noChangeArrowheads="1"/>
          </p:cNvSpPr>
          <p:nvPr>
            <p:ph type="title"/>
          </p:nvPr>
        </p:nvSpPr>
        <p:spPr>
          <a:xfrm>
            <a:off x="479376" y="480057"/>
            <a:ext cx="6172200" cy="857250"/>
          </a:xfrm>
        </p:spPr>
        <p:txBody>
          <a:bodyPr>
            <a:normAutofit/>
          </a:bodyPr>
          <a:lstStyle/>
          <a:p>
            <a:pPr eaLnBrk="1" hangingPunct="1"/>
            <a:r>
              <a:rPr lang="nl-NL" altLang="nl-NL" sz="3000" dirty="0"/>
              <a:t>Top down vs. Bottom up</a:t>
            </a:r>
          </a:p>
        </p:txBody>
      </p:sp>
      <p:pic>
        <p:nvPicPr>
          <p:cNvPr id="15" name="Afbeelding 14">
            <a:extLst>
              <a:ext uri="{FF2B5EF4-FFF2-40B4-BE49-F238E27FC236}">
                <a16:creationId xmlns:a16="http://schemas.microsoft.com/office/drawing/2014/main" id="{7333CD56-9153-4588-92A8-A469A06E9AF3}"/>
              </a:ext>
            </a:extLst>
          </p:cNvPr>
          <p:cNvPicPr>
            <a:picLocks noChangeAspect="1"/>
          </p:cNvPicPr>
          <p:nvPr/>
        </p:nvPicPr>
        <p:blipFill>
          <a:blip r:embed="rId8"/>
          <a:stretch>
            <a:fillRect/>
          </a:stretch>
        </p:blipFill>
        <p:spPr>
          <a:xfrm>
            <a:off x="3712232" y="5661248"/>
            <a:ext cx="4706278" cy="937543"/>
          </a:xfrm>
          <a:prstGeom prst="rect">
            <a:avLst/>
          </a:prstGeom>
        </p:spPr>
      </p:pic>
      <p:sp>
        <p:nvSpPr>
          <p:cNvPr id="2" name="Pijl: links 1">
            <a:extLst>
              <a:ext uri="{FF2B5EF4-FFF2-40B4-BE49-F238E27FC236}">
                <a16:creationId xmlns:a16="http://schemas.microsoft.com/office/drawing/2014/main" id="{0EC54FC8-937D-487D-886F-0DFE0CF03FB6}"/>
              </a:ext>
            </a:extLst>
          </p:cNvPr>
          <p:cNvSpPr/>
          <p:nvPr/>
        </p:nvSpPr>
        <p:spPr>
          <a:xfrm rot="992203">
            <a:off x="8480215" y="6157328"/>
            <a:ext cx="772173" cy="2615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9590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19980" y="862036"/>
            <a:ext cx="8229600" cy="777875"/>
          </a:xfrm>
        </p:spPr>
        <p:txBody>
          <a:bodyPr>
            <a:normAutofit/>
          </a:bodyPr>
          <a:lstStyle/>
          <a:p>
            <a:pPr eaLnBrk="1" hangingPunct="1"/>
            <a:r>
              <a:rPr lang="nl-NL" sz="3600" dirty="0">
                <a:latin typeface="+mj-lt"/>
                <a:ea typeface="ＭＳ Ｐゴシック" charset="0"/>
              </a:rPr>
              <a:t>Goal </a:t>
            </a:r>
            <a:r>
              <a:rPr lang="nl-NL" sz="3600" dirty="0" err="1">
                <a:latin typeface="+mj-lt"/>
                <a:ea typeface="ＭＳ Ｐゴシック" charset="0"/>
              </a:rPr>
              <a:t>Normalization</a:t>
            </a:r>
            <a:endParaRPr lang="nl-NL" sz="3600" dirty="0">
              <a:latin typeface="+mj-lt"/>
              <a:ea typeface="ＭＳ Ｐゴシック" charset="0"/>
            </a:endParaRPr>
          </a:p>
        </p:txBody>
      </p:sp>
      <p:sp>
        <p:nvSpPr>
          <p:cNvPr id="7171" name="Rectangle 3"/>
          <p:cNvSpPr>
            <a:spLocks noGrp="1" noChangeArrowheads="1"/>
          </p:cNvSpPr>
          <p:nvPr>
            <p:ph idx="1"/>
          </p:nvPr>
        </p:nvSpPr>
        <p:spPr>
          <a:xfrm>
            <a:off x="1127448" y="2191557"/>
            <a:ext cx="7848600" cy="1295400"/>
          </a:xfrm>
        </p:spPr>
        <p:txBody>
          <a:bodyPr/>
          <a:lstStyle/>
          <a:p>
            <a:pPr marL="342900" lvl="1" indent="0">
              <a:buNone/>
            </a:pPr>
            <a:r>
              <a:rPr lang="en-GB" sz="3200" dirty="0"/>
              <a:t>Aims to reduce data redundancy</a:t>
            </a:r>
          </a:p>
          <a:p>
            <a:pPr eaLnBrk="1" hangingPunct="1">
              <a:lnSpc>
                <a:spcPct val="90000"/>
              </a:lnSpc>
            </a:pPr>
            <a:endParaRPr lang="nl-NL" dirty="0">
              <a:latin typeface="Georgia" charset="0"/>
              <a:ea typeface="ＭＳ Ｐゴシック" charset="0"/>
            </a:endParaRPr>
          </a:p>
          <a:p>
            <a:pPr eaLnBrk="1" hangingPunct="1">
              <a:lnSpc>
                <a:spcPct val="90000"/>
              </a:lnSpc>
            </a:pPr>
            <a:endParaRPr lang="nl-NL" dirty="0">
              <a:latin typeface="Georgia" charset="0"/>
              <a:ea typeface="ＭＳ Ｐゴシック" charset="0"/>
            </a:endParaRPr>
          </a:p>
          <a:p>
            <a:pPr eaLnBrk="1" hangingPunct="1">
              <a:lnSpc>
                <a:spcPct val="90000"/>
              </a:lnSpc>
            </a:pPr>
            <a:endParaRPr lang="nl-NL" dirty="0">
              <a:latin typeface="Georgia" charset="0"/>
              <a:ea typeface="ＭＳ Ｐゴシック" charset="0"/>
            </a:endParaRPr>
          </a:p>
        </p:txBody>
      </p:sp>
      <p:sp>
        <p:nvSpPr>
          <p:cNvPr id="6" name="PIJL-OMLAAG 5"/>
          <p:cNvSpPr>
            <a:spLocks noChangeArrowheads="1"/>
          </p:cNvSpPr>
          <p:nvPr/>
        </p:nvSpPr>
        <p:spPr bwMode="auto">
          <a:xfrm rot="-5400000">
            <a:off x="4524152" y="4040728"/>
            <a:ext cx="714375" cy="633919"/>
          </a:xfrm>
          <a:prstGeom prst="downArrow">
            <a:avLst>
              <a:gd name="adj1" fmla="val 50000"/>
              <a:gd name="adj2" fmla="val 50000"/>
            </a:avLst>
          </a:prstGeom>
          <a:solidFill>
            <a:schemeClr val="bg1"/>
          </a:solidFill>
          <a:ln w="6350">
            <a:solidFill>
              <a:schemeClr val="bg2"/>
            </a:solidFill>
            <a:round/>
            <a:headEnd/>
            <a:tailEnd/>
          </a:ln>
        </p:spPr>
        <p:txBody>
          <a:bodyPr>
            <a:spAutoFit/>
          </a:bodyPr>
          <a:lstStyle/>
          <a:p>
            <a:pPr>
              <a:spcBef>
                <a:spcPct val="50000"/>
              </a:spcBef>
            </a:pPr>
            <a:endParaRPr lang="en-US" sz="2500">
              <a:latin typeface="Georgia" charset="0"/>
            </a:endParaRPr>
          </a:p>
        </p:txBody>
      </p:sp>
      <p:sp>
        <p:nvSpPr>
          <p:cNvPr id="8" name="Tekstvak 7"/>
          <p:cNvSpPr txBox="1">
            <a:spLocks noChangeArrowheads="1"/>
          </p:cNvSpPr>
          <p:nvPr/>
        </p:nvSpPr>
        <p:spPr bwMode="auto">
          <a:xfrm>
            <a:off x="1559496" y="4143375"/>
            <a:ext cx="2143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redundancy</a:t>
            </a:r>
          </a:p>
        </p:txBody>
      </p:sp>
      <p:sp>
        <p:nvSpPr>
          <p:cNvPr id="9" name="Tekstvak 8"/>
          <p:cNvSpPr txBox="1">
            <a:spLocks noChangeArrowheads="1"/>
          </p:cNvSpPr>
          <p:nvPr/>
        </p:nvSpPr>
        <p:spPr bwMode="auto">
          <a:xfrm>
            <a:off x="6023992" y="4000500"/>
            <a:ext cx="3143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buFont typeface="Georgia" charset="0"/>
              <a:buAutoNum type="arabicPeriod"/>
            </a:pPr>
            <a:r>
              <a:rPr lang="en-US" sz="2400" dirty="0"/>
              <a:t>anomalies</a:t>
            </a:r>
            <a:endParaRPr lang="en-US" sz="2400" dirty="0">
              <a:sym typeface="Wingdings" charset="0"/>
            </a:endParaRPr>
          </a:p>
          <a:p>
            <a:pPr algn="l" eaLnBrk="1" hangingPunct="1">
              <a:buFont typeface="Georgia" charset="0"/>
              <a:buAutoNum type="arabicPeriod"/>
            </a:pPr>
            <a:r>
              <a:rPr lang="en-US" sz="2400" dirty="0">
                <a:sym typeface="Wingdings" charset="0"/>
              </a:rPr>
              <a:t>Inconsistency</a:t>
            </a:r>
            <a:endParaRPr lang="en-US" sz="2400" dirty="0"/>
          </a:p>
        </p:txBody>
      </p:sp>
      <p:pic>
        <p:nvPicPr>
          <p:cNvPr id="7" name="Picture 2" descr="What is an anomaly? - Millimetric">
            <a:extLst>
              <a:ext uri="{FF2B5EF4-FFF2-40B4-BE49-F238E27FC236}">
                <a16:creationId xmlns:a16="http://schemas.microsoft.com/office/drawing/2014/main" id="{B5654FBD-A266-4665-8B73-B10C9B8AD85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44072" y="5229200"/>
            <a:ext cx="2005508" cy="1203305"/>
          </a:xfrm>
          <a:prstGeom prst="rect">
            <a:avLst/>
          </a:prstGeom>
          <a:noFill/>
          <a:extLst>
            <a:ext uri="{909E8E84-426E-40DD-AFC4-6F175D3DCCD1}">
              <a14:hiddenFill xmlns:a14="http://schemas.microsoft.com/office/drawing/2010/main">
                <a:solidFill>
                  <a:srgbClr val="FFFFFF"/>
                </a:solidFill>
              </a14:hiddenFill>
            </a:ext>
          </a:extLst>
        </p:spPr>
      </p:pic>
      <p:sp>
        <p:nvSpPr>
          <p:cNvPr id="10" name="PIJL-OMLAAG 5">
            <a:extLst>
              <a:ext uri="{FF2B5EF4-FFF2-40B4-BE49-F238E27FC236}">
                <a16:creationId xmlns:a16="http://schemas.microsoft.com/office/drawing/2014/main" id="{D2BB7ECF-AED3-4760-AD64-A6684C09FC92}"/>
              </a:ext>
            </a:extLst>
          </p:cNvPr>
          <p:cNvSpPr>
            <a:spLocks noChangeArrowheads="1"/>
          </p:cNvSpPr>
          <p:nvPr/>
        </p:nvSpPr>
        <p:spPr bwMode="auto">
          <a:xfrm rot="-5400000">
            <a:off x="4131816" y="4131216"/>
            <a:ext cx="714375" cy="633919"/>
          </a:xfrm>
          <a:prstGeom prst="downArrow">
            <a:avLst>
              <a:gd name="adj1" fmla="val 50000"/>
              <a:gd name="adj2" fmla="val 50000"/>
            </a:avLst>
          </a:prstGeom>
          <a:solidFill>
            <a:schemeClr val="accent1"/>
          </a:solidFill>
          <a:ln w="6350" algn="ctr">
            <a:solidFill>
              <a:schemeClr val="accent1"/>
            </a:solidFill>
            <a:round/>
            <a:headEnd/>
            <a:tailEnd/>
          </a:ln>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endParaRPr lang="nl-NL" altLang="nl-NL" sz="2500">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6" grpId="0" animBg="1"/>
      <p:bldP spid="8" grpId="0"/>
      <p:bldP spid="9"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51384" y="908720"/>
            <a:ext cx="8229600" cy="1143000"/>
          </a:xfrm>
        </p:spPr>
        <p:txBody>
          <a:bodyPr>
            <a:normAutofit/>
          </a:bodyPr>
          <a:lstStyle/>
          <a:p>
            <a:pPr eaLnBrk="1" hangingPunct="1"/>
            <a:r>
              <a:rPr lang="nl-NL" sz="3600" dirty="0" err="1">
                <a:latin typeface="+mj-lt"/>
                <a:ea typeface="ＭＳ Ｐゴシック" charset="0"/>
              </a:rPr>
              <a:t>Example</a:t>
            </a:r>
            <a:r>
              <a:rPr lang="nl-NL" sz="3600" dirty="0">
                <a:latin typeface="+mj-lt"/>
                <a:ea typeface="ＭＳ Ｐゴシック" charset="0"/>
              </a:rPr>
              <a:t> data </a:t>
            </a:r>
            <a:r>
              <a:rPr lang="nl-NL" sz="3600" dirty="0" err="1">
                <a:latin typeface="+mj-lt"/>
                <a:ea typeface="ＭＳ Ｐゴシック" charset="0"/>
              </a:rPr>
              <a:t>redundancy</a:t>
            </a:r>
            <a:endParaRPr lang="nl-NL" sz="3600" dirty="0">
              <a:latin typeface="+mj-lt"/>
              <a:ea typeface="ＭＳ Ｐゴシック" charset="0"/>
            </a:endParaRPr>
          </a:p>
        </p:txBody>
      </p:sp>
      <p:graphicFrame>
        <p:nvGraphicFramePr>
          <p:cNvPr id="9" name="Object 136">
            <a:extLst>
              <a:ext uri="{FF2B5EF4-FFF2-40B4-BE49-F238E27FC236}">
                <a16:creationId xmlns:a16="http://schemas.microsoft.com/office/drawing/2014/main" id="{82784A77-49D1-4A26-8AAF-2C67D5FA894A}"/>
              </a:ext>
            </a:extLst>
          </p:cNvPr>
          <p:cNvGraphicFramePr>
            <a:graphicFrameLocks noChangeAspect="1"/>
          </p:cNvGraphicFramePr>
          <p:nvPr>
            <p:extLst>
              <p:ext uri="{D42A27DB-BD31-4B8C-83A1-F6EECF244321}">
                <p14:modId xmlns:p14="http://schemas.microsoft.com/office/powerpoint/2010/main" val="599285391"/>
              </p:ext>
            </p:extLst>
          </p:nvPr>
        </p:nvGraphicFramePr>
        <p:xfrm>
          <a:off x="1992313" y="2881313"/>
          <a:ext cx="10693400" cy="2189162"/>
        </p:xfrm>
        <a:graphic>
          <a:graphicData uri="http://schemas.openxmlformats.org/presentationml/2006/ole">
            <mc:AlternateContent xmlns:mc="http://schemas.openxmlformats.org/markup-compatibility/2006">
              <mc:Choice xmlns:v="urn:schemas-microsoft-com:vml" Requires="v">
                <p:oleObj name="Document" r:id="rId3" imgW="6365520" imgH="1304362" progId="Word.Document.8">
                  <p:embed/>
                </p:oleObj>
              </mc:Choice>
              <mc:Fallback>
                <p:oleObj name="Document" r:id="rId3" imgW="6365520" imgH="1304362" progId="Word.Document.8">
                  <p:embed/>
                  <p:pic>
                    <p:nvPicPr>
                      <p:cNvPr id="9" name="Object 136">
                        <a:extLst>
                          <a:ext uri="{FF2B5EF4-FFF2-40B4-BE49-F238E27FC236}">
                            <a16:creationId xmlns:a16="http://schemas.microsoft.com/office/drawing/2014/main" id="{82784A77-49D1-4A26-8AAF-2C67D5FA894A}"/>
                          </a:ext>
                        </a:extLst>
                      </p:cNvPr>
                      <p:cNvPicPr>
                        <a:picLocks noChangeAspect="1" noChangeArrowheads="1"/>
                      </p:cNvPicPr>
                      <p:nvPr/>
                    </p:nvPicPr>
                    <p:blipFill>
                      <a:blip r:embed="rId4"/>
                      <a:srcRect/>
                      <a:stretch>
                        <a:fillRect/>
                      </a:stretch>
                    </p:blipFill>
                    <p:spPr bwMode="auto">
                      <a:xfrm>
                        <a:off x="1992313" y="2881313"/>
                        <a:ext cx="10693400" cy="2189162"/>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79376" y="365685"/>
            <a:ext cx="8229600" cy="1143000"/>
          </a:xfrm>
        </p:spPr>
        <p:txBody>
          <a:bodyPr>
            <a:normAutofit/>
          </a:bodyPr>
          <a:lstStyle/>
          <a:p>
            <a:pPr eaLnBrk="1" hangingPunct="1"/>
            <a:r>
              <a:rPr lang="nl-NL" sz="3200" dirty="0" err="1">
                <a:latin typeface="+mj-lt"/>
                <a:ea typeface="ＭＳ Ｐゴシック" charset="0"/>
              </a:rPr>
              <a:t>Anomalies</a:t>
            </a:r>
            <a:endParaRPr lang="nl-NL" sz="3200" dirty="0">
              <a:latin typeface="+mj-lt"/>
              <a:ea typeface="ＭＳ Ｐゴシック" charset="0"/>
            </a:endParaRPr>
          </a:p>
        </p:txBody>
      </p:sp>
      <p:sp>
        <p:nvSpPr>
          <p:cNvPr id="2052" name="Rectangle 3"/>
          <p:cNvSpPr>
            <a:spLocks noGrp="1" noChangeArrowheads="1"/>
          </p:cNvSpPr>
          <p:nvPr>
            <p:ph idx="1"/>
          </p:nvPr>
        </p:nvSpPr>
        <p:spPr>
          <a:xfrm>
            <a:off x="2063552" y="1012490"/>
            <a:ext cx="7128792" cy="3352614"/>
          </a:xfrm>
        </p:spPr>
        <p:txBody>
          <a:bodyPr>
            <a:normAutofit lnSpcReduction="10000"/>
          </a:bodyPr>
          <a:lstStyle/>
          <a:p>
            <a:pPr eaLnBrk="1" hangingPunct="1"/>
            <a:endParaRPr lang="nl-NL" dirty="0">
              <a:latin typeface="Georgia" charset="0"/>
              <a:ea typeface="ＭＳ Ｐゴシック" charset="0"/>
            </a:endParaRPr>
          </a:p>
          <a:p>
            <a:pPr marL="85725" indent="0">
              <a:buNone/>
            </a:pPr>
            <a:r>
              <a:rPr lang="en-GB" sz="2800" dirty="0"/>
              <a:t>Leads to various problems</a:t>
            </a:r>
          </a:p>
          <a:p>
            <a:pPr lvl="2"/>
            <a:r>
              <a:rPr lang="en-GB" sz="2400" dirty="0"/>
              <a:t>INSERT anomalies</a:t>
            </a:r>
          </a:p>
          <a:p>
            <a:pPr lvl="3"/>
            <a:r>
              <a:rPr lang="en-US" sz="2000" dirty="0"/>
              <a:t>new convention, Gaming at 30-12-2021</a:t>
            </a:r>
            <a:endParaRPr lang="en-GB" sz="2400" dirty="0"/>
          </a:p>
          <a:p>
            <a:pPr lvl="2"/>
            <a:r>
              <a:rPr lang="en-GB" sz="2400" dirty="0"/>
              <a:t>UPDATE anomalies</a:t>
            </a:r>
          </a:p>
          <a:p>
            <a:pPr lvl="3"/>
            <a:r>
              <a:rPr lang="en-US" sz="2000" dirty="0"/>
              <a:t>date of Multi Event changes to 30-12-2021</a:t>
            </a:r>
            <a:endParaRPr lang="en-GB" sz="2400" dirty="0"/>
          </a:p>
          <a:p>
            <a:pPr lvl="2"/>
            <a:r>
              <a:rPr lang="en-GB" sz="2400" dirty="0"/>
              <a:t>DELETE anomalies</a:t>
            </a:r>
          </a:p>
          <a:p>
            <a:pPr lvl="3"/>
            <a:r>
              <a:rPr lang="nl-NL" sz="2400" dirty="0"/>
              <a:t>Jan is </a:t>
            </a:r>
            <a:r>
              <a:rPr lang="nl-NL" sz="2400" dirty="0" err="1"/>
              <a:t>not</a:t>
            </a:r>
            <a:r>
              <a:rPr lang="nl-NL" sz="2400" dirty="0"/>
              <a:t> </a:t>
            </a:r>
            <a:r>
              <a:rPr lang="nl-NL" sz="2400" dirty="0" err="1"/>
              <a:t>going</a:t>
            </a:r>
            <a:r>
              <a:rPr lang="nl-NL" sz="2400" dirty="0"/>
              <a:t> </a:t>
            </a:r>
            <a:r>
              <a:rPr lang="nl-NL" sz="2400" dirty="0" err="1"/>
              <a:t>to</a:t>
            </a:r>
            <a:r>
              <a:rPr lang="nl-NL" sz="2400" dirty="0"/>
              <a:t> </a:t>
            </a:r>
            <a:r>
              <a:rPr lang="nl-NL" sz="2400" dirty="0" err="1"/>
              <a:t>the</a:t>
            </a:r>
            <a:r>
              <a:rPr lang="nl-NL" sz="2400" dirty="0"/>
              <a:t> “Star Trek </a:t>
            </a:r>
            <a:r>
              <a:rPr lang="nl-NL" sz="2400" dirty="0" err="1"/>
              <a:t>Convention</a:t>
            </a:r>
            <a:r>
              <a:rPr lang="nl-NL" sz="2650" dirty="0"/>
              <a:t>”</a:t>
            </a:r>
          </a:p>
          <a:p>
            <a:pPr lvl="3"/>
            <a:endParaRPr lang="en-US" sz="2650" dirty="0"/>
          </a:p>
          <a:p>
            <a:pPr eaLnBrk="1" hangingPunct="1"/>
            <a:endParaRPr lang="nl-NL" dirty="0">
              <a:latin typeface="Georgia" charset="0"/>
              <a:ea typeface="ＭＳ Ｐゴシック" charset="0"/>
            </a:endParaRPr>
          </a:p>
        </p:txBody>
      </p:sp>
      <p:graphicFrame>
        <p:nvGraphicFramePr>
          <p:cNvPr id="5" name="Object 136">
            <a:extLst>
              <a:ext uri="{FF2B5EF4-FFF2-40B4-BE49-F238E27FC236}">
                <a16:creationId xmlns:a16="http://schemas.microsoft.com/office/drawing/2014/main" id="{A7E72E41-92CF-4692-A62A-F9A6D878FB6B}"/>
              </a:ext>
            </a:extLst>
          </p:cNvPr>
          <p:cNvGraphicFramePr>
            <a:graphicFrameLocks noChangeAspect="1"/>
          </p:cNvGraphicFramePr>
          <p:nvPr>
            <p:extLst>
              <p:ext uri="{D42A27DB-BD31-4B8C-83A1-F6EECF244321}">
                <p14:modId xmlns:p14="http://schemas.microsoft.com/office/powerpoint/2010/main" val="4117342638"/>
              </p:ext>
            </p:extLst>
          </p:nvPr>
        </p:nvGraphicFramePr>
        <p:xfrm>
          <a:off x="1703389" y="4506914"/>
          <a:ext cx="10872787" cy="1938337"/>
        </p:xfrm>
        <a:graphic>
          <a:graphicData uri="http://schemas.openxmlformats.org/presentationml/2006/ole">
            <mc:AlternateContent xmlns:mc="http://schemas.openxmlformats.org/markup-compatibility/2006">
              <mc:Choice xmlns:v="urn:schemas-microsoft-com:vml" Requires="v">
                <p:oleObj name="Document" r:id="rId3" imgW="6365520" imgH="1129918" progId="Word.Document.8">
                  <p:embed/>
                </p:oleObj>
              </mc:Choice>
              <mc:Fallback>
                <p:oleObj name="Document" r:id="rId3" imgW="6365520" imgH="1129918" progId="Word.Document.8">
                  <p:embed/>
                  <p:pic>
                    <p:nvPicPr>
                      <p:cNvPr id="5" name="Object 136">
                        <a:extLst>
                          <a:ext uri="{FF2B5EF4-FFF2-40B4-BE49-F238E27FC236}">
                            <a16:creationId xmlns:a16="http://schemas.microsoft.com/office/drawing/2014/main" id="{A7E72E41-92CF-4692-A62A-F9A6D878FB6B}"/>
                          </a:ext>
                        </a:extLst>
                      </p:cNvPr>
                      <p:cNvPicPr>
                        <a:picLocks noChangeAspect="1" noChangeArrowheads="1"/>
                      </p:cNvPicPr>
                      <p:nvPr/>
                    </p:nvPicPr>
                    <p:blipFill>
                      <a:blip r:embed="rId4"/>
                      <a:srcRect/>
                      <a:stretch>
                        <a:fillRect/>
                      </a:stretch>
                    </p:blipFill>
                    <p:spPr bwMode="auto">
                      <a:xfrm>
                        <a:off x="1703389" y="4506914"/>
                        <a:ext cx="10872787" cy="1938337"/>
                      </a:xfrm>
                      <a:prstGeom prst="rect">
                        <a:avLst/>
                      </a:prstGeom>
                      <a:noFill/>
                      <a:ln>
                        <a:noFill/>
                      </a:ln>
                      <a:effec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title"/>
          </p:nvPr>
        </p:nvSpPr>
        <p:spPr>
          <a:xfrm>
            <a:off x="776044" y="788492"/>
            <a:ext cx="7848600" cy="657225"/>
          </a:xfrm>
        </p:spPr>
        <p:txBody>
          <a:bodyPr>
            <a:noAutofit/>
          </a:bodyPr>
          <a:lstStyle/>
          <a:p>
            <a:pPr eaLnBrk="1" hangingPunct="1"/>
            <a:r>
              <a:rPr lang="en-US" sz="3600" b="0" dirty="0">
                <a:latin typeface="+mj-lt"/>
                <a:ea typeface="ＭＳ Ｐゴシック" charset="0"/>
              </a:rPr>
              <a:t>Example 2:</a:t>
            </a:r>
            <a:r>
              <a:rPr lang="en-US" sz="2800" dirty="0">
                <a:latin typeface="+mj-lt"/>
                <a:ea typeface="ＭＳ Ｐゴシック" charset="0"/>
              </a:rPr>
              <a:t> </a:t>
            </a:r>
            <a:br>
              <a:rPr lang="en-US" sz="2800" dirty="0">
                <a:latin typeface="+mj-lt"/>
                <a:ea typeface="ＭＳ Ｐゴシック" charset="0"/>
              </a:rPr>
            </a:br>
            <a:r>
              <a:rPr lang="en-US" sz="3200" b="0" dirty="0">
                <a:latin typeface="+mj-lt"/>
                <a:ea typeface="ＭＳ Ｐゴシック" charset="0"/>
              </a:rPr>
              <a:t>administration of a library (books)</a:t>
            </a:r>
          </a:p>
        </p:txBody>
      </p:sp>
      <p:sp>
        <p:nvSpPr>
          <p:cNvPr id="3077" name="Rectangle 1031"/>
          <p:cNvSpPr>
            <a:spLocks noGrp="1" noChangeArrowheads="1"/>
          </p:cNvSpPr>
          <p:nvPr>
            <p:ph idx="1"/>
          </p:nvPr>
        </p:nvSpPr>
        <p:spPr>
          <a:xfrm>
            <a:off x="1770856" y="2852936"/>
            <a:ext cx="8650287" cy="5105400"/>
          </a:xfrm>
          <a:noFill/>
        </p:spPr>
        <p:txBody>
          <a:bodyPr/>
          <a:lstStyle/>
          <a:p>
            <a:pPr eaLnBrk="1" hangingPunct="1">
              <a:buFont typeface="Wingdings" charset="0"/>
              <a:buNone/>
            </a:pPr>
            <a:endParaRPr lang="nl-NL" dirty="0">
              <a:solidFill>
                <a:schemeClr val="folHlink"/>
              </a:solidFill>
              <a:latin typeface="Georgia" charset="0"/>
              <a:ea typeface="ＭＳ Ｐゴシック" charset="0"/>
            </a:endParaRPr>
          </a:p>
          <a:p>
            <a:pPr eaLnBrk="1" hangingPunct="1">
              <a:buFont typeface="Wingdings" charset="0"/>
              <a:buNone/>
            </a:pPr>
            <a:endParaRPr lang="nl-NL" dirty="0">
              <a:solidFill>
                <a:schemeClr val="folHlink"/>
              </a:solidFill>
              <a:latin typeface="Georgia" charset="0"/>
              <a:ea typeface="ＭＳ Ｐゴシック" charset="0"/>
            </a:endParaRPr>
          </a:p>
          <a:p>
            <a:pPr eaLnBrk="1" hangingPunct="1">
              <a:buFont typeface="Wingdings" charset="0"/>
              <a:buNone/>
            </a:pPr>
            <a:endParaRPr lang="nl-NL" dirty="0">
              <a:solidFill>
                <a:schemeClr val="folHlink"/>
              </a:solidFill>
              <a:latin typeface="Georgia" charset="0"/>
              <a:ea typeface="ＭＳ Ｐゴシック" charset="0"/>
            </a:endParaRPr>
          </a:p>
          <a:p>
            <a:pPr eaLnBrk="1" hangingPunct="1">
              <a:buFont typeface="Wingdings" charset="0"/>
              <a:buNone/>
            </a:pPr>
            <a:endParaRPr lang="nl-NL" dirty="0">
              <a:latin typeface="Georgia" charset="0"/>
              <a:ea typeface="ＭＳ Ｐゴシック" charset="0"/>
            </a:endParaRPr>
          </a:p>
          <a:p>
            <a:pPr lvl="1" eaLnBrk="1" hangingPunct="1"/>
            <a:endParaRPr lang="nl-NL" dirty="0">
              <a:latin typeface="Georgia" charset="0"/>
              <a:ea typeface="ＭＳ Ｐゴシック" charset="0"/>
            </a:endParaRPr>
          </a:p>
          <a:p>
            <a:pPr lvl="1" eaLnBrk="1" hangingPunct="1"/>
            <a:r>
              <a:rPr lang="en-US" dirty="0">
                <a:latin typeface="Georgia" charset="0"/>
                <a:ea typeface="ＭＳ Ｐゴシック" charset="0"/>
              </a:rPr>
              <a:t>problems:</a:t>
            </a:r>
          </a:p>
          <a:p>
            <a:pPr lvl="2" eaLnBrk="1" hangingPunct="1"/>
            <a:r>
              <a:rPr lang="en-US" dirty="0">
                <a:latin typeface="Georgia" charset="0"/>
                <a:ea typeface="ＭＳ Ｐゴシック" charset="0"/>
              </a:rPr>
              <a:t>Changing of </a:t>
            </a:r>
            <a:r>
              <a:rPr lang="en-US" dirty="0" err="1">
                <a:latin typeface="Georgia" charset="0"/>
                <a:ea typeface="ＭＳ Ｐゴシック" charset="0"/>
              </a:rPr>
              <a:t>phonenr</a:t>
            </a:r>
            <a:r>
              <a:rPr lang="en-US" dirty="0">
                <a:latin typeface="Georgia" charset="0"/>
                <a:ea typeface="ＭＳ Ｐゴシック" charset="0"/>
              </a:rPr>
              <a:t> on more places (update anomaly)</a:t>
            </a:r>
          </a:p>
          <a:p>
            <a:pPr lvl="2" eaLnBrk="1" hangingPunct="1"/>
            <a:r>
              <a:rPr lang="en-US" dirty="0">
                <a:latin typeface="Georgia" charset="0"/>
                <a:ea typeface="ＭＳ Ｐゴシック" charset="0"/>
              </a:rPr>
              <a:t>When returning the book also </a:t>
            </a:r>
            <a:r>
              <a:rPr lang="en-US" dirty="0" err="1">
                <a:latin typeface="Georgia" charset="0"/>
                <a:ea typeface="ＭＳ Ｐゴシック" charset="0"/>
              </a:rPr>
              <a:t>phonenr</a:t>
            </a:r>
            <a:r>
              <a:rPr lang="en-US" dirty="0">
                <a:latin typeface="Georgia" charset="0"/>
                <a:ea typeface="ＭＳ Ｐゴシック" charset="0"/>
              </a:rPr>
              <a:t> </a:t>
            </a:r>
            <a:r>
              <a:rPr lang="en-US" dirty="0" err="1">
                <a:latin typeface="Georgia" charset="0"/>
                <a:ea typeface="ＭＳ Ｐゴシック" charset="0"/>
              </a:rPr>
              <a:t>dissapear</a:t>
            </a:r>
            <a:r>
              <a:rPr lang="en-US" dirty="0">
                <a:latin typeface="Georgia" charset="0"/>
                <a:ea typeface="ＭＳ Ｐゴシック" charset="0"/>
              </a:rPr>
              <a:t> (delete anomaly)</a:t>
            </a:r>
          </a:p>
          <a:p>
            <a:pPr lvl="1" eaLnBrk="1" hangingPunct="1"/>
            <a:r>
              <a:rPr lang="en-US" dirty="0">
                <a:latin typeface="Georgia" charset="0"/>
                <a:ea typeface="ＭＳ Ｐゴシック" charset="0"/>
              </a:rPr>
              <a:t>How comes ?</a:t>
            </a:r>
          </a:p>
          <a:p>
            <a:pPr lvl="2" eaLnBrk="1" hangingPunct="1"/>
            <a:r>
              <a:rPr lang="en-US" dirty="0">
                <a:latin typeface="Georgia" charset="0"/>
                <a:ea typeface="ＭＳ Ｐゴシック" charset="0"/>
              </a:rPr>
              <a:t>Dependency: name -&gt; </a:t>
            </a:r>
            <a:r>
              <a:rPr lang="en-US" dirty="0" err="1">
                <a:latin typeface="Georgia" charset="0"/>
                <a:ea typeface="ＭＳ Ｐゴシック" charset="0"/>
              </a:rPr>
              <a:t>phonenr</a:t>
            </a:r>
            <a:endParaRPr lang="en-US" dirty="0">
              <a:latin typeface="Georgia" charset="0"/>
              <a:ea typeface="ＭＳ Ｐゴシック" charset="0"/>
            </a:endParaRPr>
          </a:p>
          <a:p>
            <a:pPr lvl="2" eaLnBrk="1" hangingPunct="1"/>
            <a:r>
              <a:rPr lang="en-US" dirty="0">
                <a:latin typeface="Georgia" charset="0"/>
                <a:ea typeface="ＭＳ Ｐゴシック" charset="0"/>
              </a:rPr>
              <a:t>name is a </a:t>
            </a:r>
            <a:r>
              <a:rPr lang="en-US" dirty="0">
                <a:solidFill>
                  <a:schemeClr val="folHlink"/>
                </a:solidFill>
                <a:latin typeface="Georgia" charset="0"/>
                <a:ea typeface="ＭＳ Ｐゴシック" charset="0"/>
              </a:rPr>
              <a:t>determinant</a:t>
            </a:r>
            <a:r>
              <a:rPr lang="en-US" dirty="0">
                <a:latin typeface="Georgia" charset="0"/>
                <a:ea typeface="ＭＳ Ｐゴシック" charset="0"/>
              </a:rPr>
              <a:t> of </a:t>
            </a:r>
            <a:r>
              <a:rPr lang="en-US" dirty="0" err="1">
                <a:latin typeface="Georgia" charset="0"/>
                <a:ea typeface="ＭＳ Ｐゴシック" charset="0"/>
              </a:rPr>
              <a:t>phonenr</a:t>
            </a:r>
            <a:endParaRPr lang="en-US" dirty="0">
              <a:latin typeface="Georgia" charset="0"/>
              <a:ea typeface="ＭＳ Ｐゴシック" charset="0"/>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86703019"/>
              </p:ext>
            </p:extLst>
          </p:nvPr>
        </p:nvGraphicFramePr>
        <p:xfrm>
          <a:off x="799628" y="2227358"/>
          <a:ext cx="9050115" cy="2111516"/>
        </p:xfrm>
        <a:graphic>
          <a:graphicData uri="http://schemas.openxmlformats.org/presentationml/2006/ole">
            <mc:AlternateContent xmlns:mc="http://schemas.openxmlformats.org/markup-compatibility/2006">
              <mc:Choice xmlns:v="urn:schemas-microsoft-com:vml" Requires="v">
                <p:oleObj name="Worksheet" r:id="rId3" imgW="5319680" imgH="1157337" progId="Excel.Sheet.8">
                  <p:embed/>
                </p:oleObj>
              </mc:Choice>
              <mc:Fallback>
                <p:oleObj name="Worksheet" r:id="rId3" imgW="5319680" imgH="1157337" progId="Excel.Sheet.8">
                  <p:embed/>
                  <p:pic>
                    <p:nvPicPr>
                      <p:cNvPr id="3074" name="Object 2"/>
                      <p:cNvPicPr>
                        <a:picLocks noChangeAspect="1" noChangeArrowheads="1"/>
                      </p:cNvPicPr>
                      <p:nvPr/>
                    </p:nvPicPr>
                    <p:blipFill>
                      <a:blip r:embed="rId4"/>
                      <a:srcRect/>
                      <a:stretch>
                        <a:fillRect/>
                      </a:stretch>
                    </p:blipFill>
                    <p:spPr bwMode="auto">
                      <a:xfrm>
                        <a:off x="799628" y="2227358"/>
                        <a:ext cx="9050115" cy="2111516"/>
                      </a:xfrm>
                      <a:prstGeom prst="rect">
                        <a:avLst/>
                      </a:prstGeom>
                      <a:noFill/>
                    </p:spPr>
                  </p:pic>
                </p:oleObj>
              </mc:Fallback>
            </mc:AlternateContent>
          </a:graphicData>
        </a:graphic>
      </p:graphicFrame>
    </p:spTree>
  </p:cSld>
  <p:clrMapOvr>
    <a:masterClrMapping/>
  </p:clrMapOvr>
</p:sld>
</file>

<file path=ppt/theme/theme1.xml><?xml version="1.0" encoding="utf-8"?>
<a:theme xmlns:a="http://schemas.openxmlformats.org/drawingml/2006/main" name="Thema1">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a1" id="{7B65954E-E122-4CDE-9B84-A2B741249404}" vid="{47805363-84AF-4EA8-8F8E-CBE7C4C5DC9C}"/>
    </a:ext>
  </a:extLst>
</a:theme>
</file>

<file path=ppt/theme/theme10.xml><?xml version="1.0" encoding="utf-8"?>
<a:theme xmlns:a="http://schemas.openxmlformats.org/drawingml/2006/main" name="6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84AAEB75-11FE-4421-99D0-283769356077}"/>
    </a:ext>
  </a:extLst>
</a:theme>
</file>

<file path=ppt/theme/theme11.xml><?xml version="1.0" encoding="utf-8"?>
<a:theme xmlns:a="http://schemas.openxmlformats.org/drawingml/2006/main" name="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858E4ED9-0C75-40A7-9897-9D734DF63760}"/>
    </a:ext>
  </a:extLst>
</a:theme>
</file>

<file path=ppt/theme/theme12.xml><?xml version="1.0" encoding="utf-8"?>
<a:theme xmlns:a="http://schemas.openxmlformats.org/drawingml/2006/main" name="3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F9BA2D69-3012-4322-BD96-94591CA1B403}"/>
    </a:ext>
  </a:extLst>
</a:theme>
</file>

<file path=ppt/theme/theme13.xml><?xml version="1.0" encoding="utf-8"?>
<a:theme xmlns:a="http://schemas.openxmlformats.org/drawingml/2006/main" name="4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F6489029-6F39-4F15-8795-3FE6C23C7CCE}"/>
    </a:ext>
  </a:extLst>
</a:theme>
</file>

<file path=ppt/theme/theme14.xml><?xml version="1.0" encoding="utf-8"?>
<a:theme xmlns:a="http://schemas.openxmlformats.org/drawingml/2006/main" name="7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808C2FF5-C457-4E6A-8E0B-A2EB9780AB48}"/>
    </a:ext>
  </a:extLst>
</a:theme>
</file>

<file path=ppt/theme/theme15.xml><?xml version="1.0" encoding="utf-8"?>
<a:theme xmlns:a="http://schemas.openxmlformats.org/drawingml/2006/main" name="8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CA292D28-7F54-4305-9B2D-744DE7D46791}"/>
    </a:ext>
  </a:extLst>
</a:theme>
</file>

<file path=ppt/theme/theme16.xml><?xml version="1.0" encoding="utf-8"?>
<a:theme xmlns:a="http://schemas.openxmlformats.org/drawingml/2006/main" name="9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0C639BE0-B768-4831-A414-616AD2CD80EE}"/>
    </a:ext>
  </a:extLst>
</a:theme>
</file>

<file path=ppt/theme/theme17.xml><?xml version="1.0" encoding="utf-8"?>
<a:theme xmlns:a="http://schemas.openxmlformats.org/drawingml/2006/main" name="10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70CAF6A4-1254-40A5-A3B9-8E99280FAA55}"/>
    </a:ext>
  </a:extLst>
</a:theme>
</file>

<file path=ppt/theme/theme18.xml><?xml version="1.0" encoding="utf-8"?>
<a:theme xmlns:a="http://schemas.openxmlformats.org/drawingml/2006/main" name="1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NHL Stenden" id="{91F20F90-23B3-445E-A2E8-791028A0DD18}" vid="{4089E61D-E736-4F0A-A710-C9C759D33A32}"/>
    </a:ext>
  </a:extLst>
</a:theme>
</file>

<file path=ppt/theme/theme19.xml><?xml version="1.0" encoding="utf-8"?>
<a:theme xmlns:a="http://schemas.openxmlformats.org/drawingml/2006/main" name="1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08E1AEE-FE3A-4555-956D-ABD5F4EF7D4C}"/>
    </a:ext>
  </a:extLst>
</a:theme>
</file>

<file path=ppt/theme/theme2.xml><?xml version="1.0" encoding="utf-8"?>
<a:theme xmlns:a="http://schemas.openxmlformats.org/drawingml/2006/main" name="1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A51FEF25-8686-475E-B8C8-103703810DB3}"/>
    </a:ext>
  </a:extLst>
</a:theme>
</file>

<file path=ppt/theme/theme20.xml><?xml version="1.0" encoding="utf-8"?>
<a:theme xmlns:a="http://schemas.openxmlformats.org/drawingml/2006/main" name="5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CFBFB223-736B-47ED-987E-887EBDD6E00B}"/>
    </a:ext>
  </a:extLst>
</a:theme>
</file>

<file path=ppt/theme/theme21.xml><?xml version="1.0" encoding="utf-8"?>
<a:theme xmlns:a="http://schemas.openxmlformats.org/drawingml/2006/main" name="6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FDEC69F-F01F-4EC5-A9B3-DF889D538207}"/>
    </a:ext>
  </a:extLst>
</a:theme>
</file>

<file path=ppt/theme/theme22.xml><?xml version="1.0" encoding="utf-8"?>
<a:theme xmlns:a="http://schemas.openxmlformats.org/drawingml/2006/main" name="7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55D9B59-164E-42E0-BA8F-88EB799A978F}"/>
    </a:ext>
  </a:extLst>
</a:theme>
</file>

<file path=ppt/theme/theme23.xml><?xml version="1.0" encoding="utf-8"?>
<a:theme xmlns:a="http://schemas.openxmlformats.org/drawingml/2006/main" name="1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4B4D25AB-2886-4134-AAD2-C04835FC7AC9}"/>
    </a:ext>
  </a:extLst>
</a:theme>
</file>

<file path=ppt/theme/theme24.xml><?xml version="1.0" encoding="utf-8"?>
<a:theme xmlns:a="http://schemas.openxmlformats.org/drawingml/2006/main" name="1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3B76375-4389-44B5-A8C5-0E26A8AA1D45}"/>
    </a:ext>
  </a:extLst>
</a:theme>
</file>

<file path=ppt/theme/theme25.xml><?xml version="1.0" encoding="utf-8"?>
<a:theme xmlns:a="http://schemas.openxmlformats.org/drawingml/2006/main" name="1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3099A2A1-1829-46FC-B9A7-4020954898A7}"/>
    </a:ext>
  </a:extLst>
</a:theme>
</file>

<file path=ppt/theme/theme26.xml><?xml version="1.0" encoding="utf-8"?>
<a:theme xmlns:a="http://schemas.openxmlformats.org/drawingml/2006/main" name="16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1A6A665-E9F0-413D-90EA-52816485056E}"/>
    </a:ext>
  </a:extLst>
</a:theme>
</file>

<file path=ppt/theme/theme27.xml><?xml version="1.0" encoding="utf-8"?>
<a:theme xmlns:a="http://schemas.openxmlformats.org/drawingml/2006/main" name="17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6FF3EAF8-ADEF-4530-9F18-8F1BC8FC04EF}"/>
    </a:ext>
  </a:extLst>
</a:theme>
</file>

<file path=ppt/theme/theme28.xml><?xml version="1.0" encoding="utf-8"?>
<a:theme xmlns:a="http://schemas.openxmlformats.org/drawingml/2006/main" name="Powerpointthema NHL Stenden_IT">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hema NHL Stenden_IT" id="{FC1079B9-17FD-4753-943F-CE596EA48D69}" vid="{EFC893F5-FD5D-4194-98FC-20D2993204FD}"/>
    </a:ext>
  </a:extLst>
</a:theme>
</file>

<file path=ppt/theme/theme29.xml><?xml version="1.0" encoding="utf-8"?>
<a:theme xmlns:a="http://schemas.openxmlformats.org/drawingml/2006/main" name="8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A51FEF25-8686-475E-B8C8-103703810DB3}"/>
    </a:ext>
  </a:extLst>
</a:theme>
</file>

<file path=ppt/theme/theme3.xml><?xml version="1.0" encoding="utf-8"?>
<a:theme xmlns:a="http://schemas.openxmlformats.org/drawingml/2006/main" name="2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98EF321-1B5E-45AD-8094-E19CAF840F8B}"/>
    </a:ext>
  </a:extLst>
</a:theme>
</file>

<file path=ppt/theme/theme30.xml><?xml version="1.0" encoding="utf-8"?>
<a:theme xmlns:a="http://schemas.openxmlformats.org/drawingml/2006/main" name="9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98EF321-1B5E-45AD-8094-E19CAF840F8B}"/>
    </a:ext>
  </a:extLst>
</a:theme>
</file>

<file path=ppt/theme/theme31.xml><?xml version="1.0" encoding="utf-8"?>
<a:theme xmlns:a="http://schemas.openxmlformats.org/drawingml/2006/main" name="18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2DFFD9-C084-428E-B80B-47E3DCD97425}"/>
    </a:ext>
  </a:extLst>
</a:theme>
</file>

<file path=ppt/theme/theme32.xml><?xml version="1.0" encoding="utf-8"?>
<a:theme xmlns:a="http://schemas.openxmlformats.org/drawingml/2006/main" name="19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5A00E75-A2D2-4959-8F9A-7E1F426B0DB8}"/>
    </a:ext>
  </a:extLst>
</a:theme>
</file>

<file path=ppt/theme/theme33.xml><?xml version="1.0" encoding="utf-8"?>
<a:theme xmlns:a="http://schemas.openxmlformats.org/drawingml/2006/main" name="20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11C33DD-08B5-4B0A-B3C1-E4C44C72FE69}"/>
    </a:ext>
  </a:extLst>
</a:theme>
</file>

<file path=ppt/theme/theme34.xml><?xml version="1.0" encoding="utf-8"?>
<a:theme xmlns:a="http://schemas.openxmlformats.org/drawingml/2006/main" name="2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820942E4-5922-49EF-9453-DAFA9CF35DA8}"/>
    </a:ext>
  </a:extLst>
</a:theme>
</file>

<file path=ppt/theme/theme35.xml><?xml version="1.0" encoding="utf-8"?>
<a:theme xmlns:a="http://schemas.openxmlformats.org/drawingml/2006/main" name="2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BCB6D0A-C64A-4D7B-8382-EF3562E60F4E}"/>
    </a:ext>
  </a:extLst>
</a:theme>
</file>

<file path=ppt/theme/theme36.xml><?xml version="1.0" encoding="utf-8"?>
<a:theme xmlns:a="http://schemas.openxmlformats.org/drawingml/2006/main" name="2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4ECADD-028A-4ABF-8249-1FF4121FF35D}"/>
    </a:ext>
  </a:extLst>
</a:theme>
</file>

<file path=ppt/theme/theme37.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2DFFD9-C084-428E-B80B-47E3DCD97425}"/>
    </a:ext>
  </a:extLst>
</a:theme>
</file>

<file path=ppt/theme/theme5.xml><?xml version="1.0" encoding="utf-8"?>
<a:theme xmlns:a="http://schemas.openxmlformats.org/drawingml/2006/main" name="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5A00E75-A2D2-4959-8F9A-7E1F426B0DB8}"/>
    </a:ext>
  </a:extLst>
</a:theme>
</file>

<file path=ppt/theme/theme6.xml><?xml version="1.0" encoding="utf-8"?>
<a:theme xmlns:a="http://schemas.openxmlformats.org/drawingml/2006/main" name="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E11C33DD-08B5-4B0A-B3C1-E4C44C72FE69}"/>
    </a:ext>
  </a:extLst>
</a:theme>
</file>

<file path=ppt/theme/theme7.xml><?xml version="1.0" encoding="utf-8"?>
<a:theme xmlns:a="http://schemas.openxmlformats.org/drawingml/2006/main" name="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820942E4-5922-49EF-9453-DAFA9CF35DA8}"/>
    </a:ext>
  </a:ext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6BCB6D0A-C64A-4D7B-8382-EF3562E60F4E}"/>
    </a:ext>
  </a:extLst>
</a:theme>
</file>

<file path=ppt/theme/theme9.xml><?xml version="1.0" encoding="utf-8"?>
<a:theme xmlns:a="http://schemas.openxmlformats.org/drawingml/2006/main" name="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2" id="{D39663E6-A3F4-4432-AF2C-152358120B03}" vid="{184ECADD-028A-4ABF-8249-1FF4121FF3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cd9b337-aae3-4ac5-ba69-a0932c9ec233">
      <Terms xmlns="http://schemas.microsoft.com/office/infopath/2007/PartnerControls"/>
    </lcf76f155ced4ddcb4097134ff3c332f>
    <TaxCatchAll xmlns="047440db-7a8a-4d24-96d0-181107cf25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481D157199FC4B9897347CD8C38A25" ma:contentTypeVersion="16" ma:contentTypeDescription="Create a new document." ma:contentTypeScope="" ma:versionID="f6b43724fefa72e500bf07dc6d9db93c">
  <xsd:schema xmlns:xsd="http://www.w3.org/2001/XMLSchema" xmlns:xs="http://www.w3.org/2001/XMLSchema" xmlns:p="http://schemas.microsoft.com/office/2006/metadata/properties" xmlns:ns2="2cd9b337-aae3-4ac5-ba69-a0932c9ec233" xmlns:ns3="047440db-7a8a-4d24-96d0-181107cf252c" targetNamespace="http://schemas.microsoft.com/office/2006/metadata/properties" ma:root="true" ma:fieldsID="f7e32c936ea9b093627c09037dfdeb18" ns2:_="" ns3:_="">
    <xsd:import namespace="2cd9b337-aae3-4ac5-ba69-a0932c9ec233"/>
    <xsd:import namespace="047440db-7a8a-4d24-96d0-181107cf25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9b337-aae3-4ac5-ba69-a0932c9ec2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02e4e3a-1431-4321-a2fb-937b74f0027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47440db-7a8a-4d24-96d0-181107cf252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0f14295-784b-4c50-ba0c-c47a0e53ac5b}" ma:internalName="TaxCatchAll" ma:showField="CatchAllData" ma:web="047440db-7a8a-4d24-96d0-181107cf25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0CE18-84FF-4E02-BCEC-6B53A6F86B37}">
  <ds:schemaRefs>
    <ds:schemaRef ds:uri="44f5ec5c-b501-4945-a241-a18e30993441"/>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a7b1186d-096f-4266-8f57-4afebc420a87"/>
    <ds:schemaRef ds:uri="http://www.w3.org/XML/1998/namespace"/>
    <ds:schemaRef ds:uri="2cd9b337-aae3-4ac5-ba69-a0932c9ec233"/>
    <ds:schemaRef ds:uri="047440db-7a8a-4d24-96d0-181107cf252c"/>
  </ds:schemaRefs>
</ds:datastoreItem>
</file>

<file path=customXml/itemProps2.xml><?xml version="1.0" encoding="utf-8"?>
<ds:datastoreItem xmlns:ds="http://schemas.openxmlformats.org/officeDocument/2006/customXml" ds:itemID="{3944A12D-4674-4F55-9DF3-B06296DD4506}">
  <ds:schemaRefs>
    <ds:schemaRef ds:uri="http://schemas.microsoft.com/sharepoint/v3/contenttype/forms"/>
  </ds:schemaRefs>
</ds:datastoreItem>
</file>

<file path=customXml/itemProps3.xml><?xml version="1.0" encoding="utf-8"?>
<ds:datastoreItem xmlns:ds="http://schemas.openxmlformats.org/officeDocument/2006/customXml" ds:itemID="{EF7D3887-4B98-4F19-AAC0-DD49AC5E27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d9b337-aae3-4ac5-ba69-a0932c9ec233"/>
    <ds:schemaRef ds:uri="047440db-7a8a-4d24-96d0-181107cf25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Thema1</Template>
  <TotalTime>630</TotalTime>
  <Words>2444</Words>
  <Application>Microsoft Office PowerPoint</Application>
  <PresentationFormat>Widescreen</PresentationFormat>
  <Paragraphs>579</Paragraphs>
  <Slides>41</Slides>
  <Notes>26</Notes>
  <HiddenSlides>24</HiddenSlides>
  <MMClips>0</MMClips>
  <ScaleCrop>false</ScaleCrop>
  <HeadingPairs>
    <vt:vector size="8" baseType="variant">
      <vt:variant>
        <vt:lpstr>Fonts Used</vt:lpstr>
      </vt:variant>
      <vt:variant>
        <vt:i4>8</vt:i4>
      </vt:variant>
      <vt:variant>
        <vt:lpstr>Theme</vt:lpstr>
      </vt:variant>
      <vt:variant>
        <vt:i4>36</vt:i4>
      </vt:variant>
      <vt:variant>
        <vt:lpstr>Embedded OLE Servers</vt:lpstr>
      </vt:variant>
      <vt:variant>
        <vt:i4>2</vt:i4>
      </vt:variant>
      <vt:variant>
        <vt:lpstr>Slide Titles</vt:lpstr>
      </vt:variant>
      <vt:variant>
        <vt:i4>41</vt:i4>
      </vt:variant>
    </vt:vector>
  </HeadingPairs>
  <TitlesOfParts>
    <vt:vector size="87" baseType="lpstr">
      <vt:lpstr>Arial</vt:lpstr>
      <vt:lpstr>Calibri</vt:lpstr>
      <vt:lpstr>Cera PRO</vt:lpstr>
      <vt:lpstr>Georgia</vt:lpstr>
      <vt:lpstr>Tahoma</vt:lpstr>
      <vt:lpstr>Times New Roman</vt:lpstr>
      <vt:lpstr>Verdana</vt:lpstr>
      <vt:lpstr>Wingdings</vt:lpstr>
      <vt:lpstr>Thema1</vt:lpstr>
      <vt:lpstr>1_Powerpoint_Thema_NHL_Stenden</vt:lpstr>
      <vt:lpstr>2_Powerpoint_Thema_NHL_Stenden</vt:lpstr>
      <vt:lpstr>Aangepast ontwerp</vt:lpstr>
      <vt:lpstr>2_Aangepast ontwerp</vt:lpstr>
      <vt:lpstr>4_Aangepast ontwerp</vt:lpstr>
      <vt:lpstr>1_Aangepast ontwerp</vt:lpstr>
      <vt:lpstr>3_Aangepast ontwerp</vt:lpstr>
      <vt:lpstr>5_Aangepast ontwerp</vt:lpstr>
      <vt:lpstr>6_Aangepast ontwerp</vt:lpstr>
      <vt:lpstr>Powerpoint_Thema_NHL_Stenden</vt:lpstr>
      <vt:lpstr>3_Powerpoint_Thema_NHL_Stenden</vt:lpstr>
      <vt:lpstr>4_Powerpoint_Thema_NHL_Stenden</vt:lpstr>
      <vt:lpstr>7_Aangepast ontwerp</vt:lpstr>
      <vt:lpstr>8_Aangepast ontwerp</vt:lpstr>
      <vt:lpstr>9_Aangepast ontwerp</vt:lpstr>
      <vt:lpstr>10_Aangepast ontwerp</vt:lpstr>
      <vt:lpstr>11_Aangepast ontwerp</vt:lpstr>
      <vt:lpstr>12_Aangepast ontwerp</vt:lpstr>
      <vt:lpstr>5_Powerpoint_Thema_NHL_Stenden</vt:lpstr>
      <vt:lpstr>6_Powerpoint_Thema_NHL_Stenden</vt:lpstr>
      <vt:lpstr>7_Powerpoint_Thema_NHL_Stenden</vt:lpstr>
      <vt:lpstr>13_Aangepast ontwerp</vt:lpstr>
      <vt:lpstr>14_Aangepast ontwerp</vt:lpstr>
      <vt:lpstr>15_Aangepast ontwerp</vt:lpstr>
      <vt:lpstr>16_Aangepast ontwerp</vt:lpstr>
      <vt:lpstr>17_Aangepast ontwerp</vt:lpstr>
      <vt:lpstr>Powerpointthema NHL Stenden_IT</vt:lpstr>
      <vt:lpstr>8_Powerpoint_Thema_NHL_Stenden</vt:lpstr>
      <vt:lpstr>9_Powerpoint_Thema_NHL_Stenden</vt:lpstr>
      <vt:lpstr>18_Aangepast ontwerp</vt:lpstr>
      <vt:lpstr>19_Aangepast ontwerp</vt:lpstr>
      <vt:lpstr>20_Aangepast ontwerp</vt:lpstr>
      <vt:lpstr>21_Aangepast ontwerp</vt:lpstr>
      <vt:lpstr>22_Aangepast ontwerp</vt:lpstr>
      <vt:lpstr>23_Aangepast ontwerp</vt:lpstr>
      <vt:lpstr>Document</vt:lpstr>
      <vt:lpstr>Worksheet</vt:lpstr>
      <vt:lpstr>Normalization</vt:lpstr>
      <vt:lpstr>Programme</vt:lpstr>
      <vt:lpstr>Concept Design: Tools and Sources</vt:lpstr>
      <vt:lpstr>DB Design Strategy Notes ERD modelling   Normalization</vt:lpstr>
      <vt:lpstr>Top down vs. Bottom up</vt:lpstr>
      <vt:lpstr>Goal Normalization</vt:lpstr>
      <vt:lpstr>Example data redundancy</vt:lpstr>
      <vt:lpstr>Anomalies</vt:lpstr>
      <vt:lpstr>Example 2:  administration of a library (books)</vt:lpstr>
      <vt:lpstr>Administration of a library (books)</vt:lpstr>
      <vt:lpstr>Normal Form (NF)</vt:lpstr>
      <vt:lpstr>First Normal Form (1NF)</vt:lpstr>
      <vt:lpstr>1e Normaal vorm (1NF)</vt:lpstr>
      <vt:lpstr>Table in 1NF</vt:lpstr>
      <vt:lpstr>Not in 1NF</vt:lpstr>
      <vt:lpstr>Table in 1NF</vt:lpstr>
      <vt:lpstr>Not in 1NF</vt:lpstr>
      <vt:lpstr>2e step 1NF</vt:lpstr>
      <vt:lpstr>Functional Dependencies</vt:lpstr>
      <vt:lpstr>Functional Dependencies</vt:lpstr>
      <vt:lpstr>Example</vt:lpstr>
      <vt:lpstr>2e Normal Form (2NF) </vt:lpstr>
      <vt:lpstr>1NF  2NF</vt:lpstr>
      <vt:lpstr>1NF  2NF</vt:lpstr>
      <vt:lpstr>Not in 2NF</vt:lpstr>
      <vt:lpstr>1NF to 2NF – Example</vt:lpstr>
      <vt:lpstr>3RD Normal Form (3NF)</vt:lpstr>
      <vt:lpstr>2NF  3NF</vt:lpstr>
      <vt:lpstr>Third Normal Form</vt:lpstr>
      <vt:lpstr>2NF to 3NF – Example</vt:lpstr>
      <vt:lpstr>In summary until 3NF</vt:lpstr>
      <vt:lpstr>Assignment (5 minutes)</vt:lpstr>
      <vt:lpstr>Assignment </vt:lpstr>
      <vt:lpstr>Solution  </vt:lpstr>
      <vt:lpstr>Checklist Normalization</vt:lpstr>
      <vt:lpstr>PowerPoint Presentation</vt:lpstr>
      <vt:lpstr> FROM 0NF TO 1NF</vt:lpstr>
      <vt:lpstr>From 1 NF to 2 NF</vt:lpstr>
      <vt:lpstr> From 2NF to 3NF</vt:lpstr>
      <vt:lpstr>PowerPoint Presentation</vt:lpstr>
      <vt:lpstr>PowerPoint Presentation</vt:lpstr>
    </vt:vector>
  </TitlesOfParts>
  <Company>Blankestijn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Normaliseren</dc:title>
  <dc:creator>Raymond</dc:creator>
  <cp:lastModifiedBy>Jaqueline Berghout</cp:lastModifiedBy>
  <cp:revision>135</cp:revision>
  <dcterms:created xsi:type="dcterms:W3CDTF">2006-12-06T22:34:32Z</dcterms:created>
  <dcterms:modified xsi:type="dcterms:W3CDTF">2022-12-09T12:36:42Z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0x010100C7481D157199FC4B9897347CD8C38A25</vt:lpwstr>
  </property>
  <property fmtid="{D5CDD505-2E9C-101B-9397-08002B2CF9AE}" pid="3" name="Order">
    <vt:r8>100</vt:r8>
  </property>
  <property fmtid="{D5CDD505-2E9C-101B-9397-08002B2CF9AE}" pid="4" name="MediaServiceImageTags">
    <vt:lpwstr/>
  </property>
</Properties>
</file>