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  <p:sldMasterId id="2147483677" r:id="rId6"/>
    <p:sldMasterId id="2147483689" r:id="rId7"/>
    <p:sldMasterId id="2147483701" r:id="rId8"/>
    <p:sldMasterId id="2147483706" r:id="rId9"/>
    <p:sldMasterId id="2147483711" r:id="rId10"/>
    <p:sldMasterId id="2147483715" r:id="rId11"/>
    <p:sldMasterId id="2147483719" r:id="rId12"/>
  </p:sldMasterIdLst>
  <p:sldIdLst>
    <p:sldId id="256" r:id="rId13"/>
    <p:sldId id="257" r:id="rId14"/>
    <p:sldId id="272" r:id="rId15"/>
    <p:sldId id="273" r:id="rId16"/>
    <p:sldId id="283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87" r:id="rId29"/>
    <p:sldId id="27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FD8B5-5146-4B72-9A4D-8B28FB30E1AE}" v="692" dt="2022-12-04T20:04:27.064"/>
    <p1510:client id="{6DE13E6E-FC0D-48E2-9791-A38118FF0D22}" v="231" dt="2022-12-04T19:54:37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41" autoAdjust="0"/>
  </p:normalViewPr>
  <p:slideViewPr>
    <p:cSldViewPr snapToGrid="0">
      <p:cViewPr varScale="1">
        <p:scale>
          <a:sx n="84" d="100"/>
          <a:sy n="84" d="100"/>
        </p:scale>
        <p:origin x="104" y="216"/>
      </p:cViewPr>
      <p:guideLst/>
    </p:cSldViewPr>
  </p:slideViewPr>
  <p:outlineViewPr>
    <p:cViewPr>
      <p:scale>
        <a:sx n="33" d="100"/>
        <a:sy n="33" d="100"/>
      </p:scale>
      <p:origin x="0" y="-8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microsoft.com/office/2015/10/relationships/revisionInfo" Target="revisionInfo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microsoft.com/office/2016/11/relationships/changesInfo" Target="changesInfos/changesInfo1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mit" userId="97c0d011-0145-4950-a666-3a1c1fed9f7b" providerId="ADAL" clId="{8BF974CD-B5FD-457C-9786-03A7F1547257}"/>
    <pc:docChg chg="undo custSel addSld delSld modSld">
      <pc:chgData name="Rob Smit" userId="97c0d011-0145-4950-a666-3a1c1fed9f7b" providerId="ADAL" clId="{8BF974CD-B5FD-457C-9786-03A7F1547257}" dt="2022-11-30T12:06:48.970" v="4184" actId="6549"/>
      <pc:docMkLst>
        <pc:docMk/>
      </pc:docMkLst>
      <pc:sldChg chg="modSp mod">
        <pc:chgData name="Rob Smit" userId="97c0d011-0145-4950-a666-3a1c1fed9f7b" providerId="ADAL" clId="{8BF974CD-B5FD-457C-9786-03A7F1547257}" dt="2022-11-24T09:30:26.039" v="15" actId="20577"/>
        <pc:sldMkLst>
          <pc:docMk/>
          <pc:sldMk cId="3661672893" sldId="256"/>
        </pc:sldMkLst>
        <pc:spChg chg="mod">
          <ac:chgData name="Rob Smit" userId="97c0d011-0145-4950-a666-3a1c1fed9f7b" providerId="ADAL" clId="{8BF974CD-B5FD-457C-9786-03A7F1547257}" dt="2022-11-24T09:30:26.039" v="15" actId="20577"/>
          <ac:spMkLst>
            <pc:docMk/>
            <pc:sldMk cId="3661672893" sldId="256"/>
            <ac:spMk id="3" creationId="{82C65088-2C9F-5C42-CF72-7E0721D49032}"/>
          </ac:spMkLst>
        </pc:spChg>
      </pc:sldChg>
      <pc:sldChg chg="modSp mod">
        <pc:chgData name="Rob Smit" userId="97c0d011-0145-4950-a666-3a1c1fed9f7b" providerId="ADAL" clId="{8BF974CD-B5FD-457C-9786-03A7F1547257}" dt="2022-11-24T12:39:43.737" v="2342" actId="20577"/>
        <pc:sldMkLst>
          <pc:docMk/>
          <pc:sldMk cId="1993736052" sldId="257"/>
        </pc:sldMkLst>
        <pc:spChg chg="mod">
          <ac:chgData name="Rob Smit" userId="97c0d011-0145-4950-a666-3a1c1fed9f7b" providerId="ADAL" clId="{8BF974CD-B5FD-457C-9786-03A7F1547257}" dt="2022-11-24T12:39:43.737" v="2342" actId="20577"/>
          <ac:spMkLst>
            <pc:docMk/>
            <pc:sldMk cId="1993736052" sldId="257"/>
            <ac:spMk id="7" creationId="{415153CB-C511-EAEB-4F02-B41F4C159907}"/>
          </ac:spMkLst>
        </pc:spChg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1235474720" sldId="258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3560374349" sldId="259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2636009437" sldId="260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2427001528" sldId="261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1709729335" sldId="262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3253902359" sldId="263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1679991462" sldId="264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3694918519" sldId="265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2601660447" sldId="266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3754606761" sldId="267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593599495" sldId="268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2175598029" sldId="269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2157068232" sldId="270"/>
        </pc:sldMkLst>
      </pc:sldChg>
      <pc:sldChg chg="addSp delSp modSp new mod modClrScheme chgLayout">
        <pc:chgData name="Rob Smit" userId="97c0d011-0145-4950-a666-3a1c1fed9f7b" providerId="ADAL" clId="{8BF974CD-B5FD-457C-9786-03A7F1547257}" dt="2022-11-24T13:35:25.699" v="2858" actId="1076"/>
        <pc:sldMkLst>
          <pc:docMk/>
          <pc:sldMk cId="523937339" sldId="272"/>
        </pc:sldMkLst>
        <pc:spChg chg="del mod ord">
          <ac:chgData name="Rob Smit" userId="97c0d011-0145-4950-a666-3a1c1fed9f7b" providerId="ADAL" clId="{8BF974CD-B5FD-457C-9786-03A7F1547257}" dt="2022-11-24T09:34:50.399" v="139" actId="700"/>
          <ac:spMkLst>
            <pc:docMk/>
            <pc:sldMk cId="523937339" sldId="272"/>
            <ac:spMk id="2" creationId="{65180112-63CE-5957-C61D-37B41E11EEAE}"/>
          </ac:spMkLst>
        </pc:spChg>
        <pc:spChg chg="del mod ord">
          <ac:chgData name="Rob Smit" userId="97c0d011-0145-4950-a666-3a1c1fed9f7b" providerId="ADAL" clId="{8BF974CD-B5FD-457C-9786-03A7F1547257}" dt="2022-11-24T09:34:50.399" v="139" actId="700"/>
          <ac:spMkLst>
            <pc:docMk/>
            <pc:sldMk cId="523937339" sldId="272"/>
            <ac:spMk id="3" creationId="{59C15CE0-8090-0DF8-22DF-34F11D5BD0D5}"/>
          </ac:spMkLst>
        </pc:spChg>
        <pc:spChg chg="add mod ord">
          <ac:chgData name="Rob Smit" userId="97c0d011-0145-4950-a666-3a1c1fed9f7b" providerId="ADAL" clId="{8BF974CD-B5FD-457C-9786-03A7F1547257}" dt="2022-11-24T09:35:10.497" v="191" actId="404"/>
          <ac:spMkLst>
            <pc:docMk/>
            <pc:sldMk cId="523937339" sldId="272"/>
            <ac:spMk id="4" creationId="{6949C51D-FB03-830B-7B7C-5AD385069FD2}"/>
          </ac:spMkLst>
        </pc:spChg>
        <pc:spChg chg="add mod ord">
          <ac:chgData name="Rob Smit" userId="97c0d011-0145-4950-a666-3a1c1fed9f7b" providerId="ADAL" clId="{8BF974CD-B5FD-457C-9786-03A7F1547257}" dt="2022-11-24T09:35:00.783" v="188" actId="20577"/>
          <ac:spMkLst>
            <pc:docMk/>
            <pc:sldMk cId="523937339" sldId="272"/>
            <ac:spMk id="5" creationId="{FBF96FB7-8906-C219-D18E-395B24F1BC68}"/>
          </ac:spMkLst>
        </pc:spChg>
        <pc:picChg chg="add mod modCrop">
          <ac:chgData name="Rob Smit" userId="97c0d011-0145-4950-a666-3a1c1fed9f7b" providerId="ADAL" clId="{8BF974CD-B5FD-457C-9786-03A7F1547257}" dt="2022-11-24T13:35:25.699" v="2858" actId="1076"/>
          <ac:picMkLst>
            <pc:docMk/>
            <pc:sldMk cId="523937339" sldId="272"/>
            <ac:picMk id="7" creationId="{3F299E05-BA06-0DD5-1628-093DE47C6D68}"/>
          </ac:picMkLst>
        </pc:picChg>
        <pc:picChg chg="add mod modCrop">
          <ac:chgData name="Rob Smit" userId="97c0d011-0145-4950-a666-3a1c1fed9f7b" providerId="ADAL" clId="{8BF974CD-B5FD-457C-9786-03A7F1547257}" dt="2022-11-24T13:35:20.570" v="2857" actId="1076"/>
          <ac:picMkLst>
            <pc:docMk/>
            <pc:sldMk cId="523937339" sldId="272"/>
            <ac:picMk id="9" creationId="{05D8B9D9-671B-5691-A006-3F25472F03D4}"/>
          </ac:picMkLst>
        </pc:picChg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4093605708" sldId="272"/>
        </pc:sldMkLst>
      </pc:sldChg>
      <pc:sldChg chg="addSp delSp modSp new mod modClrScheme modAnim chgLayout">
        <pc:chgData name="Rob Smit" userId="97c0d011-0145-4950-a666-3a1c1fed9f7b" providerId="ADAL" clId="{8BF974CD-B5FD-457C-9786-03A7F1547257}" dt="2022-11-25T12:47:31.164" v="4083" actId="20577"/>
        <pc:sldMkLst>
          <pc:docMk/>
          <pc:sldMk cId="362323758" sldId="273"/>
        </pc:sldMkLst>
        <pc:spChg chg="del mod ord">
          <ac:chgData name="Rob Smit" userId="97c0d011-0145-4950-a666-3a1c1fed9f7b" providerId="ADAL" clId="{8BF974CD-B5FD-457C-9786-03A7F1547257}" dt="2022-11-24T09:40:28.819" v="192" actId="700"/>
          <ac:spMkLst>
            <pc:docMk/>
            <pc:sldMk cId="362323758" sldId="273"/>
            <ac:spMk id="2" creationId="{106588E2-0E6B-DF8E-52F7-F62669F79A8C}"/>
          </ac:spMkLst>
        </pc:spChg>
        <pc:spChg chg="del mod ord">
          <ac:chgData name="Rob Smit" userId="97c0d011-0145-4950-a666-3a1c1fed9f7b" providerId="ADAL" clId="{8BF974CD-B5FD-457C-9786-03A7F1547257}" dt="2022-11-24T09:40:28.819" v="192" actId="700"/>
          <ac:spMkLst>
            <pc:docMk/>
            <pc:sldMk cId="362323758" sldId="273"/>
            <ac:spMk id="3" creationId="{77303A5D-9CA2-BB57-EBF1-47C254EB040B}"/>
          </ac:spMkLst>
        </pc:spChg>
        <pc:spChg chg="add mod ord">
          <ac:chgData name="Rob Smit" userId="97c0d011-0145-4950-a666-3a1c1fed9f7b" providerId="ADAL" clId="{8BF974CD-B5FD-457C-9786-03A7F1547257}" dt="2022-11-24T09:41:23.763" v="266" actId="20577"/>
          <ac:spMkLst>
            <pc:docMk/>
            <pc:sldMk cId="362323758" sldId="273"/>
            <ac:spMk id="4" creationId="{F835C6E2-FB4A-0D24-8727-A213C1E23BBF}"/>
          </ac:spMkLst>
        </pc:spChg>
        <pc:spChg chg="add mod ord">
          <ac:chgData name="Rob Smit" userId="97c0d011-0145-4950-a666-3a1c1fed9f7b" providerId="ADAL" clId="{8BF974CD-B5FD-457C-9786-03A7F1547257}" dt="2022-11-25T12:47:31.164" v="4083" actId="20577"/>
          <ac:spMkLst>
            <pc:docMk/>
            <pc:sldMk cId="362323758" sldId="273"/>
            <ac:spMk id="5" creationId="{58D75911-B66D-8F36-A3AF-A65BF19920C6}"/>
          </ac:spMkLst>
        </pc:spChg>
      </pc:sldChg>
      <pc:sldChg chg="modSp new mod modAnim">
        <pc:chgData name="Rob Smit" userId="97c0d011-0145-4950-a666-3a1c1fed9f7b" providerId="ADAL" clId="{8BF974CD-B5FD-457C-9786-03A7F1547257}" dt="2022-11-25T12:47:54.229" v="4088"/>
        <pc:sldMkLst>
          <pc:docMk/>
          <pc:sldMk cId="2000832727" sldId="274"/>
        </pc:sldMkLst>
        <pc:spChg chg="mod">
          <ac:chgData name="Rob Smit" userId="97c0d011-0145-4950-a666-3a1c1fed9f7b" providerId="ADAL" clId="{8BF974CD-B5FD-457C-9786-03A7F1547257}" dt="2022-11-24T10:02:04.589" v="798" actId="20577"/>
          <ac:spMkLst>
            <pc:docMk/>
            <pc:sldMk cId="2000832727" sldId="274"/>
            <ac:spMk id="2" creationId="{522970A4-F09F-9B5A-3A66-CDE02D90D364}"/>
          </ac:spMkLst>
        </pc:spChg>
        <pc:spChg chg="mod">
          <ac:chgData name="Rob Smit" userId="97c0d011-0145-4950-a666-3a1c1fed9f7b" providerId="ADAL" clId="{8BF974CD-B5FD-457C-9786-03A7F1547257}" dt="2022-11-24T10:12:43.761" v="1211" actId="20577"/>
          <ac:spMkLst>
            <pc:docMk/>
            <pc:sldMk cId="2000832727" sldId="274"/>
            <ac:spMk id="3" creationId="{5DCC1535-0934-A090-8A10-D3A8176DC3CD}"/>
          </ac:spMkLst>
        </pc:spChg>
      </pc:sldChg>
      <pc:sldChg chg="addSp modSp new mod modAnim">
        <pc:chgData name="Rob Smit" userId="97c0d011-0145-4950-a666-3a1c1fed9f7b" providerId="ADAL" clId="{8BF974CD-B5FD-457C-9786-03A7F1547257}" dt="2022-11-30T12:06:48.970" v="4184" actId="6549"/>
        <pc:sldMkLst>
          <pc:docMk/>
          <pc:sldMk cId="1989202441" sldId="275"/>
        </pc:sldMkLst>
        <pc:spChg chg="mod">
          <ac:chgData name="Rob Smit" userId="97c0d011-0145-4950-a666-3a1c1fed9f7b" providerId="ADAL" clId="{8BF974CD-B5FD-457C-9786-03A7F1547257}" dt="2022-11-24T10:13:02.746" v="1229" actId="20577"/>
          <ac:spMkLst>
            <pc:docMk/>
            <pc:sldMk cId="1989202441" sldId="275"/>
            <ac:spMk id="2" creationId="{1D73F3E8-7583-0271-3E8D-11362F6D850F}"/>
          </ac:spMkLst>
        </pc:spChg>
        <pc:spChg chg="mod">
          <ac:chgData name="Rob Smit" userId="97c0d011-0145-4950-a666-3a1c1fed9f7b" providerId="ADAL" clId="{8BF974CD-B5FD-457C-9786-03A7F1547257}" dt="2022-11-24T12:40:12.404" v="2378" actId="20577"/>
          <ac:spMkLst>
            <pc:docMk/>
            <pc:sldMk cId="1989202441" sldId="275"/>
            <ac:spMk id="3" creationId="{AEF2C083-98CA-D631-426E-359A14EFA9C3}"/>
          </ac:spMkLst>
        </pc:spChg>
        <pc:spChg chg="add mod">
          <ac:chgData name="Rob Smit" userId="97c0d011-0145-4950-a666-3a1c1fed9f7b" providerId="ADAL" clId="{8BF974CD-B5FD-457C-9786-03A7F1547257}" dt="2022-11-24T10:25:16.186" v="1819" actId="20577"/>
          <ac:spMkLst>
            <pc:docMk/>
            <pc:sldMk cId="1989202441" sldId="275"/>
            <ac:spMk id="4" creationId="{773AC1DA-58A3-BAAD-69AE-771EA61583EB}"/>
          </ac:spMkLst>
        </pc:spChg>
        <pc:spChg chg="add mod">
          <ac:chgData name="Rob Smit" userId="97c0d011-0145-4950-a666-3a1c1fed9f7b" providerId="ADAL" clId="{8BF974CD-B5FD-457C-9786-03A7F1547257}" dt="2022-11-30T12:06:48.970" v="4184" actId="6549"/>
          <ac:spMkLst>
            <pc:docMk/>
            <pc:sldMk cId="1989202441" sldId="275"/>
            <ac:spMk id="5" creationId="{B71040B2-D965-F532-0B60-1079C6BBB23D}"/>
          </ac:spMkLst>
        </pc:spChg>
      </pc:sldChg>
      <pc:sldChg chg="addSp delSp modSp new mod modClrScheme chgLayout">
        <pc:chgData name="Rob Smit" userId="97c0d011-0145-4950-a666-3a1c1fed9f7b" providerId="ADAL" clId="{8BF974CD-B5FD-457C-9786-03A7F1547257}" dt="2022-11-24T13:38:42.705" v="2865" actId="20577"/>
        <pc:sldMkLst>
          <pc:docMk/>
          <pc:sldMk cId="1147526109" sldId="276"/>
        </pc:sldMkLst>
        <pc:spChg chg="del mod ord">
          <ac:chgData name="Rob Smit" userId="97c0d011-0145-4950-a666-3a1c1fed9f7b" providerId="ADAL" clId="{8BF974CD-B5FD-457C-9786-03A7F1547257}" dt="2022-11-24T10:21:53.990" v="1502" actId="700"/>
          <ac:spMkLst>
            <pc:docMk/>
            <pc:sldMk cId="1147526109" sldId="276"/>
            <ac:spMk id="2" creationId="{7960359B-46AB-A920-2442-E1B03D7CC06A}"/>
          </ac:spMkLst>
        </pc:spChg>
        <pc:spChg chg="del mod ord">
          <ac:chgData name="Rob Smit" userId="97c0d011-0145-4950-a666-3a1c1fed9f7b" providerId="ADAL" clId="{8BF974CD-B5FD-457C-9786-03A7F1547257}" dt="2022-11-24T10:21:53.990" v="1502" actId="700"/>
          <ac:spMkLst>
            <pc:docMk/>
            <pc:sldMk cId="1147526109" sldId="276"/>
            <ac:spMk id="3" creationId="{DA0C1751-3FAC-669D-4E12-650E83D1E268}"/>
          </ac:spMkLst>
        </pc:spChg>
        <pc:spChg chg="add mod ord">
          <ac:chgData name="Rob Smit" userId="97c0d011-0145-4950-a666-3a1c1fed9f7b" providerId="ADAL" clId="{8BF974CD-B5FD-457C-9786-03A7F1547257}" dt="2022-11-24T10:21:58.934" v="1523" actId="20577"/>
          <ac:spMkLst>
            <pc:docMk/>
            <pc:sldMk cId="1147526109" sldId="276"/>
            <ac:spMk id="4" creationId="{EA52BAF8-05F5-C5DC-6082-87AA6F756BF9}"/>
          </ac:spMkLst>
        </pc:spChg>
        <pc:spChg chg="add mod ord">
          <ac:chgData name="Rob Smit" userId="97c0d011-0145-4950-a666-3a1c1fed9f7b" providerId="ADAL" clId="{8BF974CD-B5FD-457C-9786-03A7F1547257}" dt="2022-11-24T13:38:42.705" v="2865" actId="20577"/>
          <ac:spMkLst>
            <pc:docMk/>
            <pc:sldMk cId="1147526109" sldId="276"/>
            <ac:spMk id="5" creationId="{49563B79-2254-870F-B0BA-95F10F62E28C}"/>
          </ac:spMkLst>
        </pc:spChg>
        <pc:spChg chg="add del">
          <ac:chgData name="Rob Smit" userId="97c0d011-0145-4950-a666-3a1c1fed9f7b" providerId="ADAL" clId="{8BF974CD-B5FD-457C-9786-03A7F1547257}" dt="2022-11-24T13:28:43.768" v="2832" actId="22"/>
          <ac:spMkLst>
            <pc:docMk/>
            <pc:sldMk cId="1147526109" sldId="276"/>
            <ac:spMk id="7" creationId="{7FC0CBB2-2395-B858-9121-D921AAD3F6C3}"/>
          </ac:spMkLst>
        </pc:spChg>
        <pc:picChg chg="add mod">
          <ac:chgData name="Rob Smit" userId="97c0d011-0145-4950-a666-3a1c1fed9f7b" providerId="ADAL" clId="{8BF974CD-B5FD-457C-9786-03A7F1547257}" dt="2022-11-24T13:29:03.808" v="2839" actId="1076"/>
          <ac:picMkLst>
            <pc:docMk/>
            <pc:sldMk cId="1147526109" sldId="276"/>
            <ac:picMk id="9" creationId="{8A9E215F-C8A6-3AB7-52FD-2FC0DBFF5AA3}"/>
          </ac:picMkLst>
        </pc:picChg>
      </pc:sldChg>
      <pc:sldChg chg="addSp delSp modSp new mod modClrScheme modAnim chgLayout">
        <pc:chgData name="Rob Smit" userId="97c0d011-0145-4950-a666-3a1c1fed9f7b" providerId="ADAL" clId="{8BF974CD-B5FD-457C-9786-03A7F1547257}" dt="2022-11-25T12:49:50.880" v="4104"/>
        <pc:sldMkLst>
          <pc:docMk/>
          <pc:sldMk cId="2469268930" sldId="277"/>
        </pc:sldMkLst>
        <pc:spChg chg="del">
          <ac:chgData name="Rob Smit" userId="97c0d011-0145-4950-a666-3a1c1fed9f7b" providerId="ADAL" clId="{8BF974CD-B5FD-457C-9786-03A7F1547257}" dt="2022-11-24T10:22:37.903" v="1602"/>
          <ac:spMkLst>
            <pc:docMk/>
            <pc:sldMk cId="2469268930" sldId="277"/>
            <ac:spMk id="2" creationId="{22A5C99B-773C-38F5-20E4-16B24CEF15ED}"/>
          </ac:spMkLst>
        </pc:spChg>
        <pc:spChg chg="del">
          <ac:chgData name="Rob Smit" userId="97c0d011-0145-4950-a666-3a1c1fed9f7b" providerId="ADAL" clId="{8BF974CD-B5FD-457C-9786-03A7F1547257}" dt="2022-11-24T10:22:37.903" v="1602"/>
          <ac:spMkLst>
            <pc:docMk/>
            <pc:sldMk cId="2469268930" sldId="277"/>
            <ac:spMk id="3" creationId="{5B760CFE-2610-6DF1-9A30-CBD9849588C7}"/>
          </ac:spMkLst>
        </pc:spChg>
        <pc:spChg chg="add del mod ord">
          <ac:chgData name="Rob Smit" userId="97c0d011-0145-4950-a666-3a1c1fed9f7b" providerId="ADAL" clId="{8BF974CD-B5FD-457C-9786-03A7F1547257}" dt="2022-11-24T10:22:40.721" v="1603" actId="700"/>
          <ac:spMkLst>
            <pc:docMk/>
            <pc:sldMk cId="2469268930" sldId="277"/>
            <ac:spMk id="4" creationId="{0FE79C4A-019B-99D8-A639-A9E602FD42E2}"/>
          </ac:spMkLst>
        </pc:spChg>
        <pc:spChg chg="add del mod ord">
          <ac:chgData name="Rob Smit" userId="97c0d011-0145-4950-a666-3a1c1fed9f7b" providerId="ADAL" clId="{8BF974CD-B5FD-457C-9786-03A7F1547257}" dt="2022-11-24T10:22:40.721" v="1603" actId="700"/>
          <ac:spMkLst>
            <pc:docMk/>
            <pc:sldMk cId="2469268930" sldId="277"/>
            <ac:spMk id="5" creationId="{355E9B89-1EEA-D293-61D2-2F2BC6D05000}"/>
          </ac:spMkLst>
        </pc:spChg>
        <pc:spChg chg="add mod ord">
          <ac:chgData name="Rob Smit" userId="97c0d011-0145-4950-a666-3a1c1fed9f7b" providerId="ADAL" clId="{8BF974CD-B5FD-457C-9786-03A7F1547257}" dt="2022-11-24T10:23:13.817" v="1614" actId="20577"/>
          <ac:spMkLst>
            <pc:docMk/>
            <pc:sldMk cId="2469268930" sldId="277"/>
            <ac:spMk id="6" creationId="{19EF08D7-6DDD-3862-D23D-BC41FA8B66AC}"/>
          </ac:spMkLst>
        </pc:spChg>
        <pc:spChg chg="add mod ord">
          <ac:chgData name="Rob Smit" userId="97c0d011-0145-4950-a666-3a1c1fed9f7b" providerId="ADAL" clId="{8BF974CD-B5FD-457C-9786-03A7F1547257}" dt="2022-11-25T12:49:34.822" v="4102" actId="113"/>
          <ac:spMkLst>
            <pc:docMk/>
            <pc:sldMk cId="2469268930" sldId="277"/>
            <ac:spMk id="7" creationId="{68B716B8-09C6-1B41-2584-15D6CEAC933F}"/>
          </ac:spMkLst>
        </pc:spChg>
        <pc:graphicFrameChg chg="add del mod">
          <ac:chgData name="Rob Smit" userId="97c0d011-0145-4950-a666-3a1c1fed9f7b" providerId="ADAL" clId="{8BF974CD-B5FD-457C-9786-03A7F1547257}" dt="2022-11-25T12:49:29.942" v="4100"/>
          <ac:graphicFrameMkLst>
            <pc:docMk/>
            <pc:sldMk cId="2469268930" sldId="277"/>
            <ac:graphicFrameMk id="2" creationId="{BF5D5808-EDD2-616F-8793-8961177978F0}"/>
          </ac:graphicFrameMkLst>
        </pc:graphicFrameChg>
        <pc:graphicFrameChg chg="add del mod">
          <ac:chgData name="Rob Smit" userId="97c0d011-0145-4950-a666-3a1c1fed9f7b" providerId="ADAL" clId="{8BF974CD-B5FD-457C-9786-03A7F1547257}" dt="2022-11-25T12:49:29.942" v="4100"/>
          <ac:graphicFrameMkLst>
            <pc:docMk/>
            <pc:sldMk cId="2469268930" sldId="277"/>
            <ac:graphicFrameMk id="3" creationId="{0AA13727-0C54-BA80-B125-373116692F1B}"/>
          </ac:graphicFrameMkLst>
        </pc:graphicFrameChg>
        <pc:graphicFrameChg chg="add del mod">
          <ac:chgData name="Rob Smit" userId="97c0d011-0145-4950-a666-3a1c1fed9f7b" providerId="ADAL" clId="{8BF974CD-B5FD-457C-9786-03A7F1547257}" dt="2022-11-25T12:49:29.942" v="4100"/>
          <ac:graphicFrameMkLst>
            <pc:docMk/>
            <pc:sldMk cId="2469268930" sldId="277"/>
            <ac:graphicFrameMk id="4" creationId="{A971BF58-7565-3B5B-B962-A4E9AD62A355}"/>
          </ac:graphicFrameMkLst>
        </pc:graphicFrameChg>
      </pc:sldChg>
      <pc:sldChg chg="addSp modSp new mod modAnim">
        <pc:chgData name="Rob Smit" userId="97c0d011-0145-4950-a666-3a1c1fed9f7b" providerId="ADAL" clId="{8BF974CD-B5FD-457C-9786-03A7F1547257}" dt="2022-11-25T12:50:29.440" v="4112"/>
        <pc:sldMkLst>
          <pc:docMk/>
          <pc:sldMk cId="266345407" sldId="278"/>
        </pc:sldMkLst>
        <pc:spChg chg="mod">
          <ac:chgData name="Rob Smit" userId="97c0d011-0145-4950-a666-3a1c1fed9f7b" providerId="ADAL" clId="{8BF974CD-B5FD-457C-9786-03A7F1547257}" dt="2022-11-24T12:11:43.800" v="2275" actId="20577"/>
          <ac:spMkLst>
            <pc:docMk/>
            <pc:sldMk cId="266345407" sldId="278"/>
            <ac:spMk id="2" creationId="{0BF8832E-C6E4-56EC-868E-2E3654283AEF}"/>
          </ac:spMkLst>
        </pc:spChg>
        <pc:spChg chg="mod">
          <ac:chgData name="Rob Smit" userId="97c0d011-0145-4950-a666-3a1c1fed9f7b" providerId="ADAL" clId="{8BF974CD-B5FD-457C-9786-03A7F1547257}" dt="2022-11-24T12:45:31.872" v="2427" actId="20577"/>
          <ac:spMkLst>
            <pc:docMk/>
            <pc:sldMk cId="266345407" sldId="278"/>
            <ac:spMk id="3" creationId="{FDA375CF-2453-C54D-6BF4-A079A983E78B}"/>
          </ac:spMkLst>
        </pc:spChg>
        <pc:spChg chg="add mod">
          <ac:chgData name="Rob Smit" userId="97c0d011-0145-4950-a666-3a1c1fed9f7b" providerId="ADAL" clId="{8BF974CD-B5FD-457C-9786-03A7F1547257}" dt="2022-11-24T12:10:50.406" v="2253" actId="20577"/>
          <ac:spMkLst>
            <pc:docMk/>
            <pc:sldMk cId="266345407" sldId="278"/>
            <ac:spMk id="4" creationId="{2129AAFD-6333-AAAE-AD6F-CDEC450C5963}"/>
          </ac:spMkLst>
        </pc:spChg>
        <pc:spChg chg="add mod">
          <ac:chgData name="Rob Smit" userId="97c0d011-0145-4950-a666-3a1c1fed9f7b" providerId="ADAL" clId="{8BF974CD-B5FD-457C-9786-03A7F1547257}" dt="2022-11-24T12:11:27.900" v="2261" actId="20577"/>
          <ac:spMkLst>
            <pc:docMk/>
            <pc:sldMk cId="266345407" sldId="278"/>
            <ac:spMk id="5" creationId="{9EF2F7AD-0D70-793D-5C82-AA80958A01AF}"/>
          </ac:spMkLst>
        </pc:spChg>
      </pc:sldChg>
      <pc:sldChg chg="addSp modSp new mod modAnim">
        <pc:chgData name="Rob Smit" userId="97c0d011-0145-4950-a666-3a1c1fed9f7b" providerId="ADAL" clId="{8BF974CD-B5FD-457C-9786-03A7F1547257}" dt="2022-11-25T12:51:19.741" v="4145"/>
        <pc:sldMkLst>
          <pc:docMk/>
          <pc:sldMk cId="790189448" sldId="279"/>
        </pc:sldMkLst>
        <pc:spChg chg="mod">
          <ac:chgData name="Rob Smit" userId="97c0d011-0145-4950-a666-3a1c1fed9f7b" providerId="ADAL" clId="{8BF974CD-B5FD-457C-9786-03A7F1547257}" dt="2022-11-25T12:50:54.883" v="4139" actId="20577"/>
          <ac:spMkLst>
            <pc:docMk/>
            <pc:sldMk cId="790189448" sldId="279"/>
            <ac:spMk id="2" creationId="{7FCB7C4C-1E10-810A-01C2-17927572AB3F}"/>
          </ac:spMkLst>
        </pc:spChg>
        <pc:spChg chg="mod">
          <ac:chgData name="Rob Smit" userId="97c0d011-0145-4950-a666-3a1c1fed9f7b" providerId="ADAL" clId="{8BF974CD-B5FD-457C-9786-03A7F1547257}" dt="2022-11-24T13:19:41.648" v="2734" actId="20577"/>
          <ac:spMkLst>
            <pc:docMk/>
            <pc:sldMk cId="790189448" sldId="279"/>
            <ac:spMk id="3" creationId="{54BA41BE-0FCD-9BC9-96D6-089E9A17EF98}"/>
          </ac:spMkLst>
        </pc:spChg>
        <pc:spChg chg="add mod">
          <ac:chgData name="Rob Smit" userId="97c0d011-0145-4950-a666-3a1c1fed9f7b" providerId="ADAL" clId="{8BF974CD-B5FD-457C-9786-03A7F1547257}" dt="2022-11-24T13:10:30.782" v="2579" actId="20577"/>
          <ac:spMkLst>
            <pc:docMk/>
            <pc:sldMk cId="790189448" sldId="279"/>
            <ac:spMk id="4" creationId="{EA8CEAFC-E9F8-11BD-265F-1A5FCC61B468}"/>
          </ac:spMkLst>
        </pc:spChg>
        <pc:spChg chg="add mod">
          <ac:chgData name="Rob Smit" userId="97c0d011-0145-4950-a666-3a1c1fed9f7b" providerId="ADAL" clId="{8BF974CD-B5FD-457C-9786-03A7F1547257}" dt="2022-11-24T13:17:11.541" v="2662" actId="1076"/>
          <ac:spMkLst>
            <pc:docMk/>
            <pc:sldMk cId="790189448" sldId="279"/>
            <ac:spMk id="5" creationId="{39750B7D-A753-7C39-61BF-FC8ED0FEA04D}"/>
          </ac:spMkLst>
        </pc:spChg>
      </pc:sldChg>
      <pc:sldChg chg="addSp delSp modSp new mod modClrScheme chgLayout">
        <pc:chgData name="Rob Smit" userId="97c0d011-0145-4950-a666-3a1c1fed9f7b" providerId="ADAL" clId="{8BF974CD-B5FD-457C-9786-03A7F1547257}" dt="2022-11-24T13:20:59.474" v="2743" actId="20577"/>
        <pc:sldMkLst>
          <pc:docMk/>
          <pc:sldMk cId="927189677" sldId="280"/>
        </pc:sldMkLst>
        <pc:spChg chg="del mod ord">
          <ac:chgData name="Rob Smit" userId="97c0d011-0145-4950-a666-3a1c1fed9f7b" providerId="ADAL" clId="{8BF974CD-B5FD-457C-9786-03A7F1547257}" dt="2022-11-24T13:20:56.736" v="2736" actId="700"/>
          <ac:spMkLst>
            <pc:docMk/>
            <pc:sldMk cId="927189677" sldId="280"/>
            <ac:spMk id="2" creationId="{BE545336-AC8C-C190-11D1-B9C30808F306}"/>
          </ac:spMkLst>
        </pc:spChg>
        <pc:spChg chg="del mod ord">
          <ac:chgData name="Rob Smit" userId="97c0d011-0145-4950-a666-3a1c1fed9f7b" providerId="ADAL" clId="{8BF974CD-B5FD-457C-9786-03A7F1547257}" dt="2022-11-24T13:20:56.736" v="2736" actId="700"/>
          <ac:spMkLst>
            <pc:docMk/>
            <pc:sldMk cId="927189677" sldId="280"/>
            <ac:spMk id="3" creationId="{B3A3CF02-2B79-1EC2-D90D-B6F24258E5C9}"/>
          </ac:spMkLst>
        </pc:spChg>
        <pc:spChg chg="add mod ord">
          <ac:chgData name="Rob Smit" userId="97c0d011-0145-4950-a666-3a1c1fed9f7b" providerId="ADAL" clId="{8BF974CD-B5FD-457C-9786-03A7F1547257}" dt="2022-11-24T13:20:59.474" v="2743" actId="20577"/>
          <ac:spMkLst>
            <pc:docMk/>
            <pc:sldMk cId="927189677" sldId="280"/>
            <ac:spMk id="4" creationId="{83C5DDD9-8B7B-8D17-F82B-7C40D9A68A4F}"/>
          </ac:spMkLst>
        </pc:spChg>
        <pc:spChg chg="add mod ord">
          <ac:chgData name="Rob Smit" userId="97c0d011-0145-4950-a666-3a1c1fed9f7b" providerId="ADAL" clId="{8BF974CD-B5FD-457C-9786-03A7F1547257}" dt="2022-11-24T13:20:56.736" v="2736" actId="700"/>
          <ac:spMkLst>
            <pc:docMk/>
            <pc:sldMk cId="927189677" sldId="280"/>
            <ac:spMk id="5" creationId="{63F08B2B-4AB4-F2C4-9A43-17E8485A8CB7}"/>
          </ac:spMkLst>
        </pc:spChg>
      </pc:sldChg>
      <pc:sldChg chg="addSp modSp new mod">
        <pc:chgData name="Rob Smit" userId="97c0d011-0145-4950-a666-3a1c1fed9f7b" providerId="ADAL" clId="{8BF974CD-B5FD-457C-9786-03A7F1547257}" dt="2022-11-24T13:38:50.198" v="2883" actId="20577"/>
        <pc:sldMkLst>
          <pc:docMk/>
          <pc:sldMk cId="3289881009" sldId="281"/>
        </pc:sldMkLst>
        <pc:spChg chg="mod">
          <ac:chgData name="Rob Smit" userId="97c0d011-0145-4950-a666-3a1c1fed9f7b" providerId="ADAL" clId="{8BF974CD-B5FD-457C-9786-03A7F1547257}" dt="2022-11-24T13:26:03.199" v="2775" actId="20577"/>
          <ac:spMkLst>
            <pc:docMk/>
            <pc:sldMk cId="3289881009" sldId="281"/>
            <ac:spMk id="2" creationId="{22FA993F-D9B3-B61C-B5C5-C60BCD6C1FAA}"/>
          </ac:spMkLst>
        </pc:spChg>
        <pc:spChg chg="mod">
          <ac:chgData name="Rob Smit" userId="97c0d011-0145-4950-a666-3a1c1fed9f7b" providerId="ADAL" clId="{8BF974CD-B5FD-457C-9786-03A7F1547257}" dt="2022-11-24T13:38:50.198" v="2883" actId="20577"/>
          <ac:spMkLst>
            <pc:docMk/>
            <pc:sldMk cId="3289881009" sldId="281"/>
            <ac:spMk id="3" creationId="{624AE598-0129-B8AA-3885-F3B151FE5200}"/>
          </ac:spMkLst>
        </pc:spChg>
        <pc:picChg chg="add mod">
          <ac:chgData name="Rob Smit" userId="97c0d011-0145-4950-a666-3a1c1fed9f7b" providerId="ADAL" clId="{8BF974CD-B5FD-457C-9786-03A7F1547257}" dt="2022-11-24T13:27:22.990" v="2830" actId="1076"/>
          <ac:picMkLst>
            <pc:docMk/>
            <pc:sldMk cId="3289881009" sldId="281"/>
            <ac:picMk id="5" creationId="{C15AC3BE-6F2D-771F-D04A-991399E03879}"/>
          </ac:picMkLst>
        </pc:picChg>
      </pc:sldChg>
      <pc:sldChg chg="addSp delSp modSp new mod modClrScheme modAnim chgLayout">
        <pc:chgData name="Rob Smit" userId="97c0d011-0145-4950-a666-3a1c1fed9f7b" providerId="ADAL" clId="{8BF974CD-B5FD-457C-9786-03A7F1547257}" dt="2022-11-25T12:51:39.696" v="4147"/>
        <pc:sldMkLst>
          <pc:docMk/>
          <pc:sldMk cId="759231934" sldId="282"/>
        </pc:sldMkLst>
        <pc:spChg chg="del mod ord">
          <ac:chgData name="Rob Smit" userId="97c0d011-0145-4950-a666-3a1c1fed9f7b" providerId="ADAL" clId="{8BF974CD-B5FD-457C-9786-03A7F1547257}" dt="2022-11-24T13:39:01.583" v="2885" actId="700"/>
          <ac:spMkLst>
            <pc:docMk/>
            <pc:sldMk cId="759231934" sldId="282"/>
            <ac:spMk id="2" creationId="{DDA4E821-5E7F-02B8-7C9A-1C50E077C5A9}"/>
          </ac:spMkLst>
        </pc:spChg>
        <pc:spChg chg="del mod ord">
          <ac:chgData name="Rob Smit" userId="97c0d011-0145-4950-a666-3a1c1fed9f7b" providerId="ADAL" clId="{8BF974CD-B5FD-457C-9786-03A7F1547257}" dt="2022-11-24T13:39:01.583" v="2885" actId="700"/>
          <ac:spMkLst>
            <pc:docMk/>
            <pc:sldMk cId="759231934" sldId="282"/>
            <ac:spMk id="3" creationId="{E8A2FAB3-5C22-6658-BE3B-50E6DDF1F535}"/>
          </ac:spMkLst>
        </pc:spChg>
        <pc:spChg chg="add mod ord">
          <ac:chgData name="Rob Smit" userId="97c0d011-0145-4950-a666-3a1c1fed9f7b" providerId="ADAL" clId="{8BF974CD-B5FD-457C-9786-03A7F1547257}" dt="2022-11-24T13:39:25.658" v="2906" actId="20577"/>
          <ac:spMkLst>
            <pc:docMk/>
            <pc:sldMk cId="759231934" sldId="282"/>
            <ac:spMk id="4" creationId="{D2BB31AE-E13F-0376-F0D0-F248026038BF}"/>
          </ac:spMkLst>
        </pc:spChg>
        <pc:spChg chg="add mod ord">
          <ac:chgData name="Rob Smit" userId="97c0d011-0145-4950-a666-3a1c1fed9f7b" providerId="ADAL" clId="{8BF974CD-B5FD-457C-9786-03A7F1547257}" dt="2022-11-24T13:44:32.527" v="3145" actId="20577"/>
          <ac:spMkLst>
            <pc:docMk/>
            <pc:sldMk cId="759231934" sldId="282"/>
            <ac:spMk id="5" creationId="{20189C7A-08A3-68C4-6E80-ECCA59434FED}"/>
          </ac:spMkLst>
        </pc:spChg>
      </pc:sldChg>
      <pc:sldChg chg="modSp new mod modAnim">
        <pc:chgData name="Rob Smit" userId="97c0d011-0145-4950-a666-3a1c1fed9f7b" providerId="ADAL" clId="{8BF974CD-B5FD-457C-9786-03A7F1547257}" dt="2022-11-25T12:52:52.221" v="4154"/>
        <pc:sldMkLst>
          <pc:docMk/>
          <pc:sldMk cId="2868253133" sldId="283"/>
        </pc:sldMkLst>
        <pc:spChg chg="mod">
          <ac:chgData name="Rob Smit" userId="97c0d011-0145-4950-a666-3a1c1fed9f7b" providerId="ADAL" clId="{8BF974CD-B5FD-457C-9786-03A7F1547257}" dt="2022-11-24T13:47:38.609" v="3169" actId="20577"/>
          <ac:spMkLst>
            <pc:docMk/>
            <pc:sldMk cId="2868253133" sldId="283"/>
            <ac:spMk id="2" creationId="{1290DA2E-2658-E383-020D-36EE022BBDC9}"/>
          </ac:spMkLst>
        </pc:spChg>
        <pc:spChg chg="mod">
          <ac:chgData name="Rob Smit" userId="97c0d011-0145-4950-a666-3a1c1fed9f7b" providerId="ADAL" clId="{8BF974CD-B5FD-457C-9786-03A7F1547257}" dt="2022-11-25T12:52:42.650" v="4152" actId="20577"/>
          <ac:spMkLst>
            <pc:docMk/>
            <pc:sldMk cId="2868253133" sldId="283"/>
            <ac:spMk id="3" creationId="{634F8BAD-33AC-4E6C-8187-4EA66324A689}"/>
          </ac:spMkLst>
        </pc:spChg>
      </pc:sldChg>
      <pc:sldChg chg="modSp new mod modAnim">
        <pc:chgData name="Rob Smit" userId="97c0d011-0145-4950-a666-3a1c1fed9f7b" providerId="ADAL" clId="{8BF974CD-B5FD-457C-9786-03A7F1547257}" dt="2022-11-25T12:53:15.279" v="4158"/>
        <pc:sldMkLst>
          <pc:docMk/>
          <pc:sldMk cId="3117674790" sldId="284"/>
        </pc:sldMkLst>
        <pc:spChg chg="mod">
          <ac:chgData name="Rob Smit" userId="97c0d011-0145-4950-a666-3a1c1fed9f7b" providerId="ADAL" clId="{8BF974CD-B5FD-457C-9786-03A7F1547257}" dt="2022-11-24T13:54:16.020" v="3439" actId="20577"/>
          <ac:spMkLst>
            <pc:docMk/>
            <pc:sldMk cId="3117674790" sldId="284"/>
            <ac:spMk id="2" creationId="{1CCBA597-AFDE-1CF4-0166-CA2BA1EEC010}"/>
          </ac:spMkLst>
        </pc:spChg>
        <pc:spChg chg="mod">
          <ac:chgData name="Rob Smit" userId="97c0d011-0145-4950-a666-3a1c1fed9f7b" providerId="ADAL" clId="{8BF974CD-B5FD-457C-9786-03A7F1547257}" dt="2022-11-24T15:00:22.675" v="3716" actId="6549"/>
          <ac:spMkLst>
            <pc:docMk/>
            <pc:sldMk cId="3117674790" sldId="284"/>
            <ac:spMk id="3" creationId="{B5A9B307-320A-0D6E-A5CD-0444494C141C}"/>
          </ac:spMkLst>
        </pc:spChg>
      </pc:sldChg>
      <pc:sldChg chg="addSp modSp new mod modAnim">
        <pc:chgData name="Rob Smit" userId="97c0d011-0145-4950-a666-3a1c1fed9f7b" providerId="ADAL" clId="{8BF974CD-B5FD-457C-9786-03A7F1547257}" dt="2022-11-25T12:54:05.318" v="4181"/>
        <pc:sldMkLst>
          <pc:docMk/>
          <pc:sldMk cId="3109439757" sldId="285"/>
        </pc:sldMkLst>
        <pc:spChg chg="mod">
          <ac:chgData name="Rob Smit" userId="97c0d011-0145-4950-a666-3a1c1fed9f7b" providerId="ADAL" clId="{8BF974CD-B5FD-457C-9786-03A7F1547257}" dt="2022-11-24T15:27:16.940" v="3722" actId="20577"/>
          <ac:spMkLst>
            <pc:docMk/>
            <pc:sldMk cId="3109439757" sldId="285"/>
            <ac:spMk id="2" creationId="{97824C05-75FD-27F8-F3B7-14660FDFB5DD}"/>
          </ac:spMkLst>
        </pc:spChg>
        <pc:spChg chg="mod">
          <ac:chgData name="Rob Smit" userId="97c0d011-0145-4950-a666-3a1c1fed9f7b" providerId="ADAL" clId="{8BF974CD-B5FD-457C-9786-03A7F1547257}" dt="2022-11-25T12:53:53.634" v="4177" actId="6549"/>
          <ac:spMkLst>
            <pc:docMk/>
            <pc:sldMk cId="3109439757" sldId="285"/>
            <ac:spMk id="3" creationId="{6C4B8A4F-E58E-EF2D-C698-89D5B7548CCB}"/>
          </ac:spMkLst>
        </pc:spChg>
        <pc:picChg chg="add mod modCrop">
          <ac:chgData name="Rob Smit" userId="97c0d011-0145-4950-a666-3a1c1fed9f7b" providerId="ADAL" clId="{8BF974CD-B5FD-457C-9786-03A7F1547257}" dt="2022-11-24T15:29:12.077" v="3899" actId="1076"/>
          <ac:picMkLst>
            <pc:docMk/>
            <pc:sldMk cId="3109439757" sldId="285"/>
            <ac:picMk id="5" creationId="{83DF98DA-48D0-A7D2-A7C7-E24056664C6E}"/>
          </ac:picMkLst>
        </pc:picChg>
      </pc:sldChg>
      <pc:sldChg chg="modSp new mod modAnim">
        <pc:chgData name="Rob Smit" userId="97c0d011-0145-4950-a666-3a1c1fed9f7b" providerId="ADAL" clId="{8BF974CD-B5FD-457C-9786-03A7F1547257}" dt="2022-11-25T12:54:22.566" v="4183"/>
        <pc:sldMkLst>
          <pc:docMk/>
          <pc:sldMk cId="1679831543" sldId="286"/>
        </pc:sldMkLst>
        <pc:spChg chg="mod">
          <ac:chgData name="Rob Smit" userId="97c0d011-0145-4950-a666-3a1c1fed9f7b" providerId="ADAL" clId="{8BF974CD-B5FD-457C-9786-03A7F1547257}" dt="2022-11-24T15:29:19.198" v="3912" actId="20577"/>
          <ac:spMkLst>
            <pc:docMk/>
            <pc:sldMk cId="1679831543" sldId="286"/>
            <ac:spMk id="2" creationId="{5DEBADE5-5F2A-3424-514E-F1BF807788B4}"/>
          </ac:spMkLst>
        </pc:spChg>
        <pc:spChg chg="mod">
          <ac:chgData name="Rob Smit" userId="97c0d011-0145-4950-a666-3a1c1fed9f7b" providerId="ADAL" clId="{8BF974CD-B5FD-457C-9786-03A7F1547257}" dt="2022-11-25T11:06:04.790" v="4069" actId="20577"/>
          <ac:spMkLst>
            <pc:docMk/>
            <pc:sldMk cId="1679831543" sldId="286"/>
            <ac:spMk id="3" creationId="{0B23F9CA-D6EA-33A8-6BBF-54894A551706}"/>
          </ac:spMkLst>
        </pc:spChg>
      </pc:sldChg>
      <pc:sldChg chg="addSp delSp modSp new mod modClrScheme chgLayout">
        <pc:chgData name="Rob Smit" userId="97c0d011-0145-4950-a666-3a1c1fed9f7b" providerId="ADAL" clId="{8BF974CD-B5FD-457C-9786-03A7F1547257}" dt="2022-11-25T11:06:17.648" v="4078" actId="20577"/>
        <pc:sldMkLst>
          <pc:docMk/>
          <pc:sldMk cId="3019570582" sldId="287"/>
        </pc:sldMkLst>
        <pc:spChg chg="del mod ord">
          <ac:chgData name="Rob Smit" userId="97c0d011-0145-4950-a666-3a1c1fed9f7b" providerId="ADAL" clId="{8BF974CD-B5FD-457C-9786-03A7F1547257}" dt="2022-11-25T11:06:13.648" v="4071" actId="700"/>
          <ac:spMkLst>
            <pc:docMk/>
            <pc:sldMk cId="3019570582" sldId="287"/>
            <ac:spMk id="2" creationId="{F9C95853-CF15-1B5A-3527-E00DB77A489C}"/>
          </ac:spMkLst>
        </pc:spChg>
        <pc:spChg chg="del mod ord">
          <ac:chgData name="Rob Smit" userId="97c0d011-0145-4950-a666-3a1c1fed9f7b" providerId="ADAL" clId="{8BF974CD-B5FD-457C-9786-03A7F1547257}" dt="2022-11-25T11:06:13.648" v="4071" actId="700"/>
          <ac:spMkLst>
            <pc:docMk/>
            <pc:sldMk cId="3019570582" sldId="287"/>
            <ac:spMk id="3" creationId="{76BA39A8-2A53-AA68-0622-4B5351A46586}"/>
          </ac:spMkLst>
        </pc:spChg>
        <pc:spChg chg="add mod ord">
          <ac:chgData name="Rob Smit" userId="97c0d011-0145-4950-a666-3a1c1fed9f7b" providerId="ADAL" clId="{8BF974CD-B5FD-457C-9786-03A7F1547257}" dt="2022-11-25T11:06:17.648" v="4078" actId="20577"/>
          <ac:spMkLst>
            <pc:docMk/>
            <pc:sldMk cId="3019570582" sldId="287"/>
            <ac:spMk id="4" creationId="{37C59294-58D6-3B91-4288-0E55110F5B45}"/>
          </ac:spMkLst>
        </pc:spChg>
        <pc:spChg chg="add mod ord">
          <ac:chgData name="Rob Smit" userId="97c0d011-0145-4950-a666-3a1c1fed9f7b" providerId="ADAL" clId="{8BF974CD-B5FD-457C-9786-03A7F1547257}" dt="2022-11-25T11:06:13.648" v="4071" actId="700"/>
          <ac:spMkLst>
            <pc:docMk/>
            <pc:sldMk cId="3019570582" sldId="287"/>
            <ac:spMk id="5" creationId="{7D750200-808A-9C95-CC01-6FA929B2FBFA}"/>
          </ac:spMkLst>
        </pc:spChg>
      </pc:sldChg>
    </pc:docChg>
  </pc:docChgLst>
  <pc:docChgLst>
    <pc:chgData name="Rob Smit" userId="97c0d011-0145-4950-a666-3a1c1fed9f7b" providerId="ADAL" clId="{459FD8B5-5146-4B72-9A4D-8B28FB30E1AE}"/>
    <pc:docChg chg="custSel modSld">
      <pc:chgData name="Rob Smit" userId="97c0d011-0145-4950-a666-3a1c1fed9f7b" providerId="ADAL" clId="{459FD8B5-5146-4B72-9A4D-8B28FB30E1AE}" dt="2022-12-04T20:04:27.064" v="969" actId="20577"/>
      <pc:docMkLst>
        <pc:docMk/>
      </pc:docMkLst>
      <pc:sldChg chg="modSp mod">
        <pc:chgData name="Rob Smit" userId="97c0d011-0145-4950-a666-3a1c1fed9f7b" providerId="ADAL" clId="{459FD8B5-5146-4B72-9A4D-8B28FB30E1AE}" dt="2022-12-04T19:55:40.025" v="28" actId="20577"/>
        <pc:sldMkLst>
          <pc:docMk/>
          <pc:sldMk cId="3661672893" sldId="256"/>
        </pc:sldMkLst>
        <pc:spChg chg="mod">
          <ac:chgData name="Rob Smit" userId="97c0d011-0145-4950-a666-3a1c1fed9f7b" providerId="ADAL" clId="{459FD8B5-5146-4B72-9A4D-8B28FB30E1AE}" dt="2022-12-04T19:55:40.025" v="28" actId="20577"/>
          <ac:spMkLst>
            <pc:docMk/>
            <pc:sldMk cId="3661672893" sldId="256"/>
            <ac:spMk id="2" creationId="{7EB0BBD0-6A98-3CF8-16A7-129AC0A52892}"/>
          </ac:spMkLst>
        </pc:spChg>
        <pc:spChg chg="mod">
          <ac:chgData name="Rob Smit" userId="97c0d011-0145-4950-a666-3a1c1fed9f7b" providerId="ADAL" clId="{459FD8B5-5146-4B72-9A4D-8B28FB30E1AE}" dt="2022-12-04T19:55:35.720" v="16" actId="20577"/>
          <ac:spMkLst>
            <pc:docMk/>
            <pc:sldMk cId="3661672893" sldId="256"/>
            <ac:spMk id="3" creationId="{82C65088-2C9F-5C42-CF72-7E0721D49032}"/>
          </ac:spMkLst>
        </pc:spChg>
      </pc:sldChg>
      <pc:sldChg chg="modSp mod">
        <pc:chgData name="Rob Smit" userId="97c0d011-0145-4950-a666-3a1c1fed9f7b" providerId="ADAL" clId="{459FD8B5-5146-4B72-9A4D-8B28FB30E1AE}" dt="2022-12-04T19:56:05.281" v="91" actId="20577"/>
        <pc:sldMkLst>
          <pc:docMk/>
          <pc:sldMk cId="1993736052" sldId="257"/>
        </pc:sldMkLst>
        <pc:spChg chg="mod">
          <ac:chgData name="Rob Smit" userId="97c0d011-0145-4950-a666-3a1c1fed9f7b" providerId="ADAL" clId="{459FD8B5-5146-4B72-9A4D-8B28FB30E1AE}" dt="2022-12-04T19:55:45.979" v="35" actId="20577"/>
          <ac:spMkLst>
            <pc:docMk/>
            <pc:sldMk cId="1993736052" sldId="257"/>
            <ac:spMk id="6" creationId="{C1C7A6BC-0FF2-1B6F-A546-C0ED9A98121A}"/>
          </ac:spMkLst>
        </pc:spChg>
        <pc:spChg chg="mod">
          <ac:chgData name="Rob Smit" userId="97c0d011-0145-4950-a666-3a1c1fed9f7b" providerId="ADAL" clId="{459FD8B5-5146-4B72-9A4D-8B28FB30E1AE}" dt="2022-12-04T19:56:05.281" v="91" actId="20577"/>
          <ac:spMkLst>
            <pc:docMk/>
            <pc:sldMk cId="1993736052" sldId="257"/>
            <ac:spMk id="7" creationId="{415153CB-C511-EAEB-4F02-B41F4C159907}"/>
          </ac:spMkLst>
        </pc:spChg>
      </pc:sldChg>
      <pc:sldChg chg="modSp mod">
        <pc:chgData name="Rob Smit" userId="97c0d011-0145-4950-a666-3a1c1fed9f7b" providerId="ADAL" clId="{459FD8B5-5146-4B72-9A4D-8B28FB30E1AE}" dt="2022-12-04T20:04:06.714" v="964" actId="20577"/>
        <pc:sldMkLst>
          <pc:docMk/>
          <pc:sldMk cId="3142723849" sldId="271"/>
        </pc:sldMkLst>
        <pc:spChg chg="mod">
          <ac:chgData name="Rob Smit" userId="97c0d011-0145-4950-a666-3a1c1fed9f7b" providerId="ADAL" clId="{459FD8B5-5146-4B72-9A4D-8B28FB30E1AE}" dt="2022-12-04T20:04:06.714" v="964" actId="20577"/>
          <ac:spMkLst>
            <pc:docMk/>
            <pc:sldMk cId="3142723849" sldId="271"/>
            <ac:spMk id="5" creationId="{F18A5DFD-ED53-7066-01C1-B58642445029}"/>
          </ac:spMkLst>
        </pc:spChg>
      </pc:sldChg>
      <pc:sldChg chg="modSp mod">
        <pc:chgData name="Rob Smit" userId="97c0d011-0145-4950-a666-3a1c1fed9f7b" providerId="ADAL" clId="{459FD8B5-5146-4B72-9A4D-8B28FB30E1AE}" dt="2022-12-04T19:56:11.307" v="94" actId="20577"/>
        <pc:sldMkLst>
          <pc:docMk/>
          <pc:sldMk cId="523937339" sldId="272"/>
        </pc:sldMkLst>
        <pc:spChg chg="mod">
          <ac:chgData name="Rob Smit" userId="97c0d011-0145-4950-a666-3a1c1fed9f7b" providerId="ADAL" clId="{459FD8B5-5146-4B72-9A4D-8B28FB30E1AE}" dt="2022-12-04T19:56:11.307" v="94" actId="20577"/>
          <ac:spMkLst>
            <pc:docMk/>
            <pc:sldMk cId="523937339" sldId="272"/>
            <ac:spMk id="4" creationId="{6949C51D-FB03-830B-7B7C-5AD385069FD2}"/>
          </ac:spMkLst>
        </pc:spChg>
      </pc:sldChg>
      <pc:sldChg chg="modSp mod modAnim">
        <pc:chgData name="Rob Smit" userId="97c0d011-0145-4950-a666-3a1c1fed9f7b" providerId="ADAL" clId="{459FD8B5-5146-4B72-9A4D-8B28FB30E1AE}" dt="2022-12-04T19:56:43.801" v="127" actId="20577"/>
        <pc:sldMkLst>
          <pc:docMk/>
          <pc:sldMk cId="362323758" sldId="273"/>
        </pc:sldMkLst>
        <pc:spChg chg="mod">
          <ac:chgData name="Rob Smit" userId="97c0d011-0145-4950-a666-3a1c1fed9f7b" providerId="ADAL" clId="{459FD8B5-5146-4B72-9A4D-8B28FB30E1AE}" dt="2022-12-04T19:56:21.814" v="103" actId="20577"/>
          <ac:spMkLst>
            <pc:docMk/>
            <pc:sldMk cId="362323758" sldId="273"/>
            <ac:spMk id="4" creationId="{F835C6E2-FB4A-0D24-8727-A213C1E23BBF}"/>
          </ac:spMkLst>
        </pc:spChg>
        <pc:spChg chg="mod">
          <ac:chgData name="Rob Smit" userId="97c0d011-0145-4950-a666-3a1c1fed9f7b" providerId="ADAL" clId="{459FD8B5-5146-4B72-9A4D-8B28FB30E1AE}" dt="2022-12-04T19:56:43.801" v="127" actId="20577"/>
          <ac:spMkLst>
            <pc:docMk/>
            <pc:sldMk cId="362323758" sldId="273"/>
            <ac:spMk id="5" creationId="{58D75911-B66D-8F36-A3AF-A65BF19920C6}"/>
          </ac:spMkLst>
        </pc:spChg>
      </pc:sldChg>
      <pc:sldChg chg="modSp mod modAnim">
        <pc:chgData name="Rob Smit" userId="97c0d011-0145-4950-a666-3a1c1fed9f7b" providerId="ADAL" clId="{459FD8B5-5146-4B72-9A4D-8B28FB30E1AE}" dt="2022-12-04T19:57:41.630" v="247" actId="20577"/>
        <pc:sldMkLst>
          <pc:docMk/>
          <pc:sldMk cId="2868253133" sldId="283"/>
        </pc:sldMkLst>
        <pc:spChg chg="mod">
          <ac:chgData name="Rob Smit" userId="97c0d011-0145-4950-a666-3a1c1fed9f7b" providerId="ADAL" clId="{459FD8B5-5146-4B72-9A4D-8B28FB30E1AE}" dt="2022-12-04T19:56:53.399" v="135" actId="20577"/>
          <ac:spMkLst>
            <pc:docMk/>
            <pc:sldMk cId="2868253133" sldId="283"/>
            <ac:spMk id="2" creationId="{1290DA2E-2658-E383-020D-36EE022BBDC9}"/>
          </ac:spMkLst>
        </pc:spChg>
        <pc:spChg chg="mod">
          <ac:chgData name="Rob Smit" userId="97c0d011-0145-4950-a666-3a1c1fed9f7b" providerId="ADAL" clId="{459FD8B5-5146-4B72-9A4D-8B28FB30E1AE}" dt="2022-12-04T19:57:41.630" v="247" actId="20577"/>
          <ac:spMkLst>
            <pc:docMk/>
            <pc:sldMk cId="2868253133" sldId="283"/>
            <ac:spMk id="3" creationId="{634F8BAD-33AC-4E6C-8187-4EA66324A689}"/>
          </ac:spMkLst>
        </pc:spChg>
      </pc:sldChg>
      <pc:sldChg chg="modSp mod modAnim">
        <pc:chgData name="Rob Smit" userId="97c0d011-0145-4950-a666-3a1c1fed9f7b" providerId="ADAL" clId="{459FD8B5-5146-4B72-9A4D-8B28FB30E1AE}" dt="2022-12-04T20:04:16.409" v="965" actId="20577"/>
        <pc:sldMkLst>
          <pc:docMk/>
          <pc:sldMk cId="392727787" sldId="288"/>
        </pc:sldMkLst>
        <pc:spChg chg="mod">
          <ac:chgData name="Rob Smit" userId="97c0d011-0145-4950-a666-3a1c1fed9f7b" providerId="ADAL" clId="{459FD8B5-5146-4B72-9A4D-8B28FB30E1AE}" dt="2022-12-04T19:57:48.500" v="274" actId="6549"/>
          <ac:spMkLst>
            <pc:docMk/>
            <pc:sldMk cId="392727787" sldId="288"/>
            <ac:spMk id="2" creationId="{8BEB8F67-F129-551F-F4AC-0D80D02A0317}"/>
          </ac:spMkLst>
        </pc:spChg>
        <pc:spChg chg="mod">
          <ac:chgData name="Rob Smit" userId="97c0d011-0145-4950-a666-3a1c1fed9f7b" providerId="ADAL" clId="{459FD8B5-5146-4B72-9A4D-8B28FB30E1AE}" dt="2022-12-04T20:04:16.409" v="965" actId="20577"/>
          <ac:spMkLst>
            <pc:docMk/>
            <pc:sldMk cId="392727787" sldId="288"/>
            <ac:spMk id="3" creationId="{1EABCA88-6F3D-F4D3-A60A-4AB715A94AE8}"/>
          </ac:spMkLst>
        </pc:spChg>
      </pc:sldChg>
      <pc:sldChg chg="modSp mod modAnim">
        <pc:chgData name="Rob Smit" userId="97c0d011-0145-4950-a666-3a1c1fed9f7b" providerId="ADAL" clId="{459FD8B5-5146-4B72-9A4D-8B28FB30E1AE}" dt="2022-12-04T20:04:22.204" v="968" actId="20577"/>
        <pc:sldMkLst>
          <pc:docMk/>
          <pc:sldMk cId="962009427" sldId="289"/>
        </pc:sldMkLst>
        <pc:spChg chg="mod">
          <ac:chgData name="Rob Smit" userId="97c0d011-0145-4950-a666-3a1c1fed9f7b" providerId="ADAL" clId="{459FD8B5-5146-4B72-9A4D-8B28FB30E1AE}" dt="2022-12-04T19:58:27.632" v="367" actId="20577"/>
          <ac:spMkLst>
            <pc:docMk/>
            <pc:sldMk cId="962009427" sldId="289"/>
            <ac:spMk id="2" creationId="{83FDB7CF-96E1-39C2-7CD2-C8212DCDB392}"/>
          </ac:spMkLst>
        </pc:spChg>
        <pc:spChg chg="mod">
          <ac:chgData name="Rob Smit" userId="97c0d011-0145-4950-a666-3a1c1fed9f7b" providerId="ADAL" clId="{459FD8B5-5146-4B72-9A4D-8B28FB30E1AE}" dt="2022-12-04T20:04:22.204" v="968" actId="20577"/>
          <ac:spMkLst>
            <pc:docMk/>
            <pc:sldMk cId="962009427" sldId="289"/>
            <ac:spMk id="3" creationId="{53594EFD-4143-C3ED-9EFC-F8459AABD692}"/>
          </ac:spMkLst>
        </pc:spChg>
      </pc:sldChg>
      <pc:sldChg chg="modSp mod modAnim">
        <pc:chgData name="Rob Smit" userId="97c0d011-0145-4950-a666-3a1c1fed9f7b" providerId="ADAL" clId="{459FD8B5-5146-4B72-9A4D-8B28FB30E1AE}" dt="2022-12-04T20:04:27.064" v="969" actId="20577"/>
        <pc:sldMkLst>
          <pc:docMk/>
          <pc:sldMk cId="454500143" sldId="290"/>
        </pc:sldMkLst>
        <pc:spChg chg="mod">
          <ac:chgData name="Rob Smit" userId="97c0d011-0145-4950-a666-3a1c1fed9f7b" providerId="ADAL" clId="{459FD8B5-5146-4B72-9A4D-8B28FB30E1AE}" dt="2022-12-04T19:58:56.301" v="407" actId="20577"/>
          <ac:spMkLst>
            <pc:docMk/>
            <pc:sldMk cId="454500143" sldId="290"/>
            <ac:spMk id="2" creationId="{1F28B7BE-D113-033A-FEF0-19A2D1434F56}"/>
          </ac:spMkLst>
        </pc:spChg>
        <pc:spChg chg="mod">
          <ac:chgData name="Rob Smit" userId="97c0d011-0145-4950-a666-3a1c1fed9f7b" providerId="ADAL" clId="{459FD8B5-5146-4B72-9A4D-8B28FB30E1AE}" dt="2022-12-04T20:04:27.064" v="969" actId="20577"/>
          <ac:spMkLst>
            <pc:docMk/>
            <pc:sldMk cId="454500143" sldId="290"/>
            <ac:spMk id="3" creationId="{D821CC81-12F8-2638-D82F-0434816B707E}"/>
          </ac:spMkLst>
        </pc:spChg>
      </pc:sldChg>
      <pc:sldChg chg="modSp mod modAnim">
        <pc:chgData name="Rob Smit" userId="97c0d011-0145-4950-a666-3a1c1fed9f7b" providerId="ADAL" clId="{459FD8B5-5146-4B72-9A4D-8B28FB30E1AE}" dt="2022-12-04T19:59:39.207" v="469" actId="20577"/>
        <pc:sldMkLst>
          <pc:docMk/>
          <pc:sldMk cId="477962044" sldId="291"/>
        </pc:sldMkLst>
        <pc:spChg chg="mod">
          <ac:chgData name="Rob Smit" userId="97c0d011-0145-4950-a666-3a1c1fed9f7b" providerId="ADAL" clId="{459FD8B5-5146-4B72-9A4D-8B28FB30E1AE}" dt="2022-12-04T19:59:19.701" v="417" actId="20577"/>
          <ac:spMkLst>
            <pc:docMk/>
            <pc:sldMk cId="477962044" sldId="291"/>
            <ac:spMk id="2" creationId="{30687128-2639-1E8A-AF3F-5BF6C8FB7441}"/>
          </ac:spMkLst>
        </pc:spChg>
        <pc:spChg chg="mod">
          <ac:chgData name="Rob Smit" userId="97c0d011-0145-4950-a666-3a1c1fed9f7b" providerId="ADAL" clId="{459FD8B5-5146-4B72-9A4D-8B28FB30E1AE}" dt="2022-12-04T19:59:39.207" v="469" actId="20577"/>
          <ac:spMkLst>
            <pc:docMk/>
            <pc:sldMk cId="477962044" sldId="291"/>
            <ac:spMk id="3" creationId="{34C30D44-B86E-4ED1-5592-44137F79BC92}"/>
          </ac:spMkLst>
        </pc:spChg>
      </pc:sldChg>
      <pc:sldChg chg="modSp mod">
        <pc:chgData name="Rob Smit" userId="97c0d011-0145-4950-a666-3a1c1fed9f7b" providerId="ADAL" clId="{459FD8B5-5146-4B72-9A4D-8B28FB30E1AE}" dt="2022-12-04T19:59:46.435" v="477" actId="20577"/>
        <pc:sldMkLst>
          <pc:docMk/>
          <pc:sldMk cId="3003078962" sldId="293"/>
        </pc:sldMkLst>
        <pc:spChg chg="mod">
          <ac:chgData name="Rob Smit" userId="97c0d011-0145-4950-a666-3a1c1fed9f7b" providerId="ADAL" clId="{459FD8B5-5146-4B72-9A4D-8B28FB30E1AE}" dt="2022-12-04T19:59:46.435" v="477" actId="20577"/>
          <ac:spMkLst>
            <pc:docMk/>
            <pc:sldMk cId="3003078962" sldId="293"/>
            <ac:spMk id="2" creationId="{5F1934DB-55B4-DF5B-E8ED-EC8533B842B0}"/>
          </ac:spMkLst>
        </pc:spChg>
      </pc:sldChg>
      <pc:sldChg chg="modSp mod modAnim">
        <pc:chgData name="Rob Smit" userId="97c0d011-0145-4950-a666-3a1c1fed9f7b" providerId="ADAL" clId="{459FD8B5-5146-4B72-9A4D-8B28FB30E1AE}" dt="2022-12-04T20:00:28.942" v="565" actId="20577"/>
        <pc:sldMkLst>
          <pc:docMk/>
          <pc:sldMk cId="1244022322" sldId="294"/>
        </pc:sldMkLst>
        <pc:spChg chg="mod">
          <ac:chgData name="Rob Smit" userId="97c0d011-0145-4950-a666-3a1c1fed9f7b" providerId="ADAL" clId="{459FD8B5-5146-4B72-9A4D-8B28FB30E1AE}" dt="2022-12-04T19:59:51.361" v="481" actId="20577"/>
          <ac:spMkLst>
            <pc:docMk/>
            <pc:sldMk cId="1244022322" sldId="294"/>
            <ac:spMk id="4" creationId="{87124259-5F73-EB1B-4347-C0857E036283}"/>
          </ac:spMkLst>
        </pc:spChg>
        <pc:spChg chg="mod">
          <ac:chgData name="Rob Smit" userId="97c0d011-0145-4950-a666-3a1c1fed9f7b" providerId="ADAL" clId="{459FD8B5-5146-4B72-9A4D-8B28FB30E1AE}" dt="2022-12-04T20:00:28.942" v="565" actId="20577"/>
          <ac:spMkLst>
            <pc:docMk/>
            <pc:sldMk cId="1244022322" sldId="294"/>
            <ac:spMk id="5" creationId="{E42BD3C1-479D-F544-5139-8A1E8EDD227B}"/>
          </ac:spMkLst>
        </pc:spChg>
      </pc:sldChg>
      <pc:sldChg chg="modSp mod modAnim">
        <pc:chgData name="Rob Smit" userId="97c0d011-0145-4950-a666-3a1c1fed9f7b" providerId="ADAL" clId="{459FD8B5-5146-4B72-9A4D-8B28FB30E1AE}" dt="2022-12-04T20:01:46.108" v="695" actId="15"/>
        <pc:sldMkLst>
          <pc:docMk/>
          <pc:sldMk cId="4248360814" sldId="295"/>
        </pc:sldMkLst>
        <pc:spChg chg="mod">
          <ac:chgData name="Rob Smit" userId="97c0d011-0145-4950-a666-3a1c1fed9f7b" providerId="ADAL" clId="{459FD8B5-5146-4B72-9A4D-8B28FB30E1AE}" dt="2022-12-04T20:00:39.690" v="583" actId="20577"/>
          <ac:spMkLst>
            <pc:docMk/>
            <pc:sldMk cId="4248360814" sldId="295"/>
            <ac:spMk id="2" creationId="{7B12F696-9AB3-8AD3-8610-D6E95FF08F89}"/>
          </ac:spMkLst>
        </pc:spChg>
        <pc:spChg chg="mod">
          <ac:chgData name="Rob Smit" userId="97c0d011-0145-4950-a666-3a1c1fed9f7b" providerId="ADAL" clId="{459FD8B5-5146-4B72-9A4D-8B28FB30E1AE}" dt="2022-12-04T20:01:46.108" v="695" actId="15"/>
          <ac:spMkLst>
            <pc:docMk/>
            <pc:sldMk cId="4248360814" sldId="295"/>
            <ac:spMk id="3" creationId="{B3569A93-2411-7F50-380E-2A9735FB1A4F}"/>
          </ac:spMkLst>
        </pc:spChg>
      </pc:sldChg>
      <pc:sldChg chg="modSp modAnim">
        <pc:chgData name="Rob Smit" userId="97c0d011-0145-4950-a666-3a1c1fed9f7b" providerId="ADAL" clId="{459FD8B5-5146-4B72-9A4D-8B28FB30E1AE}" dt="2022-12-04T20:02:32.858" v="791" actId="20577"/>
        <pc:sldMkLst>
          <pc:docMk/>
          <pc:sldMk cId="2481467982" sldId="296"/>
        </pc:sldMkLst>
        <pc:spChg chg="mod">
          <ac:chgData name="Rob Smit" userId="97c0d011-0145-4950-a666-3a1c1fed9f7b" providerId="ADAL" clId="{459FD8B5-5146-4B72-9A4D-8B28FB30E1AE}" dt="2022-12-04T20:02:32.858" v="791" actId="20577"/>
          <ac:spMkLst>
            <pc:docMk/>
            <pc:sldMk cId="2481467982" sldId="296"/>
            <ac:spMk id="3" creationId="{1DF6EB33-1398-3702-5117-87E074758A44}"/>
          </ac:spMkLst>
        </pc:spChg>
      </pc:sldChg>
      <pc:sldChg chg="modSp mod modAnim">
        <pc:chgData name="Rob Smit" userId="97c0d011-0145-4950-a666-3a1c1fed9f7b" providerId="ADAL" clId="{459FD8B5-5146-4B72-9A4D-8B28FB30E1AE}" dt="2022-12-04T20:03:14.551" v="898" actId="20577"/>
        <pc:sldMkLst>
          <pc:docMk/>
          <pc:sldMk cId="143271972" sldId="297"/>
        </pc:sldMkLst>
        <pc:spChg chg="mod">
          <ac:chgData name="Rob Smit" userId="97c0d011-0145-4950-a666-3a1c1fed9f7b" providerId="ADAL" clId="{459FD8B5-5146-4B72-9A4D-8B28FB30E1AE}" dt="2022-12-04T20:02:38.148" v="800" actId="20577"/>
          <ac:spMkLst>
            <pc:docMk/>
            <pc:sldMk cId="143271972" sldId="297"/>
            <ac:spMk id="2" creationId="{2B663FC9-3693-87BE-A3A7-CFB1D789FEBE}"/>
          </ac:spMkLst>
        </pc:spChg>
        <pc:spChg chg="mod">
          <ac:chgData name="Rob Smit" userId="97c0d011-0145-4950-a666-3a1c1fed9f7b" providerId="ADAL" clId="{459FD8B5-5146-4B72-9A4D-8B28FB30E1AE}" dt="2022-12-04T20:03:14.551" v="898" actId="20577"/>
          <ac:spMkLst>
            <pc:docMk/>
            <pc:sldMk cId="143271972" sldId="297"/>
            <ac:spMk id="3" creationId="{6F803541-CB95-C627-07F3-43F7EEC5CB83}"/>
          </ac:spMkLst>
        </pc:spChg>
      </pc:sldChg>
      <pc:sldChg chg="modSp mod modAnim">
        <pc:chgData name="Rob Smit" userId="97c0d011-0145-4950-a666-3a1c1fed9f7b" providerId="ADAL" clId="{459FD8B5-5146-4B72-9A4D-8B28FB30E1AE}" dt="2022-12-04T20:04:02.528" v="955" actId="20577"/>
        <pc:sldMkLst>
          <pc:docMk/>
          <pc:sldMk cId="3108425512" sldId="298"/>
        </pc:sldMkLst>
        <pc:spChg chg="mod">
          <ac:chgData name="Rob Smit" userId="97c0d011-0145-4950-a666-3a1c1fed9f7b" providerId="ADAL" clId="{459FD8B5-5146-4B72-9A4D-8B28FB30E1AE}" dt="2022-12-04T20:03:25.420" v="932" actId="6549"/>
          <ac:spMkLst>
            <pc:docMk/>
            <pc:sldMk cId="3108425512" sldId="298"/>
            <ac:spMk id="2" creationId="{4CAC4369-B815-A5EE-9870-09CFD64E481A}"/>
          </ac:spMkLst>
        </pc:spChg>
        <pc:spChg chg="mod">
          <ac:chgData name="Rob Smit" userId="97c0d011-0145-4950-a666-3a1c1fed9f7b" providerId="ADAL" clId="{459FD8B5-5146-4B72-9A4D-8B28FB30E1AE}" dt="2022-12-04T20:04:02.528" v="955" actId="20577"/>
          <ac:spMkLst>
            <pc:docMk/>
            <pc:sldMk cId="3108425512" sldId="298"/>
            <ac:spMk id="3" creationId="{B8EE58FF-BBD4-BA93-FB29-64987B5E9410}"/>
          </ac:spMkLst>
        </pc:spChg>
      </pc:sldChg>
    </pc:docChg>
  </pc:docChgLst>
  <pc:docChgLst>
    <pc:chgData name="Rob Smit" userId="97c0d011-0145-4950-a666-3a1c1fed9f7b" providerId="ADAL" clId="{F53CD093-7EFB-4374-8A4D-B96241B40A77}"/>
    <pc:docChg chg="undo custSel addSld modSld sldOrd">
      <pc:chgData name="Rob Smit" userId="97c0d011-0145-4950-a666-3a1c1fed9f7b" providerId="ADAL" clId="{F53CD093-7EFB-4374-8A4D-B96241B40A77}" dt="2022-11-16T08:33:12.724" v="2700"/>
      <pc:docMkLst>
        <pc:docMk/>
      </pc:docMkLst>
      <pc:sldChg chg="modSp mod">
        <pc:chgData name="Rob Smit" userId="97c0d011-0145-4950-a666-3a1c1fed9f7b" providerId="ADAL" clId="{F53CD093-7EFB-4374-8A4D-B96241B40A77}" dt="2022-10-26T09:05:35.159" v="2557" actId="20577"/>
        <pc:sldMkLst>
          <pc:docMk/>
          <pc:sldMk cId="3661672893" sldId="256"/>
        </pc:sldMkLst>
        <pc:spChg chg="mod">
          <ac:chgData name="Rob Smit" userId="97c0d011-0145-4950-a666-3a1c1fed9f7b" providerId="ADAL" clId="{F53CD093-7EFB-4374-8A4D-B96241B40A77}" dt="2022-10-26T09:05:35.159" v="2557" actId="20577"/>
          <ac:spMkLst>
            <pc:docMk/>
            <pc:sldMk cId="3661672893" sldId="256"/>
            <ac:spMk id="3" creationId="{82C65088-2C9F-5C42-CF72-7E0721D49032}"/>
          </ac:spMkLst>
        </pc:spChg>
      </pc:sldChg>
      <pc:sldChg chg="addSp modSp mod">
        <pc:chgData name="Rob Smit" userId="97c0d011-0145-4950-a666-3a1c1fed9f7b" providerId="ADAL" clId="{F53CD093-7EFB-4374-8A4D-B96241B40A77}" dt="2022-10-26T07:52:47.695" v="1696" actId="20577"/>
        <pc:sldMkLst>
          <pc:docMk/>
          <pc:sldMk cId="1235474720" sldId="258"/>
        </pc:sldMkLst>
        <pc:spChg chg="mod">
          <ac:chgData name="Rob Smit" userId="97c0d011-0145-4950-a666-3a1c1fed9f7b" providerId="ADAL" clId="{F53CD093-7EFB-4374-8A4D-B96241B40A77}" dt="2022-10-26T07:52:47.695" v="1696" actId="20577"/>
          <ac:spMkLst>
            <pc:docMk/>
            <pc:sldMk cId="1235474720" sldId="258"/>
            <ac:spMk id="5" creationId="{975A1D2A-16CD-20FD-B58C-5D9CCD71BB5B}"/>
          </ac:spMkLst>
        </pc:spChg>
        <pc:picChg chg="add mod modCrop">
          <ac:chgData name="Rob Smit" userId="97c0d011-0145-4950-a666-3a1c1fed9f7b" providerId="ADAL" clId="{F53CD093-7EFB-4374-8A4D-B96241B40A77}" dt="2022-10-25T07:58:00.335" v="74" actId="1076"/>
          <ac:picMkLst>
            <pc:docMk/>
            <pc:sldMk cId="1235474720" sldId="258"/>
            <ac:picMk id="3" creationId="{C1A64319-F1C9-7BEA-8E35-3D9042782C93}"/>
          </ac:picMkLst>
        </pc:picChg>
      </pc:sldChg>
      <pc:sldChg chg="modSp mod modAnim">
        <pc:chgData name="Rob Smit" userId="97c0d011-0145-4950-a666-3a1c1fed9f7b" providerId="ADAL" clId="{F53CD093-7EFB-4374-8A4D-B96241B40A77}" dt="2022-11-16T08:28:07.575" v="2679"/>
        <pc:sldMkLst>
          <pc:docMk/>
          <pc:sldMk cId="3560374349" sldId="259"/>
        </pc:sldMkLst>
        <pc:spChg chg="mod">
          <ac:chgData name="Rob Smit" userId="97c0d011-0145-4950-a666-3a1c1fed9f7b" providerId="ADAL" clId="{F53CD093-7EFB-4374-8A4D-B96241B40A77}" dt="2022-10-25T07:56:03.027" v="45" actId="20577"/>
          <ac:spMkLst>
            <pc:docMk/>
            <pc:sldMk cId="3560374349" sldId="259"/>
            <ac:spMk id="5" creationId="{FE02898A-EFF3-32AA-6907-BFA74A9304C7}"/>
          </ac:spMkLst>
        </pc:spChg>
      </pc:sldChg>
      <pc:sldChg chg="modSp new mod modAnim">
        <pc:chgData name="Rob Smit" userId="97c0d011-0145-4950-a666-3a1c1fed9f7b" providerId="ADAL" clId="{F53CD093-7EFB-4374-8A4D-B96241B40A77}" dt="2022-11-16T08:28:59.735" v="2681"/>
        <pc:sldMkLst>
          <pc:docMk/>
          <pc:sldMk cId="2636009437" sldId="260"/>
        </pc:sldMkLst>
        <pc:spChg chg="mod">
          <ac:chgData name="Rob Smit" userId="97c0d011-0145-4950-a666-3a1c1fed9f7b" providerId="ADAL" clId="{F53CD093-7EFB-4374-8A4D-B96241B40A77}" dt="2022-10-25T07:56:36.295" v="68" actId="20577"/>
          <ac:spMkLst>
            <pc:docMk/>
            <pc:sldMk cId="2636009437" sldId="260"/>
            <ac:spMk id="2" creationId="{40FA2603-5624-77C7-DEC6-4C3F6C825253}"/>
          </ac:spMkLst>
        </pc:spChg>
        <pc:spChg chg="mod">
          <ac:chgData name="Rob Smit" userId="97c0d011-0145-4950-a666-3a1c1fed9f7b" providerId="ADAL" clId="{F53CD093-7EFB-4374-8A4D-B96241B40A77}" dt="2022-10-25T08:00:39.147" v="333" actId="20577"/>
          <ac:spMkLst>
            <pc:docMk/>
            <pc:sldMk cId="2636009437" sldId="260"/>
            <ac:spMk id="3" creationId="{9840D8EC-E452-8741-B4F8-0541D1916BD0}"/>
          </ac:spMkLst>
        </pc:spChg>
      </pc:sldChg>
      <pc:sldChg chg="modSp new mod modAnim">
        <pc:chgData name="Rob Smit" userId="97c0d011-0145-4950-a666-3a1c1fed9f7b" providerId="ADAL" clId="{F53CD093-7EFB-4374-8A4D-B96241B40A77}" dt="2022-11-16T08:29:19.498" v="2683"/>
        <pc:sldMkLst>
          <pc:docMk/>
          <pc:sldMk cId="2427001528" sldId="261"/>
        </pc:sldMkLst>
        <pc:spChg chg="mod">
          <ac:chgData name="Rob Smit" userId="97c0d011-0145-4950-a666-3a1c1fed9f7b" providerId="ADAL" clId="{F53CD093-7EFB-4374-8A4D-B96241B40A77}" dt="2022-10-25T08:44:48.995" v="355" actId="20577"/>
          <ac:spMkLst>
            <pc:docMk/>
            <pc:sldMk cId="2427001528" sldId="261"/>
            <ac:spMk id="2" creationId="{CD1AC553-3199-E0A4-65D3-616741A43CE6}"/>
          </ac:spMkLst>
        </pc:spChg>
        <pc:spChg chg="mod">
          <ac:chgData name="Rob Smit" userId="97c0d011-0145-4950-a666-3a1c1fed9f7b" providerId="ADAL" clId="{F53CD093-7EFB-4374-8A4D-B96241B40A77}" dt="2022-11-16T08:17:28.797" v="2676" actId="20577"/>
          <ac:spMkLst>
            <pc:docMk/>
            <pc:sldMk cId="2427001528" sldId="261"/>
            <ac:spMk id="3" creationId="{76C984F8-0E80-27CC-2E25-7AAF6376F0CC}"/>
          </ac:spMkLst>
        </pc:spChg>
      </pc:sldChg>
      <pc:sldChg chg="addSp delSp modSp new mod modClrScheme chgLayout">
        <pc:chgData name="Rob Smit" userId="97c0d011-0145-4950-a666-3a1c1fed9f7b" providerId="ADAL" clId="{F53CD093-7EFB-4374-8A4D-B96241B40A77}" dt="2022-10-25T09:16:28.456" v="555" actId="20577"/>
        <pc:sldMkLst>
          <pc:docMk/>
          <pc:sldMk cId="1709729335" sldId="262"/>
        </pc:sldMkLst>
        <pc:spChg chg="del mod ord">
          <ac:chgData name="Rob Smit" userId="97c0d011-0145-4950-a666-3a1c1fed9f7b" providerId="ADAL" clId="{F53CD093-7EFB-4374-8A4D-B96241B40A77}" dt="2022-10-25T09:14:14.249" v="529" actId="700"/>
          <ac:spMkLst>
            <pc:docMk/>
            <pc:sldMk cId="1709729335" sldId="262"/>
            <ac:spMk id="2" creationId="{1A14FFA6-AA49-5C0E-4AC9-2CA1E13E8D7D}"/>
          </ac:spMkLst>
        </pc:spChg>
        <pc:spChg chg="del mod ord">
          <ac:chgData name="Rob Smit" userId="97c0d011-0145-4950-a666-3a1c1fed9f7b" providerId="ADAL" clId="{F53CD093-7EFB-4374-8A4D-B96241B40A77}" dt="2022-10-25T09:14:14.249" v="529" actId="700"/>
          <ac:spMkLst>
            <pc:docMk/>
            <pc:sldMk cId="1709729335" sldId="262"/>
            <ac:spMk id="3" creationId="{808810A0-8C0D-6C6A-0D7A-EFBE312E7E07}"/>
          </ac:spMkLst>
        </pc:spChg>
        <pc:spChg chg="add mod ord">
          <ac:chgData name="Rob Smit" userId="97c0d011-0145-4950-a666-3a1c1fed9f7b" providerId="ADAL" clId="{F53CD093-7EFB-4374-8A4D-B96241B40A77}" dt="2022-10-25T09:14:17.574" v="536" actId="20577"/>
          <ac:spMkLst>
            <pc:docMk/>
            <pc:sldMk cId="1709729335" sldId="262"/>
            <ac:spMk id="4" creationId="{EC34BF81-3554-ADAB-E73A-B69654A1DEDD}"/>
          </ac:spMkLst>
        </pc:spChg>
        <pc:spChg chg="add mod ord">
          <ac:chgData name="Rob Smit" userId="97c0d011-0145-4950-a666-3a1c1fed9f7b" providerId="ADAL" clId="{F53CD093-7EFB-4374-8A4D-B96241B40A77}" dt="2022-10-25T09:16:28.456" v="555" actId="20577"/>
          <ac:spMkLst>
            <pc:docMk/>
            <pc:sldMk cId="1709729335" sldId="262"/>
            <ac:spMk id="5" creationId="{AD0175EC-7E8D-5199-7D7C-3E194E6251C3}"/>
          </ac:spMkLst>
        </pc:spChg>
        <pc:picChg chg="add mod">
          <ac:chgData name="Rob Smit" userId="97c0d011-0145-4950-a666-3a1c1fed9f7b" providerId="ADAL" clId="{F53CD093-7EFB-4374-8A4D-B96241B40A77}" dt="2022-10-25T09:16:14.019" v="539" actId="1076"/>
          <ac:picMkLst>
            <pc:docMk/>
            <pc:sldMk cId="1709729335" sldId="262"/>
            <ac:picMk id="7" creationId="{D12BD9D7-0DBA-95AA-9037-EE785A282F82}"/>
          </ac:picMkLst>
        </pc:picChg>
      </pc:sldChg>
      <pc:sldChg chg="addSp delSp modSp new mod modClrScheme modAnim chgLayout">
        <pc:chgData name="Rob Smit" userId="97c0d011-0145-4950-a666-3a1c1fed9f7b" providerId="ADAL" clId="{F53CD093-7EFB-4374-8A4D-B96241B40A77}" dt="2022-11-16T08:30:01.131" v="2686"/>
        <pc:sldMkLst>
          <pc:docMk/>
          <pc:sldMk cId="3253902359" sldId="263"/>
        </pc:sldMkLst>
        <pc:spChg chg="del mod ord">
          <ac:chgData name="Rob Smit" userId="97c0d011-0145-4950-a666-3a1c1fed9f7b" providerId="ADAL" clId="{F53CD093-7EFB-4374-8A4D-B96241B40A77}" dt="2022-10-25T09:16:35.282" v="557" actId="700"/>
          <ac:spMkLst>
            <pc:docMk/>
            <pc:sldMk cId="3253902359" sldId="263"/>
            <ac:spMk id="2" creationId="{6A6FA6A7-089E-6642-360F-7C672035D06C}"/>
          </ac:spMkLst>
        </pc:spChg>
        <pc:spChg chg="del mod ord">
          <ac:chgData name="Rob Smit" userId="97c0d011-0145-4950-a666-3a1c1fed9f7b" providerId="ADAL" clId="{F53CD093-7EFB-4374-8A4D-B96241B40A77}" dt="2022-10-25T09:16:35.282" v="557" actId="700"/>
          <ac:spMkLst>
            <pc:docMk/>
            <pc:sldMk cId="3253902359" sldId="263"/>
            <ac:spMk id="3" creationId="{F1D46A6F-1103-AA0C-D0ED-DAA28EDED454}"/>
          </ac:spMkLst>
        </pc:spChg>
        <pc:spChg chg="add mod ord">
          <ac:chgData name="Rob Smit" userId="97c0d011-0145-4950-a666-3a1c1fed9f7b" providerId="ADAL" clId="{F53CD093-7EFB-4374-8A4D-B96241B40A77}" dt="2022-10-25T09:16:39.744" v="575" actId="20577"/>
          <ac:spMkLst>
            <pc:docMk/>
            <pc:sldMk cId="3253902359" sldId="263"/>
            <ac:spMk id="4" creationId="{50F3C607-20B5-5B10-C115-5B3AF855F42D}"/>
          </ac:spMkLst>
        </pc:spChg>
        <pc:spChg chg="add mod ord">
          <ac:chgData name="Rob Smit" userId="97c0d011-0145-4950-a666-3a1c1fed9f7b" providerId="ADAL" clId="{F53CD093-7EFB-4374-8A4D-B96241B40A77}" dt="2022-10-25T09:24:15.218" v="745" actId="1076"/>
          <ac:spMkLst>
            <pc:docMk/>
            <pc:sldMk cId="3253902359" sldId="263"/>
            <ac:spMk id="5" creationId="{2E86394C-E7B9-59DA-3035-05BC110CCBE4}"/>
          </ac:spMkLst>
        </pc:spChg>
        <pc:picChg chg="add del mod">
          <ac:chgData name="Rob Smit" userId="97c0d011-0145-4950-a666-3a1c1fed9f7b" providerId="ADAL" clId="{F53CD093-7EFB-4374-8A4D-B96241B40A77}" dt="2022-10-25T09:22:28.806" v="740" actId="478"/>
          <ac:picMkLst>
            <pc:docMk/>
            <pc:sldMk cId="3253902359" sldId="263"/>
            <ac:picMk id="7" creationId="{A868BBDE-F83C-2A91-0116-C91997750D4F}"/>
          </ac:picMkLst>
        </pc:picChg>
        <pc:picChg chg="add del mod">
          <ac:chgData name="Rob Smit" userId="97c0d011-0145-4950-a666-3a1c1fed9f7b" providerId="ADAL" clId="{F53CD093-7EFB-4374-8A4D-B96241B40A77}" dt="2022-10-25T09:23:56.225" v="744" actId="478"/>
          <ac:picMkLst>
            <pc:docMk/>
            <pc:sldMk cId="3253902359" sldId="263"/>
            <ac:picMk id="9" creationId="{4ACC0B02-8CAA-FDB4-6476-3A6F6291426A}"/>
          </ac:picMkLst>
        </pc:picChg>
        <pc:picChg chg="add del">
          <ac:chgData name="Rob Smit" userId="97c0d011-0145-4950-a666-3a1c1fed9f7b" providerId="ADAL" clId="{F53CD093-7EFB-4374-8A4D-B96241B40A77}" dt="2022-10-25T09:24:30.860" v="747" actId="478"/>
          <ac:picMkLst>
            <pc:docMk/>
            <pc:sldMk cId="3253902359" sldId="263"/>
            <ac:picMk id="11" creationId="{2E75C4BE-8C8B-108C-3A57-A01EFDFE0D66}"/>
          </ac:picMkLst>
        </pc:picChg>
        <pc:picChg chg="add mod">
          <ac:chgData name="Rob Smit" userId="97c0d011-0145-4950-a666-3a1c1fed9f7b" providerId="ADAL" clId="{F53CD093-7EFB-4374-8A4D-B96241B40A77}" dt="2022-10-25T09:24:33.445" v="749" actId="1076"/>
          <ac:picMkLst>
            <pc:docMk/>
            <pc:sldMk cId="3253902359" sldId="263"/>
            <ac:picMk id="13" creationId="{2E04E866-C8DC-4FDA-4FEA-813BF82A8BFE}"/>
          </ac:picMkLst>
        </pc:picChg>
        <pc:picChg chg="add mod">
          <ac:chgData name="Rob Smit" userId="97c0d011-0145-4950-a666-3a1c1fed9f7b" providerId="ADAL" clId="{F53CD093-7EFB-4374-8A4D-B96241B40A77}" dt="2022-10-25T09:24:51.040" v="752" actId="14100"/>
          <ac:picMkLst>
            <pc:docMk/>
            <pc:sldMk cId="3253902359" sldId="263"/>
            <ac:picMk id="15" creationId="{5B64291E-2F80-43C2-C5EC-20ABF174D560}"/>
          </ac:picMkLst>
        </pc:picChg>
      </pc:sldChg>
      <pc:sldChg chg="addSp modSp new mod modAnim">
        <pc:chgData name="Rob Smit" userId="97c0d011-0145-4950-a666-3a1c1fed9f7b" providerId="ADAL" clId="{F53CD093-7EFB-4374-8A4D-B96241B40A77}" dt="2022-11-16T08:30:37.681" v="2690"/>
        <pc:sldMkLst>
          <pc:docMk/>
          <pc:sldMk cId="1679991462" sldId="264"/>
        </pc:sldMkLst>
        <pc:spChg chg="mod">
          <ac:chgData name="Rob Smit" userId="97c0d011-0145-4950-a666-3a1c1fed9f7b" providerId="ADAL" clId="{F53CD093-7EFB-4374-8A4D-B96241B40A77}" dt="2022-10-25T09:26:15.591" v="767" actId="20577"/>
          <ac:spMkLst>
            <pc:docMk/>
            <pc:sldMk cId="1679991462" sldId="264"/>
            <ac:spMk id="2" creationId="{FC9B2707-F9B5-2FC1-C58D-D5220D1523D2}"/>
          </ac:spMkLst>
        </pc:spChg>
        <pc:spChg chg="mod">
          <ac:chgData name="Rob Smit" userId="97c0d011-0145-4950-a666-3a1c1fed9f7b" providerId="ADAL" clId="{F53CD093-7EFB-4374-8A4D-B96241B40A77}" dt="2022-10-25T09:41:21.273" v="1153" actId="20577"/>
          <ac:spMkLst>
            <pc:docMk/>
            <pc:sldMk cId="1679991462" sldId="264"/>
            <ac:spMk id="3" creationId="{25CA9619-BD2F-D394-62C1-4076B1D05E1E}"/>
          </ac:spMkLst>
        </pc:spChg>
        <pc:picChg chg="add mod modCrop">
          <ac:chgData name="Rob Smit" userId="97c0d011-0145-4950-a666-3a1c1fed9f7b" providerId="ADAL" clId="{F53CD093-7EFB-4374-8A4D-B96241B40A77}" dt="2022-10-25T09:41:26.974" v="1167" actId="1036"/>
          <ac:picMkLst>
            <pc:docMk/>
            <pc:sldMk cId="1679991462" sldId="264"/>
            <ac:picMk id="5" creationId="{EFB47418-8D5A-C587-36DF-FEAF221F2835}"/>
          </ac:picMkLst>
        </pc:picChg>
      </pc:sldChg>
      <pc:sldChg chg="addSp modSp new mod modAnim">
        <pc:chgData name="Rob Smit" userId="97c0d011-0145-4950-a666-3a1c1fed9f7b" providerId="ADAL" clId="{F53CD093-7EFB-4374-8A4D-B96241B40A77}" dt="2022-11-16T08:31:19.187" v="2695"/>
        <pc:sldMkLst>
          <pc:docMk/>
          <pc:sldMk cId="3694918519" sldId="265"/>
        </pc:sldMkLst>
        <pc:spChg chg="mod">
          <ac:chgData name="Rob Smit" userId="97c0d011-0145-4950-a666-3a1c1fed9f7b" providerId="ADAL" clId="{F53CD093-7EFB-4374-8A4D-B96241B40A77}" dt="2022-10-25T09:44:37.761" v="1184" actId="20577"/>
          <ac:spMkLst>
            <pc:docMk/>
            <pc:sldMk cId="3694918519" sldId="265"/>
            <ac:spMk id="2" creationId="{42A45A18-5B08-4581-A546-CC104A910270}"/>
          </ac:spMkLst>
        </pc:spChg>
        <pc:spChg chg="mod">
          <ac:chgData name="Rob Smit" userId="97c0d011-0145-4950-a666-3a1c1fed9f7b" providerId="ADAL" clId="{F53CD093-7EFB-4374-8A4D-B96241B40A77}" dt="2022-10-25T09:52:59.709" v="1343" actId="1076"/>
          <ac:spMkLst>
            <pc:docMk/>
            <pc:sldMk cId="3694918519" sldId="265"/>
            <ac:spMk id="3" creationId="{9425B3F4-F395-F38C-B36F-09504AC7992D}"/>
          </ac:spMkLst>
        </pc:spChg>
        <pc:spChg chg="add mod">
          <ac:chgData name="Rob Smit" userId="97c0d011-0145-4950-a666-3a1c1fed9f7b" providerId="ADAL" clId="{F53CD093-7EFB-4374-8A4D-B96241B40A77}" dt="2022-10-25T09:53:09.598" v="1344" actId="1076"/>
          <ac:spMkLst>
            <pc:docMk/>
            <pc:sldMk cId="3694918519" sldId="265"/>
            <ac:spMk id="4" creationId="{BC7C6A91-0CE9-7710-EBDB-56E6060A0695}"/>
          </ac:spMkLst>
        </pc:spChg>
        <pc:spChg chg="add mod">
          <ac:chgData name="Rob Smit" userId="97c0d011-0145-4950-a666-3a1c1fed9f7b" providerId="ADAL" clId="{F53CD093-7EFB-4374-8A4D-B96241B40A77}" dt="2022-10-25T09:48:05.734" v="1257" actId="20577"/>
          <ac:spMkLst>
            <pc:docMk/>
            <pc:sldMk cId="3694918519" sldId="265"/>
            <ac:spMk id="5" creationId="{EBC5F3BC-430F-EE19-F0EB-355972FBF202}"/>
          </ac:spMkLst>
        </pc:spChg>
      </pc:sldChg>
      <pc:sldChg chg="addSp delSp modSp new mod modClrScheme chgLayout">
        <pc:chgData name="Rob Smit" userId="97c0d011-0145-4950-a666-3a1c1fed9f7b" providerId="ADAL" clId="{F53CD093-7EFB-4374-8A4D-B96241B40A77}" dt="2022-10-25T11:12:19.350" v="1360" actId="20577"/>
        <pc:sldMkLst>
          <pc:docMk/>
          <pc:sldMk cId="2601660447" sldId="266"/>
        </pc:sldMkLst>
        <pc:spChg chg="del mod ord">
          <ac:chgData name="Rob Smit" userId="97c0d011-0145-4950-a666-3a1c1fed9f7b" providerId="ADAL" clId="{F53CD093-7EFB-4374-8A4D-B96241B40A77}" dt="2022-10-25T11:12:13.652" v="1346" actId="700"/>
          <ac:spMkLst>
            <pc:docMk/>
            <pc:sldMk cId="2601660447" sldId="266"/>
            <ac:spMk id="2" creationId="{8437B471-58F1-9D1A-4D13-7842963CD9A8}"/>
          </ac:spMkLst>
        </pc:spChg>
        <pc:spChg chg="del mod ord">
          <ac:chgData name="Rob Smit" userId="97c0d011-0145-4950-a666-3a1c1fed9f7b" providerId="ADAL" clId="{F53CD093-7EFB-4374-8A4D-B96241B40A77}" dt="2022-10-25T11:12:13.652" v="1346" actId="700"/>
          <ac:spMkLst>
            <pc:docMk/>
            <pc:sldMk cId="2601660447" sldId="266"/>
            <ac:spMk id="3" creationId="{64BC556E-0477-8820-ED3E-C133E0EBC105}"/>
          </ac:spMkLst>
        </pc:spChg>
        <pc:spChg chg="add mod ord">
          <ac:chgData name="Rob Smit" userId="97c0d011-0145-4950-a666-3a1c1fed9f7b" providerId="ADAL" clId="{F53CD093-7EFB-4374-8A4D-B96241B40A77}" dt="2022-10-25T11:12:16.840" v="1353" actId="20577"/>
          <ac:spMkLst>
            <pc:docMk/>
            <pc:sldMk cId="2601660447" sldId="266"/>
            <ac:spMk id="4" creationId="{38A0F706-C6C8-66EF-E4C1-6E514ED80681}"/>
          </ac:spMkLst>
        </pc:spChg>
        <pc:spChg chg="add mod ord">
          <ac:chgData name="Rob Smit" userId="97c0d011-0145-4950-a666-3a1c1fed9f7b" providerId="ADAL" clId="{F53CD093-7EFB-4374-8A4D-B96241B40A77}" dt="2022-10-25T11:12:19.350" v="1360" actId="20577"/>
          <ac:spMkLst>
            <pc:docMk/>
            <pc:sldMk cId="2601660447" sldId="266"/>
            <ac:spMk id="5" creationId="{B0175D04-D2BD-7E4A-F035-63F87A9047C8}"/>
          </ac:spMkLst>
        </pc:spChg>
      </pc:sldChg>
      <pc:sldChg chg="addSp delSp modSp new mod chgLayout">
        <pc:chgData name="Rob Smit" userId="97c0d011-0145-4950-a666-3a1c1fed9f7b" providerId="ADAL" clId="{F53CD093-7EFB-4374-8A4D-B96241B40A77}" dt="2022-10-25T11:34:55.839" v="1666" actId="20577"/>
        <pc:sldMkLst>
          <pc:docMk/>
          <pc:sldMk cId="3754606761" sldId="267"/>
        </pc:sldMkLst>
        <pc:spChg chg="del">
          <ac:chgData name="Rob Smit" userId="97c0d011-0145-4950-a666-3a1c1fed9f7b" providerId="ADAL" clId="{F53CD093-7EFB-4374-8A4D-B96241B40A77}" dt="2022-10-25T11:12:32.362" v="1362" actId="700"/>
          <ac:spMkLst>
            <pc:docMk/>
            <pc:sldMk cId="3754606761" sldId="267"/>
            <ac:spMk id="2" creationId="{48F05B76-8B46-E015-6B4F-3E38D0330E6B}"/>
          </ac:spMkLst>
        </pc:spChg>
        <pc:spChg chg="del">
          <ac:chgData name="Rob Smit" userId="97c0d011-0145-4950-a666-3a1c1fed9f7b" providerId="ADAL" clId="{F53CD093-7EFB-4374-8A4D-B96241B40A77}" dt="2022-10-25T11:12:32.362" v="1362" actId="700"/>
          <ac:spMkLst>
            <pc:docMk/>
            <pc:sldMk cId="3754606761" sldId="267"/>
            <ac:spMk id="3" creationId="{AF90A237-F950-6740-914D-25A25E99E7B9}"/>
          </ac:spMkLst>
        </pc:spChg>
        <pc:spChg chg="add mod ord">
          <ac:chgData name="Rob Smit" userId="97c0d011-0145-4950-a666-3a1c1fed9f7b" providerId="ADAL" clId="{F53CD093-7EFB-4374-8A4D-B96241B40A77}" dt="2022-10-25T11:23:09.458" v="1619" actId="20577"/>
          <ac:spMkLst>
            <pc:docMk/>
            <pc:sldMk cId="3754606761" sldId="267"/>
            <ac:spMk id="4" creationId="{A18C315C-1AAF-C5C2-88BD-F5F6F097BBFF}"/>
          </ac:spMkLst>
        </pc:spChg>
        <pc:spChg chg="add mod ord">
          <ac:chgData name="Rob Smit" userId="97c0d011-0145-4950-a666-3a1c1fed9f7b" providerId="ADAL" clId="{F53CD093-7EFB-4374-8A4D-B96241B40A77}" dt="2022-10-25T11:34:55.839" v="1666" actId="20577"/>
          <ac:spMkLst>
            <pc:docMk/>
            <pc:sldMk cId="3754606761" sldId="267"/>
            <ac:spMk id="5" creationId="{34BA010E-AED8-B534-2098-01927D67C12A}"/>
          </ac:spMkLst>
        </pc:spChg>
        <pc:picChg chg="add mod">
          <ac:chgData name="Rob Smit" userId="97c0d011-0145-4950-a666-3a1c1fed9f7b" providerId="ADAL" clId="{F53CD093-7EFB-4374-8A4D-B96241B40A77}" dt="2022-10-25T11:28:02.363" v="1625" actId="1076"/>
          <ac:picMkLst>
            <pc:docMk/>
            <pc:sldMk cId="3754606761" sldId="267"/>
            <ac:picMk id="7" creationId="{3F3038B1-23C6-6D79-35E8-ADE814AFCB13}"/>
          </ac:picMkLst>
        </pc:picChg>
      </pc:sldChg>
      <pc:sldChg chg="modSp new mod modAnim">
        <pc:chgData name="Rob Smit" userId="97c0d011-0145-4950-a666-3a1c1fed9f7b" providerId="ADAL" clId="{F53CD093-7EFB-4374-8A4D-B96241B40A77}" dt="2022-11-16T08:31:31.227" v="2696"/>
        <pc:sldMkLst>
          <pc:docMk/>
          <pc:sldMk cId="593599495" sldId="268"/>
        </pc:sldMkLst>
        <pc:spChg chg="mod">
          <ac:chgData name="Rob Smit" userId="97c0d011-0145-4950-a666-3a1c1fed9f7b" providerId="ADAL" clId="{F53CD093-7EFB-4374-8A4D-B96241B40A77}" dt="2022-10-25T11:12:44.908" v="1388" actId="20577"/>
          <ac:spMkLst>
            <pc:docMk/>
            <pc:sldMk cId="593599495" sldId="268"/>
            <ac:spMk id="2" creationId="{229FF956-DB8E-1A81-0902-91547B89EB88}"/>
          </ac:spMkLst>
        </pc:spChg>
        <pc:spChg chg="mod">
          <ac:chgData name="Rob Smit" userId="97c0d011-0145-4950-a666-3a1c1fed9f7b" providerId="ADAL" clId="{F53CD093-7EFB-4374-8A4D-B96241B40A77}" dt="2022-10-25T11:22:59.421" v="1611" actId="20577"/>
          <ac:spMkLst>
            <pc:docMk/>
            <pc:sldMk cId="593599495" sldId="268"/>
            <ac:spMk id="3" creationId="{D75D620B-4554-EEC7-1B21-59CC555EB524}"/>
          </ac:spMkLst>
        </pc:spChg>
      </pc:sldChg>
      <pc:sldChg chg="addSp delSp modSp new mod modClrScheme modAnim chgLayout">
        <pc:chgData name="Rob Smit" userId="97c0d011-0145-4950-a666-3a1c1fed9f7b" providerId="ADAL" clId="{F53CD093-7EFB-4374-8A4D-B96241B40A77}" dt="2022-11-16T08:32:03.993" v="2698"/>
        <pc:sldMkLst>
          <pc:docMk/>
          <pc:sldMk cId="2175598029" sldId="269"/>
        </pc:sldMkLst>
        <pc:spChg chg="del mod ord">
          <ac:chgData name="Rob Smit" userId="97c0d011-0145-4950-a666-3a1c1fed9f7b" providerId="ADAL" clId="{F53CD093-7EFB-4374-8A4D-B96241B40A77}" dt="2022-10-25T11:40:00.903" v="1668" actId="700"/>
          <ac:spMkLst>
            <pc:docMk/>
            <pc:sldMk cId="2175598029" sldId="269"/>
            <ac:spMk id="2" creationId="{8B1AA776-4EA6-BBEC-B20D-D2A9C9C828E8}"/>
          </ac:spMkLst>
        </pc:spChg>
        <pc:spChg chg="del mod ord">
          <ac:chgData name="Rob Smit" userId="97c0d011-0145-4950-a666-3a1c1fed9f7b" providerId="ADAL" clId="{F53CD093-7EFB-4374-8A4D-B96241B40A77}" dt="2022-10-25T11:40:00.903" v="1668" actId="700"/>
          <ac:spMkLst>
            <pc:docMk/>
            <pc:sldMk cId="2175598029" sldId="269"/>
            <ac:spMk id="3" creationId="{72E2B601-9CED-0809-E38C-4ECE35BDC02B}"/>
          </ac:spMkLst>
        </pc:spChg>
        <pc:spChg chg="add mod ord">
          <ac:chgData name="Rob Smit" userId="97c0d011-0145-4950-a666-3a1c1fed9f7b" providerId="ADAL" clId="{F53CD093-7EFB-4374-8A4D-B96241B40A77}" dt="2022-10-26T07:55:17.183" v="1714" actId="20577"/>
          <ac:spMkLst>
            <pc:docMk/>
            <pc:sldMk cId="2175598029" sldId="269"/>
            <ac:spMk id="4" creationId="{B1EC1106-B7B6-2D35-4A6C-8A0E164C3A41}"/>
          </ac:spMkLst>
        </pc:spChg>
        <pc:spChg chg="add mod ord">
          <ac:chgData name="Rob Smit" userId="97c0d011-0145-4950-a666-3a1c1fed9f7b" providerId="ADAL" clId="{F53CD093-7EFB-4374-8A4D-B96241B40A77}" dt="2022-10-26T07:57:58.974" v="2081" actId="20577"/>
          <ac:spMkLst>
            <pc:docMk/>
            <pc:sldMk cId="2175598029" sldId="269"/>
            <ac:spMk id="5" creationId="{CFB2E327-F05D-5D40-9326-E50498450870}"/>
          </ac:spMkLst>
        </pc:spChg>
      </pc:sldChg>
      <pc:sldChg chg="modSp new mod modAnim">
        <pc:chgData name="Rob Smit" userId="97c0d011-0145-4950-a666-3a1c1fed9f7b" providerId="ADAL" clId="{F53CD093-7EFB-4374-8A4D-B96241B40A77}" dt="2022-11-16T08:33:12.724" v="2700"/>
        <pc:sldMkLst>
          <pc:docMk/>
          <pc:sldMk cId="2157068232" sldId="270"/>
        </pc:sldMkLst>
        <pc:spChg chg="mod">
          <ac:chgData name="Rob Smit" userId="97c0d011-0145-4950-a666-3a1c1fed9f7b" providerId="ADAL" clId="{F53CD093-7EFB-4374-8A4D-B96241B40A77}" dt="2022-10-26T08:49:32.391" v="2528" actId="20577"/>
          <ac:spMkLst>
            <pc:docMk/>
            <pc:sldMk cId="2157068232" sldId="270"/>
            <ac:spMk id="2" creationId="{88C9EDF7-1659-3940-7C00-AE2A05F4C205}"/>
          </ac:spMkLst>
        </pc:spChg>
        <pc:spChg chg="mod">
          <ac:chgData name="Rob Smit" userId="97c0d011-0145-4950-a666-3a1c1fed9f7b" providerId="ADAL" clId="{F53CD093-7EFB-4374-8A4D-B96241B40A77}" dt="2022-11-16T08:24:48.141" v="2677" actId="20577"/>
          <ac:spMkLst>
            <pc:docMk/>
            <pc:sldMk cId="2157068232" sldId="270"/>
            <ac:spMk id="3" creationId="{A7243200-FC41-9A35-6A7A-CAB5A60DAE28}"/>
          </ac:spMkLst>
        </pc:spChg>
      </pc:sldChg>
      <pc:sldChg chg="addSp delSp modSp new mod modClrScheme chgLayout">
        <pc:chgData name="Rob Smit" userId="97c0d011-0145-4950-a666-3a1c1fed9f7b" providerId="ADAL" clId="{F53CD093-7EFB-4374-8A4D-B96241B40A77}" dt="2022-10-26T08:58:39.352" v="2539" actId="20577"/>
        <pc:sldMkLst>
          <pc:docMk/>
          <pc:sldMk cId="3142723849" sldId="271"/>
        </pc:sldMkLst>
        <pc:spChg chg="del mod ord">
          <ac:chgData name="Rob Smit" userId="97c0d011-0145-4950-a666-3a1c1fed9f7b" providerId="ADAL" clId="{F53CD093-7EFB-4374-8A4D-B96241B40A77}" dt="2022-10-26T08:58:32.220" v="2529" actId="700"/>
          <ac:spMkLst>
            <pc:docMk/>
            <pc:sldMk cId="3142723849" sldId="271"/>
            <ac:spMk id="2" creationId="{3E790652-85BF-6ED8-4AEB-A0AE8046C745}"/>
          </ac:spMkLst>
        </pc:spChg>
        <pc:spChg chg="del">
          <ac:chgData name="Rob Smit" userId="97c0d011-0145-4950-a666-3a1c1fed9f7b" providerId="ADAL" clId="{F53CD093-7EFB-4374-8A4D-B96241B40A77}" dt="2022-10-26T08:58:32.220" v="2529" actId="700"/>
          <ac:spMkLst>
            <pc:docMk/>
            <pc:sldMk cId="3142723849" sldId="271"/>
            <ac:spMk id="3" creationId="{C93D6874-D109-2E78-B32B-35B5A3A51444}"/>
          </ac:spMkLst>
        </pc:spChg>
        <pc:spChg chg="add del mod ord">
          <ac:chgData name="Rob Smit" userId="97c0d011-0145-4950-a666-3a1c1fed9f7b" providerId="ADAL" clId="{F53CD093-7EFB-4374-8A4D-B96241B40A77}" dt="2022-10-26T08:58:36.240" v="2530" actId="700"/>
          <ac:spMkLst>
            <pc:docMk/>
            <pc:sldMk cId="3142723849" sldId="271"/>
            <ac:spMk id="4" creationId="{E14C88F5-452F-B505-FDE2-96720DD3C0C9}"/>
          </ac:spMkLst>
        </pc:spChg>
        <pc:spChg chg="add mod ord">
          <ac:chgData name="Rob Smit" userId="97c0d011-0145-4950-a666-3a1c1fed9f7b" providerId="ADAL" clId="{F53CD093-7EFB-4374-8A4D-B96241B40A77}" dt="2022-10-26T08:58:39.352" v="2539" actId="20577"/>
          <ac:spMkLst>
            <pc:docMk/>
            <pc:sldMk cId="3142723849" sldId="271"/>
            <ac:spMk id="5" creationId="{F18A5DFD-ED53-7066-01C1-B58642445029}"/>
          </ac:spMkLst>
        </pc:spChg>
        <pc:spChg chg="add mod ord">
          <ac:chgData name="Rob Smit" userId="97c0d011-0145-4950-a666-3a1c1fed9f7b" providerId="ADAL" clId="{F53CD093-7EFB-4374-8A4D-B96241B40A77}" dt="2022-10-26T08:58:36.240" v="2530" actId="700"/>
          <ac:spMkLst>
            <pc:docMk/>
            <pc:sldMk cId="3142723849" sldId="271"/>
            <ac:spMk id="6" creationId="{D9E927DF-FCED-2875-FC5F-CB9FCD160E6F}"/>
          </ac:spMkLst>
        </pc:spChg>
      </pc:sldChg>
      <pc:sldChg chg="modSp add mod ord">
        <pc:chgData name="Rob Smit" userId="97c0d011-0145-4950-a666-3a1c1fed9f7b" providerId="ADAL" clId="{F53CD093-7EFB-4374-8A4D-B96241B40A77}" dt="2022-10-26T08:49:21.501" v="2515"/>
        <pc:sldMkLst>
          <pc:docMk/>
          <pc:sldMk cId="4093605708" sldId="272"/>
        </pc:sldMkLst>
        <pc:spChg chg="mod">
          <ac:chgData name="Rob Smit" userId="97c0d011-0145-4950-a666-3a1c1fed9f7b" providerId="ADAL" clId="{F53CD093-7EFB-4374-8A4D-B96241B40A77}" dt="2022-10-26T08:48:09.874" v="2506" actId="20577"/>
          <ac:spMkLst>
            <pc:docMk/>
            <pc:sldMk cId="4093605708" sldId="272"/>
            <ac:spMk id="4" creationId="{38A0F706-C6C8-66EF-E4C1-6E514ED80681}"/>
          </ac:spMkLst>
        </pc:spChg>
        <pc:spChg chg="mod">
          <ac:chgData name="Rob Smit" userId="97c0d011-0145-4950-a666-3a1c1fed9f7b" providerId="ADAL" clId="{F53CD093-7EFB-4374-8A4D-B96241B40A77}" dt="2022-10-26T08:48:12.590" v="2513" actId="20577"/>
          <ac:spMkLst>
            <pc:docMk/>
            <pc:sldMk cId="4093605708" sldId="272"/>
            <ac:spMk id="5" creationId="{B0175D04-D2BD-7E4A-F035-63F87A9047C8}"/>
          </ac:spMkLst>
        </pc:spChg>
      </pc:sldChg>
    </pc:docChg>
  </pc:docChgLst>
  <pc:docChgLst>
    <pc:chgData name="Rob Smit" userId="97c0d011-0145-4950-a666-3a1c1fed9f7b" providerId="ADAL" clId="{6DE13E6E-FC0D-48E2-9791-A38118FF0D22}"/>
    <pc:docChg chg="undo redo custSel addSld delSld modSld sldOrd">
      <pc:chgData name="Rob Smit" userId="97c0d011-0145-4950-a666-3a1c1fed9f7b" providerId="ADAL" clId="{6DE13E6E-FC0D-48E2-9791-A38118FF0D22}" dt="2022-12-04T19:54:37.404" v="2929"/>
      <pc:docMkLst>
        <pc:docMk/>
      </pc:docMkLst>
      <pc:sldChg chg="modSp mod">
        <pc:chgData name="Rob Smit" userId="97c0d011-0145-4950-a666-3a1c1fed9f7b" providerId="ADAL" clId="{6DE13E6E-FC0D-48E2-9791-A38118FF0D22}" dt="2022-12-01T14:32:49.332" v="46" actId="20577"/>
        <pc:sldMkLst>
          <pc:docMk/>
          <pc:sldMk cId="3661672893" sldId="256"/>
        </pc:sldMkLst>
        <pc:spChg chg="mod">
          <ac:chgData name="Rob Smit" userId="97c0d011-0145-4950-a666-3a1c1fed9f7b" providerId="ADAL" clId="{6DE13E6E-FC0D-48E2-9791-A38118FF0D22}" dt="2022-12-01T14:32:49.332" v="46" actId="20577"/>
          <ac:spMkLst>
            <pc:docMk/>
            <pc:sldMk cId="3661672893" sldId="256"/>
            <ac:spMk id="3" creationId="{82C65088-2C9F-5C42-CF72-7E0721D49032}"/>
          </ac:spMkLst>
        </pc:spChg>
      </pc:sldChg>
      <pc:sldChg chg="modSp mod">
        <pc:chgData name="Rob Smit" userId="97c0d011-0145-4950-a666-3a1c1fed9f7b" providerId="ADAL" clId="{6DE13E6E-FC0D-48E2-9791-A38118FF0D22}" dt="2022-12-01T14:33:07.402" v="93" actId="20577"/>
        <pc:sldMkLst>
          <pc:docMk/>
          <pc:sldMk cId="1993736052" sldId="257"/>
        </pc:sldMkLst>
        <pc:spChg chg="mod">
          <ac:chgData name="Rob Smit" userId="97c0d011-0145-4950-a666-3a1c1fed9f7b" providerId="ADAL" clId="{6DE13E6E-FC0D-48E2-9791-A38118FF0D22}" dt="2022-12-01T14:33:07.402" v="93" actId="20577"/>
          <ac:spMkLst>
            <pc:docMk/>
            <pc:sldMk cId="1993736052" sldId="257"/>
            <ac:spMk id="7" creationId="{415153CB-C511-EAEB-4F02-B41F4C159907}"/>
          </ac:spMkLst>
        </pc:spChg>
      </pc:sldChg>
      <pc:sldChg chg="addSp delSp modSp mod">
        <pc:chgData name="Rob Smit" userId="97c0d011-0145-4950-a666-3a1c1fed9f7b" providerId="ADAL" clId="{6DE13E6E-FC0D-48E2-9791-A38118FF0D22}" dt="2022-12-01T14:49:02.124" v="140" actId="20577"/>
        <pc:sldMkLst>
          <pc:docMk/>
          <pc:sldMk cId="523937339" sldId="272"/>
        </pc:sldMkLst>
        <pc:spChg chg="mod">
          <ac:chgData name="Rob Smit" userId="97c0d011-0145-4950-a666-3a1c1fed9f7b" providerId="ADAL" clId="{6DE13E6E-FC0D-48E2-9791-A38118FF0D22}" dt="2022-12-01T14:40:44.292" v="125" actId="20577"/>
          <ac:spMkLst>
            <pc:docMk/>
            <pc:sldMk cId="523937339" sldId="272"/>
            <ac:spMk id="4" creationId="{6949C51D-FB03-830B-7B7C-5AD385069FD2}"/>
          </ac:spMkLst>
        </pc:spChg>
        <pc:spChg chg="mod">
          <ac:chgData name="Rob Smit" userId="97c0d011-0145-4950-a666-3a1c1fed9f7b" providerId="ADAL" clId="{6DE13E6E-FC0D-48E2-9791-A38118FF0D22}" dt="2022-12-01T14:49:02.124" v="140" actId="20577"/>
          <ac:spMkLst>
            <pc:docMk/>
            <pc:sldMk cId="523937339" sldId="272"/>
            <ac:spMk id="5" creationId="{FBF96FB7-8906-C219-D18E-395B24F1BC68}"/>
          </ac:spMkLst>
        </pc:spChg>
        <pc:picChg chg="add mod modCrop">
          <ac:chgData name="Rob Smit" userId="97c0d011-0145-4950-a666-3a1c1fed9f7b" providerId="ADAL" clId="{6DE13E6E-FC0D-48E2-9791-A38118FF0D22}" dt="2022-12-01T14:40:21.459" v="102" actId="1076"/>
          <ac:picMkLst>
            <pc:docMk/>
            <pc:sldMk cId="523937339" sldId="272"/>
            <ac:picMk id="2" creationId="{7CF33880-95A1-E520-A688-76AE36B25D00}"/>
          </ac:picMkLst>
        </pc:picChg>
        <pc:picChg chg="del">
          <ac:chgData name="Rob Smit" userId="97c0d011-0145-4950-a666-3a1c1fed9f7b" providerId="ADAL" clId="{6DE13E6E-FC0D-48E2-9791-A38118FF0D22}" dt="2022-12-01T14:40:03.934" v="96" actId="478"/>
          <ac:picMkLst>
            <pc:docMk/>
            <pc:sldMk cId="523937339" sldId="272"/>
            <ac:picMk id="7" creationId="{3F299E05-BA06-0DD5-1628-093DE47C6D68}"/>
          </ac:picMkLst>
        </pc:picChg>
        <pc:picChg chg="del">
          <ac:chgData name="Rob Smit" userId="97c0d011-0145-4950-a666-3a1c1fed9f7b" providerId="ADAL" clId="{6DE13E6E-FC0D-48E2-9791-A38118FF0D22}" dt="2022-12-01T14:40:05.083" v="97" actId="478"/>
          <ac:picMkLst>
            <pc:docMk/>
            <pc:sldMk cId="523937339" sldId="272"/>
            <ac:picMk id="9" creationId="{05D8B9D9-671B-5691-A006-3F25472F03D4}"/>
          </ac:picMkLst>
        </pc:picChg>
      </pc:sldChg>
      <pc:sldChg chg="modSp modAnim">
        <pc:chgData name="Rob Smit" userId="97c0d011-0145-4950-a666-3a1c1fed9f7b" providerId="ADAL" clId="{6DE13E6E-FC0D-48E2-9791-A38118FF0D22}" dt="2022-12-01T14:49:37.942" v="141" actId="20577"/>
        <pc:sldMkLst>
          <pc:docMk/>
          <pc:sldMk cId="362323758" sldId="273"/>
        </pc:sldMkLst>
        <pc:spChg chg="mod">
          <ac:chgData name="Rob Smit" userId="97c0d011-0145-4950-a666-3a1c1fed9f7b" providerId="ADAL" clId="{6DE13E6E-FC0D-48E2-9791-A38118FF0D22}" dt="2022-12-01T14:49:37.942" v="141" actId="20577"/>
          <ac:spMkLst>
            <pc:docMk/>
            <pc:sldMk cId="362323758" sldId="273"/>
            <ac:spMk id="5" creationId="{58D75911-B66D-8F36-A3AF-A65BF19920C6}"/>
          </ac:spMkLst>
        </pc:spChg>
      </pc:sldChg>
      <pc:sldChg chg="del">
        <pc:chgData name="Rob Smit" userId="97c0d011-0145-4950-a666-3a1c1fed9f7b" providerId="ADAL" clId="{6DE13E6E-FC0D-48E2-9791-A38118FF0D22}" dt="2022-12-02T10:00:49.450" v="1153" actId="47"/>
        <pc:sldMkLst>
          <pc:docMk/>
          <pc:sldMk cId="2000832727" sldId="274"/>
        </pc:sldMkLst>
      </pc:sldChg>
      <pc:sldChg chg="del">
        <pc:chgData name="Rob Smit" userId="97c0d011-0145-4950-a666-3a1c1fed9f7b" providerId="ADAL" clId="{6DE13E6E-FC0D-48E2-9791-A38118FF0D22}" dt="2022-12-02T10:00:49.450" v="1153" actId="47"/>
        <pc:sldMkLst>
          <pc:docMk/>
          <pc:sldMk cId="1989202441" sldId="275"/>
        </pc:sldMkLst>
      </pc:sldChg>
      <pc:sldChg chg="del">
        <pc:chgData name="Rob Smit" userId="97c0d011-0145-4950-a666-3a1c1fed9f7b" providerId="ADAL" clId="{6DE13E6E-FC0D-48E2-9791-A38118FF0D22}" dt="2022-12-02T10:00:49.450" v="1153" actId="47"/>
        <pc:sldMkLst>
          <pc:docMk/>
          <pc:sldMk cId="1147526109" sldId="276"/>
        </pc:sldMkLst>
      </pc:sldChg>
      <pc:sldChg chg="del">
        <pc:chgData name="Rob Smit" userId="97c0d011-0145-4950-a666-3a1c1fed9f7b" providerId="ADAL" clId="{6DE13E6E-FC0D-48E2-9791-A38118FF0D22}" dt="2022-12-02T10:00:49.450" v="1153" actId="47"/>
        <pc:sldMkLst>
          <pc:docMk/>
          <pc:sldMk cId="2469268930" sldId="277"/>
        </pc:sldMkLst>
      </pc:sldChg>
      <pc:sldChg chg="del">
        <pc:chgData name="Rob Smit" userId="97c0d011-0145-4950-a666-3a1c1fed9f7b" providerId="ADAL" clId="{6DE13E6E-FC0D-48E2-9791-A38118FF0D22}" dt="2022-12-02T10:00:49.450" v="1153" actId="47"/>
        <pc:sldMkLst>
          <pc:docMk/>
          <pc:sldMk cId="266345407" sldId="278"/>
        </pc:sldMkLst>
      </pc:sldChg>
      <pc:sldChg chg="del">
        <pc:chgData name="Rob Smit" userId="97c0d011-0145-4950-a666-3a1c1fed9f7b" providerId="ADAL" clId="{6DE13E6E-FC0D-48E2-9791-A38118FF0D22}" dt="2022-12-02T10:00:49.450" v="1153" actId="47"/>
        <pc:sldMkLst>
          <pc:docMk/>
          <pc:sldMk cId="790189448" sldId="279"/>
        </pc:sldMkLst>
      </pc:sldChg>
      <pc:sldChg chg="del">
        <pc:chgData name="Rob Smit" userId="97c0d011-0145-4950-a666-3a1c1fed9f7b" providerId="ADAL" clId="{6DE13E6E-FC0D-48E2-9791-A38118FF0D22}" dt="2022-12-02T10:00:49.450" v="1153" actId="47"/>
        <pc:sldMkLst>
          <pc:docMk/>
          <pc:sldMk cId="927189677" sldId="280"/>
        </pc:sldMkLst>
      </pc:sldChg>
      <pc:sldChg chg="del">
        <pc:chgData name="Rob Smit" userId="97c0d011-0145-4950-a666-3a1c1fed9f7b" providerId="ADAL" clId="{6DE13E6E-FC0D-48E2-9791-A38118FF0D22}" dt="2022-12-02T10:00:49.450" v="1153" actId="47"/>
        <pc:sldMkLst>
          <pc:docMk/>
          <pc:sldMk cId="3289881009" sldId="281"/>
        </pc:sldMkLst>
      </pc:sldChg>
      <pc:sldChg chg="del">
        <pc:chgData name="Rob Smit" userId="97c0d011-0145-4950-a666-3a1c1fed9f7b" providerId="ADAL" clId="{6DE13E6E-FC0D-48E2-9791-A38118FF0D22}" dt="2022-12-02T10:00:49.450" v="1153" actId="47"/>
        <pc:sldMkLst>
          <pc:docMk/>
          <pc:sldMk cId="759231934" sldId="282"/>
        </pc:sldMkLst>
      </pc:sldChg>
      <pc:sldChg chg="modSp mod ord modAnim">
        <pc:chgData name="Rob Smit" userId="97c0d011-0145-4950-a666-3a1c1fed9f7b" providerId="ADAL" clId="{6DE13E6E-FC0D-48E2-9791-A38118FF0D22}" dt="2022-12-04T19:51:31.474" v="2886"/>
        <pc:sldMkLst>
          <pc:docMk/>
          <pc:sldMk cId="2868253133" sldId="283"/>
        </pc:sldMkLst>
        <pc:spChg chg="mod">
          <ac:chgData name="Rob Smit" userId="97c0d011-0145-4950-a666-3a1c1fed9f7b" providerId="ADAL" clId="{6DE13E6E-FC0D-48E2-9791-A38118FF0D22}" dt="2022-12-01T14:50:10.747" v="173" actId="20577"/>
          <ac:spMkLst>
            <pc:docMk/>
            <pc:sldMk cId="2868253133" sldId="283"/>
            <ac:spMk id="2" creationId="{1290DA2E-2658-E383-020D-36EE022BBDC9}"/>
          </ac:spMkLst>
        </pc:spChg>
        <pc:spChg chg="mod">
          <ac:chgData name="Rob Smit" userId="97c0d011-0145-4950-a666-3a1c1fed9f7b" providerId="ADAL" clId="{6DE13E6E-FC0D-48E2-9791-A38118FF0D22}" dt="2022-12-01T14:57:14.300" v="344" actId="20577"/>
          <ac:spMkLst>
            <pc:docMk/>
            <pc:sldMk cId="2868253133" sldId="283"/>
            <ac:spMk id="3" creationId="{634F8BAD-33AC-4E6C-8187-4EA66324A689}"/>
          </ac:spMkLst>
        </pc:spChg>
      </pc:sldChg>
      <pc:sldChg chg="del">
        <pc:chgData name="Rob Smit" userId="97c0d011-0145-4950-a666-3a1c1fed9f7b" providerId="ADAL" clId="{6DE13E6E-FC0D-48E2-9791-A38118FF0D22}" dt="2022-12-02T10:00:49.450" v="1153" actId="47"/>
        <pc:sldMkLst>
          <pc:docMk/>
          <pc:sldMk cId="3117674790" sldId="284"/>
        </pc:sldMkLst>
      </pc:sldChg>
      <pc:sldChg chg="del">
        <pc:chgData name="Rob Smit" userId="97c0d011-0145-4950-a666-3a1c1fed9f7b" providerId="ADAL" clId="{6DE13E6E-FC0D-48E2-9791-A38118FF0D22}" dt="2022-12-02T10:00:49.450" v="1153" actId="47"/>
        <pc:sldMkLst>
          <pc:docMk/>
          <pc:sldMk cId="3109439757" sldId="285"/>
        </pc:sldMkLst>
      </pc:sldChg>
      <pc:sldChg chg="del">
        <pc:chgData name="Rob Smit" userId="97c0d011-0145-4950-a666-3a1c1fed9f7b" providerId="ADAL" clId="{6DE13E6E-FC0D-48E2-9791-A38118FF0D22}" dt="2022-12-02T10:00:49.450" v="1153" actId="47"/>
        <pc:sldMkLst>
          <pc:docMk/>
          <pc:sldMk cId="1679831543" sldId="286"/>
        </pc:sldMkLst>
      </pc:sldChg>
      <pc:sldChg chg="addSp modSp new mod modAnim">
        <pc:chgData name="Rob Smit" userId="97c0d011-0145-4950-a666-3a1c1fed9f7b" providerId="ADAL" clId="{6DE13E6E-FC0D-48E2-9791-A38118FF0D22}" dt="2022-12-04T19:51:49.476" v="2889"/>
        <pc:sldMkLst>
          <pc:docMk/>
          <pc:sldMk cId="392727787" sldId="288"/>
        </pc:sldMkLst>
        <pc:spChg chg="mod">
          <ac:chgData name="Rob Smit" userId="97c0d011-0145-4950-a666-3a1c1fed9f7b" providerId="ADAL" clId="{6DE13E6E-FC0D-48E2-9791-A38118FF0D22}" dt="2022-12-01T14:57:49.332" v="361" actId="20577"/>
          <ac:spMkLst>
            <pc:docMk/>
            <pc:sldMk cId="392727787" sldId="288"/>
            <ac:spMk id="2" creationId="{8BEB8F67-F129-551F-F4AC-0D80D02A0317}"/>
          </ac:spMkLst>
        </pc:spChg>
        <pc:spChg chg="mod">
          <ac:chgData name="Rob Smit" userId="97c0d011-0145-4950-a666-3a1c1fed9f7b" providerId="ADAL" clId="{6DE13E6E-FC0D-48E2-9791-A38118FF0D22}" dt="2022-12-01T14:59:31.709" v="593" actId="20577"/>
          <ac:spMkLst>
            <pc:docMk/>
            <pc:sldMk cId="392727787" sldId="288"/>
            <ac:spMk id="3" creationId="{1EABCA88-6F3D-F4D3-A60A-4AB715A94AE8}"/>
          </ac:spMkLst>
        </pc:spChg>
        <pc:spChg chg="add mod">
          <ac:chgData name="Rob Smit" userId="97c0d011-0145-4950-a666-3a1c1fed9f7b" providerId="ADAL" clId="{6DE13E6E-FC0D-48E2-9791-A38118FF0D22}" dt="2022-12-01T14:59:36.568" v="594" actId="1076"/>
          <ac:spMkLst>
            <pc:docMk/>
            <pc:sldMk cId="392727787" sldId="288"/>
            <ac:spMk id="4" creationId="{A32AE24B-884E-E88C-BAD0-A37C5654D96B}"/>
          </ac:spMkLst>
        </pc:spChg>
      </pc:sldChg>
      <pc:sldChg chg="addSp modSp new mod modAnim">
        <pc:chgData name="Rob Smit" userId="97c0d011-0145-4950-a666-3a1c1fed9f7b" providerId="ADAL" clId="{6DE13E6E-FC0D-48E2-9791-A38118FF0D22}" dt="2022-12-04T19:52:12.103" v="2895"/>
        <pc:sldMkLst>
          <pc:docMk/>
          <pc:sldMk cId="962009427" sldId="289"/>
        </pc:sldMkLst>
        <pc:spChg chg="mod">
          <ac:chgData name="Rob Smit" userId="97c0d011-0145-4950-a666-3a1c1fed9f7b" providerId="ADAL" clId="{6DE13E6E-FC0D-48E2-9791-A38118FF0D22}" dt="2022-12-01T14:59:51.349" v="622" actId="20577"/>
          <ac:spMkLst>
            <pc:docMk/>
            <pc:sldMk cId="962009427" sldId="289"/>
            <ac:spMk id="2" creationId="{83FDB7CF-96E1-39C2-7CD2-C8212DCDB392}"/>
          </ac:spMkLst>
        </pc:spChg>
        <pc:spChg chg="mod">
          <ac:chgData name="Rob Smit" userId="97c0d011-0145-4950-a666-3a1c1fed9f7b" providerId="ADAL" clId="{6DE13E6E-FC0D-48E2-9791-A38118FF0D22}" dt="2022-12-02T09:42:41.539" v="719" actId="20577"/>
          <ac:spMkLst>
            <pc:docMk/>
            <pc:sldMk cId="962009427" sldId="289"/>
            <ac:spMk id="3" creationId="{53594EFD-4143-C3ED-9EFC-F8459AABD692}"/>
          </ac:spMkLst>
        </pc:spChg>
        <pc:spChg chg="add mod">
          <ac:chgData name="Rob Smit" userId="97c0d011-0145-4950-a666-3a1c1fed9f7b" providerId="ADAL" clId="{6DE13E6E-FC0D-48E2-9791-A38118FF0D22}" dt="2022-12-02T09:42:19.156" v="684" actId="1076"/>
          <ac:spMkLst>
            <pc:docMk/>
            <pc:sldMk cId="962009427" sldId="289"/>
            <ac:spMk id="4" creationId="{996211A2-1F2F-2E8D-8D5F-618DFAC0DED2}"/>
          </ac:spMkLst>
        </pc:spChg>
        <pc:spChg chg="add mod">
          <ac:chgData name="Rob Smit" userId="97c0d011-0145-4950-a666-3a1c1fed9f7b" providerId="ADAL" clId="{6DE13E6E-FC0D-48E2-9791-A38118FF0D22}" dt="2022-12-02T09:42:44.295" v="720" actId="1076"/>
          <ac:spMkLst>
            <pc:docMk/>
            <pc:sldMk cId="962009427" sldId="289"/>
            <ac:spMk id="5" creationId="{357BFCED-105D-C0F6-4E37-41A796444198}"/>
          </ac:spMkLst>
        </pc:spChg>
      </pc:sldChg>
      <pc:sldChg chg="addSp modSp new mod modAnim">
        <pc:chgData name="Rob Smit" userId="97c0d011-0145-4950-a666-3a1c1fed9f7b" providerId="ADAL" clId="{6DE13E6E-FC0D-48E2-9791-A38118FF0D22}" dt="2022-12-04T19:52:28.916" v="2898"/>
        <pc:sldMkLst>
          <pc:docMk/>
          <pc:sldMk cId="454500143" sldId="290"/>
        </pc:sldMkLst>
        <pc:spChg chg="mod">
          <ac:chgData name="Rob Smit" userId="97c0d011-0145-4950-a666-3a1c1fed9f7b" providerId="ADAL" clId="{6DE13E6E-FC0D-48E2-9791-A38118FF0D22}" dt="2022-12-02T09:43:16.630" v="741" actId="20577"/>
          <ac:spMkLst>
            <pc:docMk/>
            <pc:sldMk cId="454500143" sldId="290"/>
            <ac:spMk id="2" creationId="{1F28B7BE-D113-033A-FEF0-19A2D1434F56}"/>
          </ac:spMkLst>
        </pc:spChg>
        <pc:spChg chg="mod">
          <ac:chgData name="Rob Smit" userId="97c0d011-0145-4950-a666-3a1c1fed9f7b" providerId="ADAL" clId="{6DE13E6E-FC0D-48E2-9791-A38118FF0D22}" dt="2022-12-04T18:14:57.320" v="2519" actId="20577"/>
          <ac:spMkLst>
            <pc:docMk/>
            <pc:sldMk cId="454500143" sldId="290"/>
            <ac:spMk id="3" creationId="{D821CC81-12F8-2638-D82F-0434816B707E}"/>
          </ac:spMkLst>
        </pc:spChg>
        <pc:spChg chg="add mod">
          <ac:chgData name="Rob Smit" userId="97c0d011-0145-4950-a666-3a1c1fed9f7b" providerId="ADAL" clId="{6DE13E6E-FC0D-48E2-9791-A38118FF0D22}" dt="2022-12-02T09:44:07.640" v="861" actId="1076"/>
          <ac:spMkLst>
            <pc:docMk/>
            <pc:sldMk cId="454500143" sldId="290"/>
            <ac:spMk id="4" creationId="{F52AEE71-0B14-063C-29EF-F76EE171F3C7}"/>
          </ac:spMkLst>
        </pc:spChg>
        <pc:spChg chg="add mod">
          <ac:chgData name="Rob Smit" userId="97c0d011-0145-4950-a666-3a1c1fed9f7b" providerId="ADAL" clId="{6DE13E6E-FC0D-48E2-9791-A38118FF0D22}" dt="2022-12-02T09:47:12.935" v="917"/>
          <ac:spMkLst>
            <pc:docMk/>
            <pc:sldMk cId="454500143" sldId="290"/>
            <ac:spMk id="5" creationId="{8E315005-3136-C1F8-5CCD-466CD68B716E}"/>
          </ac:spMkLst>
        </pc:spChg>
      </pc:sldChg>
      <pc:sldChg chg="addSp modSp new mod modAnim">
        <pc:chgData name="Rob Smit" userId="97c0d011-0145-4950-a666-3a1c1fed9f7b" providerId="ADAL" clId="{6DE13E6E-FC0D-48E2-9791-A38118FF0D22}" dt="2022-12-04T19:52:57.728" v="2904"/>
        <pc:sldMkLst>
          <pc:docMk/>
          <pc:sldMk cId="477962044" sldId="291"/>
        </pc:sldMkLst>
        <pc:spChg chg="mod">
          <ac:chgData name="Rob Smit" userId="97c0d011-0145-4950-a666-3a1c1fed9f7b" providerId="ADAL" clId="{6DE13E6E-FC0D-48E2-9791-A38118FF0D22}" dt="2022-12-02T09:54:07.047" v="924" actId="20577"/>
          <ac:spMkLst>
            <pc:docMk/>
            <pc:sldMk cId="477962044" sldId="291"/>
            <ac:spMk id="2" creationId="{30687128-2639-1E8A-AF3F-5BF6C8FB7441}"/>
          </ac:spMkLst>
        </pc:spChg>
        <pc:spChg chg="mod">
          <ac:chgData name="Rob Smit" userId="97c0d011-0145-4950-a666-3a1c1fed9f7b" providerId="ADAL" clId="{6DE13E6E-FC0D-48E2-9791-A38118FF0D22}" dt="2022-12-04T19:52:47.004" v="2901" actId="15"/>
          <ac:spMkLst>
            <pc:docMk/>
            <pc:sldMk cId="477962044" sldId="291"/>
            <ac:spMk id="3" creationId="{34C30D44-B86E-4ED1-5592-44137F79BC92}"/>
          </ac:spMkLst>
        </pc:spChg>
        <pc:spChg chg="add mod">
          <ac:chgData name="Rob Smit" userId="97c0d011-0145-4950-a666-3a1c1fed9f7b" providerId="ADAL" clId="{6DE13E6E-FC0D-48E2-9791-A38118FF0D22}" dt="2022-12-02T09:56:00.960" v="1052" actId="1076"/>
          <ac:spMkLst>
            <pc:docMk/>
            <pc:sldMk cId="477962044" sldId="291"/>
            <ac:spMk id="4" creationId="{851602D6-937D-6319-6EBF-36C62D79F917}"/>
          </ac:spMkLst>
        </pc:spChg>
      </pc:sldChg>
      <pc:sldChg chg="addSp delSp modSp new mod modClrScheme chgLayout">
        <pc:chgData name="Rob Smit" userId="97c0d011-0145-4950-a666-3a1c1fed9f7b" providerId="ADAL" clId="{6DE13E6E-FC0D-48E2-9791-A38118FF0D22}" dt="2022-12-02T09:56:31.593" v="1065" actId="20577"/>
        <pc:sldMkLst>
          <pc:docMk/>
          <pc:sldMk cId="4128485906" sldId="292"/>
        </pc:sldMkLst>
        <pc:spChg chg="del mod ord">
          <ac:chgData name="Rob Smit" userId="97c0d011-0145-4950-a666-3a1c1fed9f7b" providerId="ADAL" clId="{6DE13E6E-FC0D-48E2-9791-A38118FF0D22}" dt="2022-12-02T09:56:27.750" v="1054" actId="700"/>
          <ac:spMkLst>
            <pc:docMk/>
            <pc:sldMk cId="4128485906" sldId="292"/>
            <ac:spMk id="2" creationId="{00C1BB15-FE83-9946-1915-4E67DB1A7679}"/>
          </ac:spMkLst>
        </pc:spChg>
        <pc:spChg chg="del mod ord">
          <ac:chgData name="Rob Smit" userId="97c0d011-0145-4950-a666-3a1c1fed9f7b" providerId="ADAL" clId="{6DE13E6E-FC0D-48E2-9791-A38118FF0D22}" dt="2022-12-02T09:56:27.750" v="1054" actId="700"/>
          <ac:spMkLst>
            <pc:docMk/>
            <pc:sldMk cId="4128485906" sldId="292"/>
            <ac:spMk id="3" creationId="{E33B9F52-6EBA-953E-F0BC-A69706DDCA91}"/>
          </ac:spMkLst>
        </pc:spChg>
        <pc:spChg chg="add mod ord">
          <ac:chgData name="Rob Smit" userId="97c0d011-0145-4950-a666-3a1c1fed9f7b" providerId="ADAL" clId="{6DE13E6E-FC0D-48E2-9791-A38118FF0D22}" dt="2022-12-02T09:56:31.593" v="1065" actId="20577"/>
          <ac:spMkLst>
            <pc:docMk/>
            <pc:sldMk cId="4128485906" sldId="292"/>
            <ac:spMk id="4" creationId="{797774C0-8B14-24E7-BFBF-9C5D51F2D8E0}"/>
          </ac:spMkLst>
        </pc:spChg>
        <pc:spChg chg="add mod ord">
          <ac:chgData name="Rob Smit" userId="97c0d011-0145-4950-a666-3a1c1fed9f7b" providerId="ADAL" clId="{6DE13E6E-FC0D-48E2-9791-A38118FF0D22}" dt="2022-12-02T09:56:27.750" v="1054" actId="700"/>
          <ac:spMkLst>
            <pc:docMk/>
            <pc:sldMk cId="4128485906" sldId="292"/>
            <ac:spMk id="5" creationId="{8DE923B5-C8E8-507D-80CA-75B98160FE85}"/>
          </ac:spMkLst>
        </pc:spChg>
      </pc:sldChg>
      <pc:sldChg chg="addSp modSp new mod">
        <pc:chgData name="Rob Smit" userId="97c0d011-0145-4950-a666-3a1c1fed9f7b" providerId="ADAL" clId="{6DE13E6E-FC0D-48E2-9791-A38118FF0D22}" dt="2022-12-02T10:00:29.454" v="1151" actId="5793"/>
        <pc:sldMkLst>
          <pc:docMk/>
          <pc:sldMk cId="3003078962" sldId="293"/>
        </pc:sldMkLst>
        <pc:spChg chg="mod">
          <ac:chgData name="Rob Smit" userId="97c0d011-0145-4950-a666-3a1c1fed9f7b" providerId="ADAL" clId="{6DE13E6E-FC0D-48E2-9791-A38118FF0D22}" dt="2022-12-02T09:56:40.484" v="1081" actId="20577"/>
          <ac:spMkLst>
            <pc:docMk/>
            <pc:sldMk cId="3003078962" sldId="293"/>
            <ac:spMk id="2" creationId="{5F1934DB-55B4-DF5B-E8ED-EC8533B842B0}"/>
          </ac:spMkLst>
        </pc:spChg>
        <pc:spChg chg="mod">
          <ac:chgData name="Rob Smit" userId="97c0d011-0145-4950-a666-3a1c1fed9f7b" providerId="ADAL" clId="{6DE13E6E-FC0D-48E2-9791-A38118FF0D22}" dt="2022-12-02T10:00:29.454" v="1151" actId="5793"/>
          <ac:spMkLst>
            <pc:docMk/>
            <pc:sldMk cId="3003078962" sldId="293"/>
            <ac:spMk id="3" creationId="{FF95A575-DD15-CBA4-FBB5-4A7E3CC33F46}"/>
          </ac:spMkLst>
        </pc:spChg>
        <pc:picChg chg="add mod">
          <ac:chgData name="Rob Smit" userId="97c0d011-0145-4950-a666-3a1c1fed9f7b" providerId="ADAL" clId="{6DE13E6E-FC0D-48E2-9791-A38118FF0D22}" dt="2022-12-02T09:59:53.650" v="1086" actId="1076"/>
          <ac:picMkLst>
            <pc:docMk/>
            <pc:sldMk cId="3003078962" sldId="293"/>
            <ac:picMk id="5" creationId="{645A24D3-E418-2BCD-C4ED-ACBBD123FA42}"/>
          </ac:picMkLst>
        </pc:picChg>
      </pc:sldChg>
      <pc:sldChg chg="addSp delSp modSp new mod modClrScheme modAnim chgLayout">
        <pc:chgData name="Rob Smit" userId="97c0d011-0145-4950-a666-3a1c1fed9f7b" providerId="ADAL" clId="{6DE13E6E-FC0D-48E2-9791-A38118FF0D22}" dt="2022-12-04T19:53:20.259" v="2909"/>
        <pc:sldMkLst>
          <pc:docMk/>
          <pc:sldMk cId="1244022322" sldId="294"/>
        </pc:sldMkLst>
        <pc:spChg chg="del mod ord">
          <ac:chgData name="Rob Smit" userId="97c0d011-0145-4950-a666-3a1c1fed9f7b" providerId="ADAL" clId="{6DE13E6E-FC0D-48E2-9791-A38118FF0D22}" dt="2022-12-02T10:01:34.514" v="1154" actId="700"/>
          <ac:spMkLst>
            <pc:docMk/>
            <pc:sldMk cId="1244022322" sldId="294"/>
            <ac:spMk id="2" creationId="{FBF1E31C-5F4B-A077-098C-E1B2A13E3DA2}"/>
          </ac:spMkLst>
        </pc:spChg>
        <pc:spChg chg="del mod ord">
          <ac:chgData name="Rob Smit" userId="97c0d011-0145-4950-a666-3a1c1fed9f7b" providerId="ADAL" clId="{6DE13E6E-FC0D-48E2-9791-A38118FF0D22}" dt="2022-12-02T10:01:34.514" v="1154" actId="700"/>
          <ac:spMkLst>
            <pc:docMk/>
            <pc:sldMk cId="1244022322" sldId="294"/>
            <ac:spMk id="3" creationId="{140D8682-F0C2-C401-5374-045900CB7C4C}"/>
          </ac:spMkLst>
        </pc:spChg>
        <pc:spChg chg="add mod ord">
          <ac:chgData name="Rob Smit" userId="97c0d011-0145-4950-a666-3a1c1fed9f7b" providerId="ADAL" clId="{6DE13E6E-FC0D-48E2-9791-A38118FF0D22}" dt="2022-12-02T10:01:44.176" v="1167" actId="20577"/>
          <ac:spMkLst>
            <pc:docMk/>
            <pc:sldMk cId="1244022322" sldId="294"/>
            <ac:spMk id="4" creationId="{87124259-5F73-EB1B-4347-C0857E036283}"/>
          </ac:spMkLst>
        </pc:spChg>
        <pc:spChg chg="add mod ord">
          <ac:chgData name="Rob Smit" userId="97c0d011-0145-4950-a666-3a1c1fed9f7b" providerId="ADAL" clId="{6DE13E6E-FC0D-48E2-9791-A38118FF0D22}" dt="2022-12-02T10:07:12.792" v="1482" actId="20577"/>
          <ac:spMkLst>
            <pc:docMk/>
            <pc:sldMk cId="1244022322" sldId="294"/>
            <ac:spMk id="5" creationId="{E42BD3C1-479D-F544-5139-8A1E8EDD227B}"/>
          </ac:spMkLst>
        </pc:spChg>
      </pc:sldChg>
      <pc:sldChg chg="modSp new mod modAnim">
        <pc:chgData name="Rob Smit" userId="97c0d011-0145-4950-a666-3a1c1fed9f7b" providerId="ADAL" clId="{6DE13E6E-FC0D-48E2-9791-A38118FF0D22}" dt="2022-12-04T19:53:36.840" v="2913"/>
        <pc:sldMkLst>
          <pc:docMk/>
          <pc:sldMk cId="4248360814" sldId="295"/>
        </pc:sldMkLst>
        <pc:spChg chg="mod">
          <ac:chgData name="Rob Smit" userId="97c0d011-0145-4950-a666-3a1c1fed9f7b" providerId="ADAL" clId="{6DE13E6E-FC0D-48E2-9791-A38118FF0D22}" dt="2022-12-02T10:15:43.161" v="1995" actId="20577"/>
          <ac:spMkLst>
            <pc:docMk/>
            <pc:sldMk cId="4248360814" sldId="295"/>
            <ac:spMk id="2" creationId="{7B12F696-9AB3-8AD3-8610-D6E95FF08F89}"/>
          </ac:spMkLst>
        </pc:spChg>
        <pc:spChg chg="mod">
          <ac:chgData name="Rob Smit" userId="97c0d011-0145-4950-a666-3a1c1fed9f7b" providerId="ADAL" clId="{6DE13E6E-FC0D-48E2-9791-A38118FF0D22}" dt="2022-12-02T10:15:27.473" v="1965" actId="20577"/>
          <ac:spMkLst>
            <pc:docMk/>
            <pc:sldMk cId="4248360814" sldId="295"/>
            <ac:spMk id="3" creationId="{B3569A93-2411-7F50-380E-2A9735FB1A4F}"/>
          </ac:spMkLst>
        </pc:spChg>
      </pc:sldChg>
      <pc:sldChg chg="addSp delSp modSp new mod modAnim">
        <pc:chgData name="Rob Smit" userId="97c0d011-0145-4950-a666-3a1c1fed9f7b" providerId="ADAL" clId="{6DE13E6E-FC0D-48E2-9791-A38118FF0D22}" dt="2022-12-04T19:53:50.890" v="2918"/>
        <pc:sldMkLst>
          <pc:docMk/>
          <pc:sldMk cId="2481467982" sldId="296"/>
        </pc:sldMkLst>
        <pc:spChg chg="mod">
          <ac:chgData name="Rob Smit" userId="97c0d011-0145-4950-a666-3a1c1fed9f7b" providerId="ADAL" clId="{6DE13E6E-FC0D-48E2-9791-A38118FF0D22}" dt="2022-12-02T10:16:22.033" v="2002" actId="20577"/>
          <ac:spMkLst>
            <pc:docMk/>
            <pc:sldMk cId="2481467982" sldId="296"/>
            <ac:spMk id="2" creationId="{F841FCEC-DD6C-8BEC-844C-A1205EF7E050}"/>
          </ac:spMkLst>
        </pc:spChg>
        <pc:spChg chg="mod">
          <ac:chgData name="Rob Smit" userId="97c0d011-0145-4950-a666-3a1c1fed9f7b" providerId="ADAL" clId="{6DE13E6E-FC0D-48E2-9791-A38118FF0D22}" dt="2022-12-02T10:28:51.657" v="2216" actId="6549"/>
          <ac:spMkLst>
            <pc:docMk/>
            <pc:sldMk cId="2481467982" sldId="296"/>
            <ac:spMk id="3" creationId="{1DF6EB33-1398-3702-5117-87E074758A44}"/>
          </ac:spMkLst>
        </pc:spChg>
        <pc:spChg chg="add del">
          <ac:chgData name="Rob Smit" userId="97c0d011-0145-4950-a666-3a1c1fed9f7b" providerId="ADAL" clId="{6DE13E6E-FC0D-48E2-9791-A38118FF0D22}" dt="2022-12-02T10:33:33.967" v="2218" actId="22"/>
          <ac:spMkLst>
            <pc:docMk/>
            <pc:sldMk cId="2481467982" sldId="296"/>
            <ac:spMk id="5" creationId="{B55519B9-D378-A9DB-11E7-A906D2A1A357}"/>
          </ac:spMkLst>
        </pc:spChg>
      </pc:sldChg>
      <pc:sldChg chg="addSp delSp modSp new mod modAnim">
        <pc:chgData name="Rob Smit" userId="97c0d011-0145-4950-a666-3a1c1fed9f7b" providerId="ADAL" clId="{6DE13E6E-FC0D-48E2-9791-A38118FF0D22}" dt="2022-12-04T19:54:21.005" v="2926"/>
        <pc:sldMkLst>
          <pc:docMk/>
          <pc:sldMk cId="143271972" sldId="297"/>
        </pc:sldMkLst>
        <pc:spChg chg="mod">
          <ac:chgData name="Rob Smit" userId="97c0d011-0145-4950-a666-3a1c1fed9f7b" providerId="ADAL" clId="{6DE13E6E-FC0D-48E2-9791-A38118FF0D22}" dt="2022-12-02T10:33:45.767" v="2243" actId="20577"/>
          <ac:spMkLst>
            <pc:docMk/>
            <pc:sldMk cId="143271972" sldId="297"/>
            <ac:spMk id="2" creationId="{2B663FC9-3693-87BE-A3A7-CFB1D789FEBE}"/>
          </ac:spMkLst>
        </pc:spChg>
        <pc:spChg chg="mod">
          <ac:chgData name="Rob Smit" userId="97c0d011-0145-4950-a666-3a1c1fed9f7b" providerId="ADAL" clId="{6DE13E6E-FC0D-48E2-9791-A38118FF0D22}" dt="2022-12-02T10:53:26.635" v="2508" actId="20577"/>
          <ac:spMkLst>
            <pc:docMk/>
            <pc:sldMk cId="143271972" sldId="297"/>
            <ac:spMk id="3" creationId="{6F803541-CB95-C627-07F3-43F7EEC5CB83}"/>
          </ac:spMkLst>
        </pc:spChg>
        <pc:spChg chg="add mod">
          <ac:chgData name="Rob Smit" userId="97c0d011-0145-4950-a666-3a1c1fed9f7b" providerId="ADAL" clId="{6DE13E6E-FC0D-48E2-9791-A38118FF0D22}" dt="2022-12-02T10:35:12.891" v="2365" actId="20577"/>
          <ac:spMkLst>
            <pc:docMk/>
            <pc:sldMk cId="143271972" sldId="297"/>
            <ac:spMk id="4" creationId="{C54D765D-51F9-94BA-EBA3-D319F3DC6DFC}"/>
          </ac:spMkLst>
        </pc:spChg>
        <pc:spChg chg="add del">
          <ac:chgData name="Rob Smit" userId="97c0d011-0145-4950-a666-3a1c1fed9f7b" providerId="ADAL" clId="{6DE13E6E-FC0D-48E2-9791-A38118FF0D22}" dt="2022-12-02T10:36:03.972" v="2387"/>
          <ac:spMkLst>
            <pc:docMk/>
            <pc:sldMk cId="143271972" sldId="297"/>
            <ac:spMk id="5" creationId="{E8E04119-E33F-CA5A-989C-3044A756997D}"/>
          </ac:spMkLst>
        </pc:spChg>
        <pc:spChg chg="add mod">
          <ac:chgData name="Rob Smit" userId="97c0d011-0145-4950-a666-3a1c1fed9f7b" providerId="ADAL" clId="{6DE13E6E-FC0D-48E2-9791-A38118FF0D22}" dt="2022-12-02T10:43:06.231" v="2424" actId="20577"/>
          <ac:spMkLst>
            <pc:docMk/>
            <pc:sldMk cId="143271972" sldId="297"/>
            <ac:spMk id="6" creationId="{612496B0-71CC-51DA-BD5E-C0A8926BBC31}"/>
          </ac:spMkLst>
        </pc:spChg>
      </pc:sldChg>
      <pc:sldChg chg="modSp new mod modAnim">
        <pc:chgData name="Rob Smit" userId="97c0d011-0145-4950-a666-3a1c1fed9f7b" providerId="ADAL" clId="{6DE13E6E-FC0D-48E2-9791-A38118FF0D22}" dt="2022-12-04T19:54:37.404" v="2929"/>
        <pc:sldMkLst>
          <pc:docMk/>
          <pc:sldMk cId="3108425512" sldId="298"/>
        </pc:sldMkLst>
        <pc:spChg chg="mod">
          <ac:chgData name="Rob Smit" userId="97c0d011-0145-4950-a666-3a1c1fed9f7b" providerId="ADAL" clId="{6DE13E6E-FC0D-48E2-9791-A38118FF0D22}" dt="2022-12-04T18:16:03.675" v="2532" actId="20577"/>
          <ac:spMkLst>
            <pc:docMk/>
            <pc:sldMk cId="3108425512" sldId="298"/>
            <ac:spMk id="2" creationId="{4CAC4369-B815-A5EE-9870-09CFD64E481A}"/>
          </ac:spMkLst>
        </pc:spChg>
        <pc:spChg chg="mod">
          <ac:chgData name="Rob Smit" userId="97c0d011-0145-4950-a666-3a1c1fed9f7b" providerId="ADAL" clId="{6DE13E6E-FC0D-48E2-9791-A38118FF0D22}" dt="2022-12-04T18:19:17.402" v="2883" actId="20577"/>
          <ac:spMkLst>
            <pc:docMk/>
            <pc:sldMk cId="3108425512" sldId="298"/>
            <ac:spMk id="3" creationId="{B8EE58FF-BBD4-BA93-FB29-64987B5E94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0C0-A089-4A69-A073-52B746A6001B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4377-2152-44C6-9ACF-623DB5C0FE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080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317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9960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384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5"/>
            <a:ext cx="56487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4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107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09597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5"/>
            <a:ext cx="60087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9597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796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3229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760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8589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000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4006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4006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7513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343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0C0-A089-4A69-A073-52B746A6001B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4377-2152-44C6-9ACF-623DB5C0FE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9526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80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999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8552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592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384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5"/>
            <a:ext cx="56487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4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0642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09597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5"/>
            <a:ext cx="60087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9597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326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09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89811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072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5576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4006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4006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200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0C0-A089-4A69-A073-52B746A6001B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4377-2152-44C6-9ACF-623DB5C0FE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8799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8779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80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88329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13661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3432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384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5"/>
            <a:ext cx="56487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4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47494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09597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5"/>
            <a:ext cx="60087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9597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312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75046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14521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9555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780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0C0-A089-4A69-A073-52B746A6001B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4377-2152-44C6-9ACF-623DB5C0FE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20401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11631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04350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62812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53879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4098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31109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62863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75327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0319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053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06089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11029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1028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8759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03228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139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500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4006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4006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71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923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80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91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1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F80C0-A089-4A69-A073-52B746A6001B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4377-2152-44C6-9ACF-623DB5C0FE65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7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9B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4" y="0"/>
            <a:ext cx="1822823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009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31" y="365125"/>
            <a:ext cx="154931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8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200" b="1" kern="1200" dirty="0" smtClean="0">
          <a:solidFill>
            <a:srgbClr val="009BAA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lang="nl-NL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lang="nl-NL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145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4" y="0"/>
            <a:ext cx="1822823" cy="6858000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31" y="365125"/>
            <a:ext cx="154931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200" b="1" kern="1200" dirty="0" smtClean="0">
          <a:solidFill>
            <a:srgbClr val="E62328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E62328"/>
        </a:buClr>
        <a:buFont typeface="Wingdings" panose="05000000000000000000" pitchFamily="2" charset="2"/>
        <a:buChar char="§"/>
        <a:defRPr lang="nl-NL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145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rgbClr val="E62328"/>
        </a:buClr>
        <a:buSzTx/>
        <a:buFont typeface="Wingdings" panose="05000000000000000000" pitchFamily="2" charset="2"/>
        <a:buChar char="§"/>
        <a:tabLst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4" y="0"/>
            <a:ext cx="1822823" cy="6858000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31" y="365125"/>
            <a:ext cx="154931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200" b="1" kern="1200" dirty="0" smtClean="0">
          <a:solidFill>
            <a:srgbClr val="005AAA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lang="nl-NL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lang="nl-NL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145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1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2328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62328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3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5A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5AAA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9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0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8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0BBD0-6A98-3CF8-16A7-129AC0A52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Database engineering with PHP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2C65088-2C9F-5C42-CF72-7E0721D49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Repetition of databases &amp; login systems</a:t>
            </a:r>
          </a:p>
        </p:txBody>
      </p:sp>
    </p:spTree>
    <p:extLst>
      <p:ext uri="{BB962C8B-B14F-4D97-AF65-F5344CB8AC3E}">
        <p14:creationId xmlns:p14="http://schemas.microsoft.com/office/powerpoint/2010/main" val="366167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97774C0-8B14-24E7-BFBF-9C5D51F2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Demo #1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DE923B5-C8E8-507D-80CA-75B98160F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848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934DB-55B4-DF5B-E8ED-EC8533B8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Login systems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F95A575-DD15-CBA4-FBB5-4A7E3CC33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Your password needs to contain the following characters…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45A24D3-E418-2BCD-C4ED-ACBBD123F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34" y="211511"/>
            <a:ext cx="3816325" cy="336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7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124259-5F73-EB1B-4347-C0857E03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Login systems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42BD3C1-479D-F544-5139-8A1E8EDD2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in to a website is a combination of many techniques</a:t>
            </a:r>
          </a:p>
          <a:p>
            <a:pPr lvl="1"/>
            <a:r>
              <a:rPr lang="en-GB" noProof="0" dirty="0"/>
              <a:t>Reading forms</a:t>
            </a:r>
          </a:p>
          <a:p>
            <a:pPr lvl="1"/>
            <a:r>
              <a:rPr lang="en-GB" noProof="0" dirty="0"/>
              <a:t>Reading a database table</a:t>
            </a:r>
          </a:p>
          <a:p>
            <a:pPr lvl="1"/>
            <a:r>
              <a:rPr lang="en-GB" noProof="0" dirty="0"/>
              <a:t>comparing</a:t>
            </a:r>
          </a:p>
          <a:p>
            <a:pPr lvl="1"/>
            <a:r>
              <a:rPr lang="en-GB" noProof="0" dirty="0"/>
              <a:t>Setting sessions</a:t>
            </a:r>
          </a:p>
          <a:p>
            <a:r>
              <a:rPr lang="en-US" dirty="0"/>
              <a:t>Registering is a similar combination</a:t>
            </a:r>
          </a:p>
          <a:p>
            <a:endParaRPr lang="en-GB" noProof="0" dirty="0"/>
          </a:p>
          <a:p>
            <a:r>
              <a:rPr lang="en-GB" dirty="0"/>
              <a:t>A new topic: hashing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4402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2F696-9AB3-8AD3-8610-D6E95FF0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Users and passwords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569A93-2411-7F50-380E-2A9735FB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The combination of a username and a password creates a user</a:t>
            </a:r>
          </a:p>
          <a:p>
            <a:pPr lvl="1"/>
            <a:r>
              <a:rPr lang="en-GB" noProof="0" dirty="0"/>
              <a:t>You can save this in a database</a:t>
            </a:r>
          </a:p>
          <a:p>
            <a:pPr lvl="1"/>
            <a:endParaRPr lang="en-GB" noProof="0" dirty="0"/>
          </a:p>
          <a:p>
            <a:r>
              <a:rPr lang="en-US" dirty="0"/>
              <a:t>Ask yourself: Do you want to know what the passwords of your users are?</a:t>
            </a:r>
          </a:p>
          <a:p>
            <a:pPr lvl="1"/>
            <a:r>
              <a:rPr lang="en-US" dirty="0"/>
              <a:t>And do you want to bear the possible consequences of that?</a:t>
            </a:r>
          </a:p>
          <a:p>
            <a:pPr lvl="1"/>
            <a:endParaRPr lang="en-GB" noProof="0" dirty="0"/>
          </a:p>
          <a:p>
            <a:r>
              <a:rPr lang="en-US" dirty="0"/>
              <a:t>There is a solution, encrypting passwords</a:t>
            </a:r>
          </a:p>
          <a:p>
            <a:pPr lvl="1"/>
            <a:r>
              <a:rPr lang="en-GB" noProof="0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42483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1FCEC-DD6C-8BEC-844C-A1205EF7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Hashing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F6EB33-1398-3702-5117-87E07475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data into a fixed amount of text
</a:t>
            </a:r>
            <a:r>
              <a:rPr lang="en-GB" noProof="0" dirty="0"/>
              <a:t>For example:</a:t>
            </a:r>
          </a:p>
          <a:p>
            <a:pPr lvl="1"/>
            <a:r>
              <a:rPr lang="en-GB" dirty="0"/>
              <a:t>The string</a:t>
            </a:r>
            <a:r>
              <a:rPr lang="en-GB" noProof="0" dirty="0"/>
              <a:t> “Never </a:t>
            </a:r>
            <a:r>
              <a:rPr lang="en-GB" noProof="0" dirty="0" err="1"/>
              <a:t>gonna</a:t>
            </a:r>
            <a:r>
              <a:rPr lang="en-GB" noProof="0" dirty="0"/>
              <a:t> give you up”</a:t>
            </a:r>
          </a:p>
          <a:p>
            <a:pPr lvl="1"/>
            <a:r>
              <a:rPr lang="en-GB" noProof="0" dirty="0"/>
              <a:t>Becomes: 80ed516cebacf1c9d6b7c749bd428fb9</a:t>
            </a:r>
          </a:p>
          <a:p>
            <a:pPr lvl="1"/>
            <a:r>
              <a:rPr lang="en-GB" noProof="0" dirty="0"/>
              <a:t>After a MD5 hash</a:t>
            </a:r>
          </a:p>
          <a:p>
            <a:r>
              <a:rPr lang="en-GB" noProof="0" dirty="0"/>
              <a:t>A very complicated mathematical process</a:t>
            </a:r>
          </a:p>
          <a:p>
            <a:pPr lvl="1"/>
            <a:r>
              <a:rPr lang="en-US" dirty="0"/>
              <a:t>Fortunately, PHP has built-in features for this</a:t>
            </a:r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8146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63FC9-3693-87BE-A3A7-CFB1D789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Password hash functions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803541-CB95-C627-07F3-43F7EEC5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2 good functions that make it possible to hash and check passwords</a:t>
            </a:r>
          </a:p>
          <a:p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The result is the string: $2y$10$.vGA1O9wmRjrwAVXD98HNOgsNpDczlqm3Jq7KnEd1rVAGv3Fykk1a</a:t>
            </a:r>
          </a:p>
          <a:p>
            <a:pPr lvl="1"/>
            <a:r>
              <a:rPr lang="en-GB" noProof="0" dirty="0"/>
              <a:t>This is what is stored in the database!</a:t>
            </a:r>
          </a:p>
          <a:p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Returns a </a:t>
            </a:r>
            <a:r>
              <a:rPr lang="en-GB" noProof="0" dirty="0" err="1"/>
              <a:t>boolean</a:t>
            </a:r>
            <a:endParaRPr lang="en-GB" noProof="0" dirty="0"/>
          </a:p>
          <a:p>
            <a:pPr lvl="1"/>
            <a:r>
              <a:rPr lang="en-GB" noProof="0" dirty="0"/>
              <a:t>In this case “True”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54D765D-51F9-94BA-EBA3-D319F3DC6DFC}"/>
              </a:ext>
            </a:extLst>
          </p:cNvPr>
          <p:cNvSpPr txBox="1"/>
          <p:nvPr/>
        </p:nvSpPr>
        <p:spPr>
          <a:xfrm>
            <a:off x="998162" y="2680379"/>
            <a:ext cx="660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nl-N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hashedPass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password_hash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qwerty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12496B0-71CC-51DA-BD5E-C0A8926BBC31}"/>
              </a:ext>
            </a:extLst>
          </p:cNvPr>
          <p:cNvSpPr txBox="1"/>
          <p:nvPr/>
        </p:nvSpPr>
        <p:spPr>
          <a:xfrm>
            <a:off x="998162" y="4844226"/>
            <a:ext cx="525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password_verify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qwerty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nl-N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hashedPass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27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C4369-B815-A5EE-9870-09CFD64E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Setting the session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EE58FF-BBD4-BA93-FB29-64987B5E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checking the password, you can set a session</a:t>
            </a:r>
          </a:p>
          <a:p>
            <a:pPr lvl="1"/>
            <a:r>
              <a:rPr lang="en-US" dirty="0"/>
              <a:t>In this you put, for example, the logged-in username</a:t>
            </a:r>
            <a:endParaRPr lang="en-GB" noProof="0" dirty="0"/>
          </a:p>
          <a:p>
            <a:pPr lvl="1"/>
            <a:endParaRPr lang="en-GB" noProof="0" dirty="0"/>
          </a:p>
          <a:p>
            <a:r>
              <a:rPr lang="en-US" dirty="0"/>
              <a:t>Now you can use the session to determine whether a user can access a page</a:t>
            </a:r>
          </a:p>
          <a:p>
            <a:endParaRPr lang="en-GB" noProof="0" dirty="0"/>
          </a:p>
          <a:p>
            <a:r>
              <a:rPr lang="en-US" dirty="0"/>
              <a:t>Don't forget to start the session</a:t>
            </a:r>
            <a:r>
              <a:rPr lang="en-GB" noProof="0" dirty="0"/>
              <a:t>!</a:t>
            </a:r>
          </a:p>
          <a:p>
            <a:pPr lvl="1"/>
            <a:r>
              <a:rPr lang="en-GB" dirty="0"/>
              <a:t>Once per page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0842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7C59294-58D6-3B91-4288-0E55110F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Demo #2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750200-808A-9C95-CC01-6FA929B2F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9570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18A5DFD-ED53-7066-01C1-B5864244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Questions?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D9E927DF-FCED-2875-FC5F-CB9FCD160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272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1C7A6BC-0FF2-1B6F-A546-C0ED9A98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Content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15153CB-C511-EAEB-4F02-B41F4C15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Repetition of steps for databases and PHP</a:t>
            </a:r>
          </a:p>
          <a:p>
            <a:r>
              <a:rPr lang="en-GB" noProof="0" dirty="0"/>
              <a:t>Login systems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9373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949C51D-FB03-830B-7B7C-5AD38506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Th</a:t>
            </a:r>
            <a:r>
              <a:rPr lang="en-GB" sz="4800" noProof="0" dirty="0"/>
              <a:t>e database routine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BF96FB7-8906-C219-D18E-395B24F1B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Repeat after me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7CF33880-95A1-E520-A688-76AE36B25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2" b="28855"/>
          <a:stretch/>
        </p:blipFill>
        <p:spPr>
          <a:xfrm>
            <a:off x="2760422" y="768350"/>
            <a:ext cx="5543550" cy="241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3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835C6E2-FB4A-0D24-8727-A213C1E2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Technique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D75911-B66D-8F36-A3AF-A65BF1992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PDO</a:t>
            </a:r>
          </a:p>
          <a:p>
            <a:pPr lvl="1"/>
            <a:r>
              <a:rPr lang="en-GB" noProof="0" dirty="0"/>
              <a:t>PHP Data Object</a:t>
            </a:r>
          </a:p>
          <a:p>
            <a:pPr lvl="1"/>
            <a:r>
              <a:rPr lang="en-GB" noProof="0" dirty="0"/>
              <a:t>Object Oriented</a:t>
            </a:r>
          </a:p>
          <a:p>
            <a:r>
              <a:rPr lang="en-US" dirty="0"/>
              <a:t>All techniques learned in the databases section can be reused!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23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0DA2E-2658-E383-020D-36EE022B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noProof="0" dirty="0"/>
              <a:t>routine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4F8BAD-33AC-4E6C-8187-4EA66324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noProof="0" dirty="0"/>
              <a:t>Creating a connection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0" dirty="0"/>
              <a:t>Defining a query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0" dirty="0"/>
              <a:t>Preparing a query</a:t>
            </a:r>
          </a:p>
          <a:p>
            <a:pPr marL="800100" lvl="1" indent="-457200"/>
            <a:r>
              <a:rPr lang="en-GB" noProof="0" dirty="0"/>
              <a:t>Binding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0" dirty="0"/>
              <a:t>Executing the query</a:t>
            </a:r>
          </a:p>
          <a:p>
            <a:r>
              <a:rPr lang="en-US" dirty="0"/>
              <a:t>Did you execute a select query? Then you need to use one of the three fetch methods after running</a:t>
            </a:r>
          </a:p>
          <a:p>
            <a:pPr lvl="1"/>
            <a:r>
              <a:rPr lang="en-GB" noProof="0" dirty="0"/>
              <a:t>Fetch</a:t>
            </a:r>
          </a:p>
          <a:p>
            <a:pPr lvl="1"/>
            <a:r>
              <a:rPr lang="en-GB" noProof="0" dirty="0"/>
              <a:t>Fetch and bind</a:t>
            </a:r>
          </a:p>
          <a:p>
            <a:pPr lvl="1"/>
            <a:r>
              <a:rPr lang="en-GB" noProof="0" dirty="0"/>
              <a:t>Fetch All</a:t>
            </a:r>
          </a:p>
        </p:txBody>
      </p:sp>
    </p:spTree>
    <p:extLst>
      <p:ext uri="{BB962C8B-B14F-4D97-AF65-F5344CB8AC3E}">
        <p14:creationId xmlns:p14="http://schemas.microsoft.com/office/powerpoint/2010/main" val="286825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B8F67-F129-551F-F4AC-0D80D02A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Creating a connection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ABCA88-6F3D-F4D3-A60A-4AB715A94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Create a connection with the “new PDO” function</a:t>
            </a:r>
          </a:p>
          <a:p>
            <a:pPr lvl="1"/>
            <a:r>
              <a:rPr lang="en-GB" noProof="0" dirty="0"/>
              <a:t>Returns a database handler</a:t>
            </a:r>
          </a:p>
          <a:p>
            <a:pPr lvl="1"/>
            <a:r>
              <a:rPr lang="en-US" dirty="0"/>
              <a:t>A kind of toolbox in which all database operations are listed</a:t>
            </a:r>
            <a:endParaRPr lang="en-GB" noProof="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32AE24B-884E-E88C-BAD0-A37C5654D96B}"/>
              </a:ext>
            </a:extLst>
          </p:cNvPr>
          <p:cNvSpPr txBox="1"/>
          <p:nvPr/>
        </p:nvSpPr>
        <p:spPr>
          <a:xfrm>
            <a:off x="838200" y="3429000"/>
            <a:ext cx="8997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dbHandler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PDO(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mysql:host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mysql;dbname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dbe_demo;charset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=utf8"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						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qwerty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72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DB7CF-96E1-39C2-7CD2-C8212DCD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Defining a query and preparing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594EFD-4143-C3ED-9EFC-F8459AAB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creating a connection, you can prepare queries</a:t>
            </a:r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r>
              <a:rPr lang="en-GB" dirty="0"/>
              <a:t>And possibly. bind parameters</a:t>
            </a:r>
            <a:endParaRPr lang="en-GB" noProof="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96211A2-1F2F-2E8D-8D5F-618DFAC0DED2}"/>
              </a:ext>
            </a:extLst>
          </p:cNvPr>
          <p:cNvSpPr txBox="1"/>
          <p:nvPr/>
        </p:nvSpPr>
        <p:spPr>
          <a:xfrm>
            <a:off x="838200" y="2363303"/>
            <a:ext cx="9208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$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dbHandler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prepare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`artist` (`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`, `name`) </a:t>
            </a:r>
            <a:endParaRPr lang="nl-N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nl-N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artistName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);"</a:t>
            </a:r>
            <a:endParaRPr lang="nl-N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  );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57BFCED-105D-C0F6-4E37-41A796444198}"/>
              </a:ext>
            </a:extLst>
          </p:cNvPr>
          <p:cNvSpPr txBox="1"/>
          <p:nvPr/>
        </p:nvSpPr>
        <p:spPr>
          <a:xfrm>
            <a:off x="838199" y="4217120"/>
            <a:ext cx="9208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artistName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Village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People"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bindParam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artistName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$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artistName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PDO::PARAM_STR);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20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8B7BE-D113-033A-FEF0-19A2D143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Executing and fetching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21CC81-12F8-2638-D82F-0434816B7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query is prepared and possibly. parameters are bound, then you can execute</a:t>
            </a:r>
          </a:p>
          <a:p>
            <a:endParaRPr lang="en-GB" noProof="0" dirty="0"/>
          </a:p>
          <a:p>
            <a:r>
              <a:rPr lang="en-US" dirty="0"/>
              <a:t>After that, you can </a:t>
            </a:r>
            <a:r>
              <a:rPr lang="en-US"/>
              <a:t>fetch results</a:t>
            </a:r>
            <a:endParaRPr lang="en-GB" noProof="0" dirty="0"/>
          </a:p>
          <a:p>
            <a:endParaRPr lang="en-GB" noProof="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52AEE71-0B14-063C-29EF-F76EE171F3C7}"/>
              </a:ext>
            </a:extLst>
          </p:cNvPr>
          <p:cNvSpPr txBox="1"/>
          <p:nvPr/>
        </p:nvSpPr>
        <p:spPr>
          <a:xfrm>
            <a:off x="838200" y="2608165"/>
            <a:ext cx="410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E315005-3136-C1F8-5CCD-466CD68B716E}"/>
              </a:ext>
            </a:extLst>
          </p:cNvPr>
          <p:cNvSpPr txBox="1"/>
          <p:nvPr/>
        </p:nvSpPr>
        <p:spPr>
          <a:xfrm>
            <a:off x="838200" y="3616955"/>
            <a:ext cx="75106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::FETCH_ASSOC)){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NL" dirty="0"/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$results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::FETCH_ASSOC);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$results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450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87128-2639-1E8A-AF3F-5BF6C8FB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Errors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C30D44-B86E-4ED1-5592-44137F79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carefully about catching mistakes</a:t>
            </a:r>
          </a:p>
          <a:p>
            <a:pPr lvl="1"/>
            <a:r>
              <a:rPr lang="en-GB" noProof="0" dirty="0"/>
              <a:t>Try-Catch</a:t>
            </a:r>
          </a:p>
          <a:p>
            <a:endParaRPr lang="en-GB" noProof="0" dirty="0"/>
          </a:p>
          <a:p>
            <a:r>
              <a:rPr lang="en-GB" noProof="0" dirty="0"/>
              <a:t>Do think about the user</a:t>
            </a:r>
          </a:p>
          <a:p>
            <a:pPr lvl="1"/>
            <a:r>
              <a:rPr lang="en-GB" noProof="0" dirty="0"/>
              <a:t>Are there any results?</a:t>
            </a:r>
          </a:p>
          <a:p>
            <a:pPr lvl="1"/>
            <a:endParaRPr lang="en-GB" noProof="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51602D6-937D-6319-6EBF-36C62D79F917}"/>
              </a:ext>
            </a:extLst>
          </p:cNvPr>
          <p:cNvSpPr txBox="1"/>
          <p:nvPr/>
        </p:nvSpPr>
        <p:spPr>
          <a:xfrm>
            <a:off x="838200" y="4034528"/>
            <a:ext cx="429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nl-N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nl-N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rowCount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796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1CFEDD4C-1DBB-4F8B-9E79-148D2CD931A4}"/>
    </a:ext>
  </a:extLst>
</a:theme>
</file>

<file path=ppt/theme/theme2.xml><?xml version="1.0" encoding="utf-8"?>
<a:theme xmlns:a="http://schemas.openxmlformats.org/drawingml/2006/main" name="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3B099999-0610-47DC-AFFB-10F1F5FEE6C1}"/>
    </a:ext>
  </a:extLst>
</a:theme>
</file>

<file path=ppt/theme/theme3.xml><?xml version="1.0" encoding="utf-8"?>
<a:theme xmlns:a="http://schemas.openxmlformats.org/drawingml/2006/main" name="1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EA727909-B2E7-4192-85A9-5AECE4505D4D}"/>
    </a:ext>
  </a:extLst>
</a:theme>
</file>

<file path=ppt/theme/theme4.xml><?xml version="1.0" encoding="utf-8"?>
<a:theme xmlns:a="http://schemas.openxmlformats.org/drawingml/2006/main" name="2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943860F2-1374-4CB0-B6FB-BDD2D58C6DCD}"/>
    </a:ext>
  </a:extLst>
</a:theme>
</file>

<file path=ppt/theme/theme5.xml><?xml version="1.0" encoding="utf-8"?>
<a:theme xmlns:a="http://schemas.openxmlformats.org/drawingml/2006/main" name="2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1935E6E8-87E9-424C-A083-71F264C8D493}"/>
    </a:ext>
  </a:extLst>
</a:theme>
</file>

<file path=ppt/theme/theme6.xml><?xml version="1.0" encoding="utf-8"?>
<a:theme xmlns:a="http://schemas.openxmlformats.org/drawingml/2006/main" name="4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EFE34135-3145-4317-9718-DEBA1299E960}"/>
    </a:ext>
  </a:extLst>
</a:theme>
</file>

<file path=ppt/theme/theme7.xml><?xml version="1.0" encoding="utf-8"?>
<a:theme xmlns:a="http://schemas.openxmlformats.org/drawingml/2006/main" name="1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D173B3D7-E7F3-4451-A1B9-A488EA17EE76}"/>
    </a:ext>
  </a:extLst>
</a:theme>
</file>

<file path=ppt/theme/theme8.xml><?xml version="1.0" encoding="utf-8"?>
<a:theme xmlns:a="http://schemas.openxmlformats.org/drawingml/2006/main" name="3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133D2DE6-2F0C-465B-9ABF-A8EC30EFDA63}"/>
    </a:ext>
  </a:extLst>
</a:theme>
</file>

<file path=ppt/theme/theme9.xml><?xml version="1.0" encoding="utf-8"?>
<a:theme xmlns:a="http://schemas.openxmlformats.org/drawingml/2006/main" name="5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EC94C473-45BE-423A-8076-9ED263241F5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cd9b337-aae3-4ac5-ba69-a0932c9ec233">
      <Terms xmlns="http://schemas.microsoft.com/office/infopath/2007/PartnerControls"/>
    </lcf76f155ced4ddcb4097134ff3c332f>
    <TaxCatchAll xmlns="047440db-7a8a-4d24-96d0-181107cf252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81D157199FC4B9897347CD8C38A25" ma:contentTypeVersion="16" ma:contentTypeDescription="Create a new document." ma:contentTypeScope="" ma:versionID="f6b43724fefa72e500bf07dc6d9db93c">
  <xsd:schema xmlns:xsd="http://www.w3.org/2001/XMLSchema" xmlns:xs="http://www.w3.org/2001/XMLSchema" xmlns:p="http://schemas.microsoft.com/office/2006/metadata/properties" xmlns:ns2="2cd9b337-aae3-4ac5-ba69-a0932c9ec233" xmlns:ns3="047440db-7a8a-4d24-96d0-181107cf252c" targetNamespace="http://schemas.microsoft.com/office/2006/metadata/properties" ma:root="true" ma:fieldsID="f7e32c936ea9b093627c09037dfdeb18" ns2:_="" ns3:_="">
    <xsd:import namespace="2cd9b337-aae3-4ac5-ba69-a0932c9ec233"/>
    <xsd:import namespace="047440db-7a8a-4d24-96d0-181107cf25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d9b337-aae3-4ac5-ba69-a0932c9ec2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02e4e3a-1431-4321-a2fb-937b74f002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7440db-7a8a-4d24-96d0-181107cf25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0f14295-784b-4c50-ba0c-c47a0e53ac5b}" ma:internalName="TaxCatchAll" ma:showField="CatchAllData" ma:web="047440db-7a8a-4d24-96d0-181107cf25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80E60F-C4F4-4EB3-A355-309B874763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1C131E-9AE7-47A0-8043-0D9706193A2B}">
  <ds:schemaRefs>
    <ds:schemaRef ds:uri="http://schemas.microsoft.com/office/2006/metadata/properties"/>
    <ds:schemaRef ds:uri="http://schemas.microsoft.com/office/infopath/2007/PartnerControls"/>
    <ds:schemaRef ds:uri="2cd9b337-aae3-4ac5-ba69-a0932c9ec233"/>
    <ds:schemaRef ds:uri="047440db-7a8a-4d24-96d0-181107cf252c"/>
  </ds:schemaRefs>
</ds:datastoreItem>
</file>

<file path=customXml/itemProps3.xml><?xml version="1.0" encoding="utf-8"?>
<ds:datastoreItem xmlns:ds="http://schemas.openxmlformats.org/officeDocument/2006/customXml" ds:itemID="{F6849EB8-C65B-47CD-95A8-AAACF37962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d9b337-aae3-4ac5-ba69-a0932c9ec233"/>
    <ds:schemaRef ds:uri="047440db-7a8a-4d24-96d0-181107cf25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Powerpointsjabloon NHL Stenden</Template>
  <TotalTime>1133</TotalTime>
  <Words>590</Words>
  <Application>Microsoft Office PowerPoint</Application>
  <PresentationFormat>Breedbeeld</PresentationFormat>
  <Paragraphs>108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9</vt:i4>
      </vt:variant>
      <vt:variant>
        <vt:lpstr>Diatitels</vt:lpstr>
      </vt:variant>
      <vt:variant>
        <vt:i4>18</vt:i4>
      </vt:variant>
    </vt:vector>
  </HeadingPairs>
  <TitlesOfParts>
    <vt:vector size="32" baseType="lpstr">
      <vt:lpstr>Arial</vt:lpstr>
      <vt:lpstr>Calibri</vt:lpstr>
      <vt:lpstr>Cera PRO</vt:lpstr>
      <vt:lpstr>Consolas</vt:lpstr>
      <vt:lpstr>Wingdings</vt:lpstr>
      <vt:lpstr>Aangepast ontwerp</vt:lpstr>
      <vt:lpstr>Powerpoint_Thema_NHL_Stenden</vt:lpstr>
      <vt:lpstr>1_Powerpoint_Thema_NHL_Stenden</vt:lpstr>
      <vt:lpstr>2_Powerpoint_Thema_NHL_Stenden</vt:lpstr>
      <vt:lpstr>2_Aangepast ontwerp</vt:lpstr>
      <vt:lpstr>4_Aangepast ontwerp</vt:lpstr>
      <vt:lpstr>1_Aangepast ontwerp</vt:lpstr>
      <vt:lpstr>3_Aangepast ontwerp</vt:lpstr>
      <vt:lpstr>5_Aangepast ontwerp</vt:lpstr>
      <vt:lpstr>Database engineering with PHP </vt:lpstr>
      <vt:lpstr>Content</vt:lpstr>
      <vt:lpstr>The database routine</vt:lpstr>
      <vt:lpstr>Technique</vt:lpstr>
      <vt:lpstr>The routine</vt:lpstr>
      <vt:lpstr>Creating a connection</vt:lpstr>
      <vt:lpstr>Defining a query and preparing</vt:lpstr>
      <vt:lpstr>Executing and fetching</vt:lpstr>
      <vt:lpstr>Errors</vt:lpstr>
      <vt:lpstr>Demo #1</vt:lpstr>
      <vt:lpstr>Login systems</vt:lpstr>
      <vt:lpstr>Login systems</vt:lpstr>
      <vt:lpstr>Users and passwords</vt:lpstr>
      <vt:lpstr>Hashing</vt:lpstr>
      <vt:lpstr>Password hash functions</vt:lpstr>
      <vt:lpstr>Setting the session</vt:lpstr>
      <vt:lpstr>Demo #2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engineering met PHP</dc:title>
  <dc:creator>Rob Smit</dc:creator>
  <cp:lastModifiedBy>Rob Smit</cp:lastModifiedBy>
  <cp:revision>2</cp:revision>
  <dcterms:created xsi:type="dcterms:W3CDTF">2022-10-14T09:40:09Z</dcterms:created>
  <dcterms:modified xsi:type="dcterms:W3CDTF">2022-12-04T20:04:29Z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0x010100C7481D157199FC4B9897347CD8C38A25</vt:lpwstr>
  </property>
  <property fmtid="{D5CDD505-2E9C-101B-9397-08002B2CF9AE}" pid="3" name="MediaServiceImageTags">
    <vt:lpwstr/>
  </property>
</Properties>
</file>