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8C27A-324D-4510-AA8E-373DE2D747A2}">
          <p14:sldIdLst>
            <p14:sldId id="257"/>
            <p14:sldId id="258"/>
            <p14:sldId id="263"/>
            <p14:sldId id="264"/>
            <p14:sldId id="259"/>
          </p14:sldIdLst>
        </p14:section>
        <p14:section name="JPG" id="{DA7A2FD2-EE9F-4A4E-ACA6-939C2D5B85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B73"/>
    <a:srgbClr val="9A3324"/>
    <a:srgbClr val="7A1C25"/>
    <a:srgbClr val="9DD3F4"/>
    <a:srgbClr val="042F76"/>
    <a:srgbClr val="CEE9FA"/>
    <a:srgbClr val="89E3FF"/>
    <a:srgbClr val="FFFFFF"/>
    <a:srgbClr val="00E6D4"/>
    <a:srgbClr val="00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8DB06-9A20-4590-96EE-DD1FACEDFD82}" v="127" dt="2020-06-11T15:51:0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IGUEL PAIVA DE BRITO MORAIS DUARTE" userId="0e52b8f5-c4b8-437c-8516-f0994e445e8e" providerId="ADAL" clId="{E738DB06-9A20-4590-96EE-DD1FACEDFD82}"/>
    <pc:docChg chg="undo custSel addSld delSld modSld delSection modSection">
      <pc:chgData name="TIAGO MIGUEL PAIVA DE BRITO MORAIS DUARTE" userId="0e52b8f5-c4b8-437c-8516-f0994e445e8e" providerId="ADAL" clId="{E738DB06-9A20-4590-96EE-DD1FACEDFD82}" dt="2020-06-11T15:51:01.251" v="779" actId="164"/>
      <pc:docMkLst>
        <pc:docMk/>
      </pc:docMkLst>
      <pc:sldChg chg="del">
        <pc:chgData name="TIAGO MIGUEL PAIVA DE BRITO MORAIS DUARTE" userId="0e52b8f5-c4b8-437c-8516-f0994e445e8e" providerId="ADAL" clId="{E738DB06-9A20-4590-96EE-DD1FACEDFD82}" dt="2020-06-07T19:05:36.425" v="2" actId="2696"/>
        <pc:sldMkLst>
          <pc:docMk/>
          <pc:sldMk cId="1520957962" sldId="256"/>
        </pc:sldMkLst>
      </pc:sldChg>
      <pc:sldChg chg="addSp modSp">
        <pc:chgData name="TIAGO MIGUEL PAIVA DE BRITO MORAIS DUARTE" userId="0e52b8f5-c4b8-437c-8516-f0994e445e8e" providerId="ADAL" clId="{E738DB06-9A20-4590-96EE-DD1FACEDFD82}" dt="2020-06-07T19:05:31.212" v="1" actId="1076"/>
        <pc:sldMkLst>
          <pc:docMk/>
          <pc:sldMk cId="2186188007" sldId="257"/>
        </pc:sldMkLst>
        <pc:spChg chg="mod">
          <ac:chgData name="TIAGO MIGUEL PAIVA DE BRITO MORAIS DUARTE" userId="0e52b8f5-c4b8-437c-8516-f0994e445e8e" providerId="ADAL" clId="{E738DB06-9A20-4590-96EE-DD1FACEDFD82}" dt="2020-06-07T19:05:28.202" v="0" actId="164"/>
          <ac:spMkLst>
            <pc:docMk/>
            <pc:sldMk cId="2186188007" sldId="257"/>
            <ac:spMk id="48" creationId="{FF6206C3-42E4-4690-9877-31EC5E9115F6}"/>
          </ac:spMkLst>
        </pc:spChg>
        <pc:grpChg chg="add mod">
          <ac:chgData name="TIAGO MIGUEL PAIVA DE BRITO MORAIS DUARTE" userId="0e52b8f5-c4b8-437c-8516-f0994e445e8e" providerId="ADAL" clId="{E738DB06-9A20-4590-96EE-DD1FACEDFD82}" dt="2020-06-07T19:05:31.212" v="1" actId="1076"/>
          <ac:grpSpMkLst>
            <pc:docMk/>
            <pc:sldMk cId="2186188007" sldId="257"/>
            <ac:grpSpMk id="49" creationId="{5141976E-1541-4657-94D0-1092A644802F}"/>
          </ac:grpSpMkLst>
        </pc:grpChg>
        <pc:picChg chg="mod">
          <ac:chgData name="TIAGO MIGUEL PAIVA DE BRITO MORAIS DUARTE" userId="0e52b8f5-c4b8-437c-8516-f0994e445e8e" providerId="ADAL" clId="{E738DB06-9A20-4590-96EE-DD1FACEDFD82}" dt="2020-06-07T19:05:28.202" v="0" actId="164"/>
          <ac:picMkLst>
            <pc:docMk/>
            <pc:sldMk cId="2186188007" sldId="257"/>
            <ac:picMk id="31" creationId="{E3E42DC5-DF44-47E2-BDB0-39452D828229}"/>
          </ac:picMkLst>
        </pc:picChg>
        <pc:picChg chg="mod">
          <ac:chgData name="TIAGO MIGUEL PAIVA DE BRITO MORAIS DUARTE" userId="0e52b8f5-c4b8-437c-8516-f0994e445e8e" providerId="ADAL" clId="{E738DB06-9A20-4590-96EE-DD1FACEDFD82}" dt="2020-06-07T19:05:28.202" v="0" actId="164"/>
          <ac:picMkLst>
            <pc:docMk/>
            <pc:sldMk cId="2186188007" sldId="257"/>
            <ac:picMk id="32" creationId="{2234A62C-F133-42ED-82F0-282F226AE5FE}"/>
          </ac:picMkLst>
        </pc:picChg>
        <pc:picChg chg="mod">
          <ac:chgData name="TIAGO MIGUEL PAIVA DE BRITO MORAIS DUARTE" userId="0e52b8f5-c4b8-437c-8516-f0994e445e8e" providerId="ADAL" clId="{E738DB06-9A20-4590-96EE-DD1FACEDFD82}" dt="2020-06-07T19:05:28.202" v="0" actId="164"/>
          <ac:picMkLst>
            <pc:docMk/>
            <pc:sldMk cId="2186188007" sldId="257"/>
            <ac:picMk id="33" creationId="{C9EE5D99-AC63-48F6-9260-BF64FAB92FA5}"/>
          </ac:picMkLst>
        </pc:picChg>
        <pc:picChg chg="mod">
          <ac:chgData name="TIAGO MIGUEL PAIVA DE BRITO MORAIS DUARTE" userId="0e52b8f5-c4b8-437c-8516-f0994e445e8e" providerId="ADAL" clId="{E738DB06-9A20-4590-96EE-DD1FACEDFD82}" dt="2020-06-07T19:05:28.202" v="0" actId="164"/>
          <ac:picMkLst>
            <pc:docMk/>
            <pc:sldMk cId="2186188007" sldId="257"/>
            <ac:picMk id="34" creationId="{5FCFD3FF-6FBE-4134-B94C-85FEE85E8C84}"/>
          </ac:picMkLst>
        </pc:picChg>
        <pc:picChg chg="mod">
          <ac:chgData name="TIAGO MIGUEL PAIVA DE BRITO MORAIS DUARTE" userId="0e52b8f5-c4b8-437c-8516-f0994e445e8e" providerId="ADAL" clId="{E738DB06-9A20-4590-96EE-DD1FACEDFD82}" dt="2020-06-07T19:05:28.202" v="0" actId="164"/>
          <ac:picMkLst>
            <pc:docMk/>
            <pc:sldMk cId="2186188007" sldId="257"/>
            <ac:picMk id="47" creationId="{7E77948E-E416-454C-B2E7-9C1E67C22497}"/>
          </ac:picMkLst>
        </pc:picChg>
      </pc:sldChg>
      <pc:sldChg chg="addSp delSp modSp add">
        <pc:chgData name="TIAGO MIGUEL PAIVA DE BRITO MORAIS DUARTE" userId="0e52b8f5-c4b8-437c-8516-f0994e445e8e" providerId="ADAL" clId="{E738DB06-9A20-4590-96EE-DD1FACEDFD82}" dt="2020-06-11T14:25:20.470" v="423" actId="171"/>
        <pc:sldMkLst>
          <pc:docMk/>
          <pc:sldMk cId="2630053540" sldId="258"/>
        </pc:sldMkLst>
        <pc:spChg chg="mod ord topLvl">
          <ac:chgData name="TIAGO MIGUEL PAIVA DE BRITO MORAIS DUARTE" userId="0e52b8f5-c4b8-437c-8516-f0994e445e8e" providerId="ADAL" clId="{E738DB06-9A20-4590-96EE-DD1FACEDFD82}" dt="2020-06-11T14:06:55.237" v="287" actId="164"/>
          <ac:spMkLst>
            <pc:docMk/>
            <pc:sldMk cId="2630053540" sldId="258"/>
            <ac:spMk id="48" creationId="{FF6206C3-42E4-4690-9877-31EC5E9115F6}"/>
          </ac:spMkLst>
        </pc:spChg>
        <pc:spChg chg="mod topLvl">
          <ac:chgData name="TIAGO MIGUEL PAIVA DE BRITO MORAIS DUARTE" userId="0e52b8f5-c4b8-437c-8516-f0994e445e8e" providerId="ADAL" clId="{E738DB06-9A20-4590-96EE-DD1FACEDFD82}" dt="2020-06-11T14:11:12.350" v="317" actId="165"/>
          <ac:spMkLst>
            <pc:docMk/>
            <pc:sldMk cId="2630053540" sldId="258"/>
            <ac:spMk id="59" creationId="{1BFDAFDB-7EBF-4249-8178-3755EAE9D060}"/>
          </ac:spMkLst>
        </pc:spChg>
        <pc:grpChg chg="add mod">
          <ac:chgData name="TIAGO MIGUEL PAIVA DE BRITO MORAIS DUARTE" userId="0e52b8f5-c4b8-437c-8516-f0994e445e8e" providerId="ADAL" clId="{E738DB06-9A20-4590-96EE-DD1FACEDFD82}" dt="2020-06-07T21:20:29.165" v="156" actId="164"/>
          <ac:grpSpMkLst>
            <pc:docMk/>
            <pc:sldMk cId="2630053540" sldId="258"/>
            <ac:grpSpMk id="2" creationId="{DD77887B-FF30-4007-921F-A7C59C2C07FE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4:03:34.828" v="259" actId="478"/>
          <ac:grpSpMkLst>
            <pc:docMk/>
            <pc:sldMk cId="2630053540" sldId="258"/>
            <ac:grpSpMk id="5" creationId="{EC8B8BF2-33A6-40E2-86C1-1D4CDE861A87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07T20:42:10.244" v="67" actId="165"/>
          <ac:grpSpMkLst>
            <pc:docMk/>
            <pc:sldMk cId="2630053540" sldId="258"/>
            <ac:grpSpMk id="8" creationId="{061ED173-39CA-4CEC-A50C-053664BCF629}"/>
          </ac:grpSpMkLst>
        </pc:grpChg>
        <pc:grpChg chg="add del mod ord">
          <ac:chgData name="TIAGO MIGUEL PAIVA DE BRITO MORAIS DUARTE" userId="0e52b8f5-c4b8-437c-8516-f0994e445e8e" providerId="ADAL" clId="{E738DB06-9A20-4590-96EE-DD1FACEDFD82}" dt="2020-06-11T13:58:43.869" v="215" actId="165"/>
          <ac:grpSpMkLst>
            <pc:docMk/>
            <pc:sldMk cId="2630053540" sldId="258"/>
            <ac:grpSpMk id="9" creationId="{F4B1196C-517F-47B8-8728-B7900B99ADC5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3:57:10.771" v="201" actId="164"/>
          <ac:grpSpMkLst>
            <pc:docMk/>
            <pc:sldMk cId="2630053540" sldId="258"/>
            <ac:grpSpMk id="14" creationId="{843EBA3E-F65D-42F6-A3A3-F726AB24803B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3:57:13.311" v="202" actId="478"/>
          <ac:grpSpMkLst>
            <pc:docMk/>
            <pc:sldMk cId="2630053540" sldId="258"/>
            <ac:grpSpMk id="16" creationId="{9EBE6A32-2A80-4CA4-8437-2B6CA8F75EB5}"/>
          </ac:grpSpMkLst>
        </pc:grpChg>
        <pc:grpChg chg="add del mod ord">
          <ac:chgData name="TIAGO MIGUEL PAIVA DE BRITO MORAIS DUARTE" userId="0e52b8f5-c4b8-437c-8516-f0994e445e8e" providerId="ADAL" clId="{E738DB06-9A20-4590-96EE-DD1FACEDFD82}" dt="2020-06-11T13:57:13.918" v="203" actId="478"/>
          <ac:grpSpMkLst>
            <pc:docMk/>
            <pc:sldMk cId="2630053540" sldId="258"/>
            <ac:grpSpMk id="24" creationId="{A18E9E88-5CAB-41F8-860A-5297162E8116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3:58:55.201" v="220" actId="478"/>
          <ac:grpSpMkLst>
            <pc:docMk/>
            <pc:sldMk cId="2630053540" sldId="258"/>
            <ac:grpSpMk id="30" creationId="{1A248666-BC90-46BE-A6F7-AA61656A0871}"/>
          </ac:grpSpMkLst>
        </pc:grpChg>
        <pc:grpChg chg="mod">
          <ac:chgData name="TIAGO MIGUEL PAIVA DE BRITO MORAIS DUARTE" userId="0e52b8f5-c4b8-437c-8516-f0994e445e8e" providerId="ADAL" clId="{E738DB06-9A20-4590-96EE-DD1FACEDFD82}" dt="2020-06-11T13:57:15.577" v="204"/>
          <ac:grpSpMkLst>
            <pc:docMk/>
            <pc:sldMk cId="2630053540" sldId="258"/>
            <ac:grpSpMk id="35" creationId="{38B6193F-D69F-45D0-AD3A-D8D9D14BB8AF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3:58:55.671" v="221" actId="478"/>
          <ac:grpSpMkLst>
            <pc:docMk/>
            <pc:sldMk cId="2630053540" sldId="258"/>
            <ac:grpSpMk id="41" creationId="{C155BEAF-AA77-42A7-BF24-864E09E88BA3}"/>
          </ac:grpSpMkLst>
        </pc:grpChg>
        <pc:grpChg chg="mod">
          <ac:chgData name="TIAGO MIGUEL PAIVA DE BRITO MORAIS DUARTE" userId="0e52b8f5-c4b8-437c-8516-f0994e445e8e" providerId="ADAL" clId="{E738DB06-9A20-4590-96EE-DD1FACEDFD82}" dt="2020-06-11T13:57:15.960" v="205"/>
          <ac:grpSpMkLst>
            <pc:docMk/>
            <pc:sldMk cId="2630053540" sldId="258"/>
            <ac:grpSpMk id="42" creationId="{556CB698-60E4-49B6-9BD9-5AC15B06ABA1}"/>
          </ac:grpSpMkLst>
        </pc:grpChg>
        <pc:grpChg chg="del">
          <ac:chgData name="TIAGO MIGUEL PAIVA DE BRITO MORAIS DUARTE" userId="0e52b8f5-c4b8-437c-8516-f0994e445e8e" providerId="ADAL" clId="{E738DB06-9A20-4590-96EE-DD1FACEDFD82}" dt="2020-06-07T19:06:04.348" v="4" actId="165"/>
          <ac:grpSpMkLst>
            <pc:docMk/>
            <pc:sldMk cId="2630053540" sldId="258"/>
            <ac:grpSpMk id="49" creationId="{5141976E-1541-4657-94D0-1092A644802F}"/>
          </ac:grpSpMkLst>
        </pc:grpChg>
        <pc:grpChg chg="add mod topLvl">
          <ac:chgData name="TIAGO MIGUEL PAIVA DE BRITO MORAIS DUARTE" userId="0e52b8f5-c4b8-437c-8516-f0994e445e8e" providerId="ADAL" clId="{E738DB06-9A20-4590-96EE-DD1FACEDFD82}" dt="2020-06-11T14:10:00.044" v="312" actId="1076"/>
          <ac:grpSpMkLst>
            <pc:docMk/>
            <pc:sldMk cId="2630053540" sldId="258"/>
            <ac:grpSpMk id="52" creationId="{77B8BC07-197B-40BF-B988-893B242E2EC3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4:07:44.518" v="298" actId="165"/>
          <ac:grpSpMkLst>
            <pc:docMk/>
            <pc:sldMk cId="2630053540" sldId="258"/>
            <ac:grpSpMk id="53" creationId="{5421EBCC-2D1F-4C1B-A9C4-34D5730B72EC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4:11:12.350" v="317" actId="165"/>
          <ac:grpSpMkLst>
            <pc:docMk/>
            <pc:sldMk cId="2630053540" sldId="258"/>
            <ac:grpSpMk id="57" creationId="{4A66A30E-E8B9-4C6F-935C-E606F618C446}"/>
          </ac:grpSpMkLst>
        </pc:grpChg>
        <pc:picChg chg="add del mod">
          <ac:chgData name="TIAGO MIGUEL PAIVA DE BRITO MORAIS DUARTE" userId="0e52b8f5-c4b8-437c-8516-f0994e445e8e" providerId="ADAL" clId="{E738DB06-9A20-4590-96EE-DD1FACEDFD82}" dt="2020-06-07T20:34:37.516" v="25" actId="478"/>
          <ac:picMkLst>
            <pc:docMk/>
            <pc:sldMk cId="2630053540" sldId="258"/>
            <ac:picMk id="3" creationId="{BF7A9598-1056-4C7B-AF93-E422631B82AA}"/>
          </ac:picMkLst>
        </pc:picChg>
        <pc:picChg chg="add del mod ord">
          <ac:chgData name="TIAGO MIGUEL PAIVA DE BRITO MORAIS DUARTE" userId="0e52b8f5-c4b8-437c-8516-f0994e445e8e" providerId="ADAL" clId="{E738DB06-9A20-4590-96EE-DD1FACEDFD82}" dt="2020-06-07T20:41:14.074" v="65" actId="478"/>
          <ac:picMkLst>
            <pc:docMk/>
            <pc:sldMk cId="2630053540" sldId="258"/>
            <ac:picMk id="5" creationId="{C516CBF5-EFDF-48C7-8AEB-14C2FE60B28C}"/>
          </ac:picMkLst>
        </pc:picChg>
        <pc:picChg chg="add mod topLvl">
          <ac:chgData name="TIAGO MIGUEL PAIVA DE BRITO MORAIS DUARTE" userId="0e52b8f5-c4b8-437c-8516-f0994e445e8e" providerId="ADAL" clId="{E738DB06-9A20-4590-96EE-DD1FACEDFD82}" dt="2020-06-11T14:06:55.237" v="287" actId="164"/>
          <ac:picMkLst>
            <pc:docMk/>
            <pc:sldMk cId="2630053540" sldId="258"/>
            <ac:picMk id="7" creationId="{08A5B962-F6E7-4CFD-AA1B-CBE05BE7182F}"/>
          </ac:picMkLst>
        </pc:picChg>
        <pc:picChg chg="add mod ord topLvl modCrop">
          <ac:chgData name="TIAGO MIGUEL PAIVA DE BRITO MORAIS DUARTE" userId="0e52b8f5-c4b8-437c-8516-f0994e445e8e" providerId="ADAL" clId="{E738DB06-9A20-4590-96EE-DD1FACEDFD82}" dt="2020-06-11T14:10:00.044" v="312" actId="1076"/>
          <ac:picMkLst>
            <pc:docMk/>
            <pc:sldMk cId="2630053540" sldId="258"/>
            <ac:picMk id="8" creationId="{EA60DEAE-930B-4C6D-B9A7-7A97CD433B2C}"/>
          </ac:picMkLst>
        </pc:picChg>
        <pc:picChg chg="add mod ord topLvl">
          <ac:chgData name="TIAGO MIGUEL PAIVA DE BRITO MORAIS DUARTE" userId="0e52b8f5-c4b8-437c-8516-f0994e445e8e" providerId="ADAL" clId="{E738DB06-9A20-4590-96EE-DD1FACEDFD82}" dt="2020-06-11T14:10:00.044" v="312" actId="1076"/>
          <ac:picMkLst>
            <pc:docMk/>
            <pc:sldMk cId="2630053540" sldId="258"/>
            <ac:picMk id="11" creationId="{963C14CE-88CB-4254-8455-58B7E185AE3A}"/>
          </ac:picMkLst>
        </pc:picChg>
        <pc:picChg chg="add mod ord topLvl">
          <ac:chgData name="TIAGO MIGUEL PAIVA DE BRITO MORAIS DUARTE" userId="0e52b8f5-c4b8-437c-8516-f0994e445e8e" providerId="ADAL" clId="{E738DB06-9A20-4590-96EE-DD1FACEDFD82}" dt="2020-06-11T14:10:00.044" v="312" actId="1076"/>
          <ac:picMkLst>
            <pc:docMk/>
            <pc:sldMk cId="2630053540" sldId="258"/>
            <ac:picMk id="13" creationId="{D4DB9B58-7831-45EE-8E4A-E2BFAAF4F75D}"/>
          </ac:picMkLst>
        </pc:picChg>
        <pc:picChg chg="mod topLvl">
          <ac:chgData name="TIAGO MIGUEL PAIVA DE BRITO MORAIS DUARTE" userId="0e52b8f5-c4b8-437c-8516-f0994e445e8e" providerId="ADAL" clId="{E738DB06-9A20-4590-96EE-DD1FACEDFD82}" dt="2020-06-11T13:55:48.511" v="182" actId="165"/>
          <ac:picMkLst>
            <pc:docMk/>
            <pc:sldMk cId="2630053540" sldId="258"/>
            <ac:picMk id="17" creationId="{C9217527-C3D2-4B1C-B484-561B3F33FF38}"/>
          </ac:picMkLst>
        </pc:picChg>
        <pc:picChg chg="del mod topLvl">
          <ac:chgData name="TIAGO MIGUEL PAIVA DE BRITO MORAIS DUARTE" userId="0e52b8f5-c4b8-437c-8516-f0994e445e8e" providerId="ADAL" clId="{E738DB06-9A20-4590-96EE-DD1FACEDFD82}" dt="2020-06-11T13:58:45.290" v="216" actId="478"/>
          <ac:picMkLst>
            <pc:docMk/>
            <pc:sldMk cId="2630053540" sldId="258"/>
            <ac:picMk id="31" creationId="{E3E42DC5-DF44-47E2-BDB0-39452D828229}"/>
          </ac:picMkLst>
        </pc:picChg>
        <pc:picChg chg="del mod topLvl">
          <ac:chgData name="TIAGO MIGUEL PAIVA DE BRITO MORAIS DUARTE" userId="0e52b8f5-c4b8-437c-8516-f0994e445e8e" providerId="ADAL" clId="{E738DB06-9A20-4590-96EE-DD1FACEDFD82}" dt="2020-06-11T14:01:23.711" v="249" actId="478"/>
          <ac:picMkLst>
            <pc:docMk/>
            <pc:sldMk cId="2630053540" sldId="258"/>
            <ac:picMk id="32" creationId="{2234A62C-F133-42ED-82F0-282F226AE5FE}"/>
          </ac:picMkLst>
        </pc:picChg>
        <pc:picChg chg="del mod topLvl">
          <ac:chgData name="TIAGO MIGUEL PAIVA DE BRITO MORAIS DUARTE" userId="0e52b8f5-c4b8-437c-8516-f0994e445e8e" providerId="ADAL" clId="{E738DB06-9A20-4590-96EE-DD1FACEDFD82}" dt="2020-06-11T13:58:46.654" v="218" actId="478"/>
          <ac:picMkLst>
            <pc:docMk/>
            <pc:sldMk cId="2630053540" sldId="258"/>
            <ac:picMk id="33" creationId="{C9EE5D99-AC63-48F6-9260-BF64FAB92FA5}"/>
          </ac:picMkLst>
        </pc:picChg>
        <pc:picChg chg="del mod topLvl">
          <ac:chgData name="TIAGO MIGUEL PAIVA DE BRITO MORAIS DUARTE" userId="0e52b8f5-c4b8-437c-8516-f0994e445e8e" providerId="ADAL" clId="{E738DB06-9A20-4590-96EE-DD1FACEDFD82}" dt="2020-06-11T13:58:46.106" v="217" actId="478"/>
          <ac:picMkLst>
            <pc:docMk/>
            <pc:sldMk cId="2630053540" sldId="258"/>
            <ac:picMk id="34" creationId="{5FCFD3FF-6FBE-4134-B94C-85FEE85E8C84}"/>
          </ac:picMkLst>
        </pc:picChg>
        <pc:picChg chg="del mod topLvl">
          <ac:chgData name="TIAGO MIGUEL PAIVA DE BRITO MORAIS DUARTE" userId="0e52b8f5-c4b8-437c-8516-f0994e445e8e" providerId="ADAL" clId="{E738DB06-9A20-4590-96EE-DD1FACEDFD82}" dt="2020-06-07T19:06:33.683" v="7" actId="478"/>
          <ac:picMkLst>
            <pc:docMk/>
            <pc:sldMk cId="2630053540" sldId="258"/>
            <ac:picMk id="47" creationId="{7E77948E-E416-454C-B2E7-9C1E67C22497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07:39.982" v="297" actId="1076"/>
          <ac:picMkLst>
            <pc:docMk/>
            <pc:sldMk cId="2630053540" sldId="258"/>
            <ac:picMk id="49" creationId="{1BD3B2D7-5794-486B-A342-B35DE5E1D6B8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06:55.237" v="287" actId="164"/>
          <ac:picMkLst>
            <pc:docMk/>
            <pc:sldMk cId="2630053540" sldId="258"/>
            <ac:picMk id="50" creationId="{7FBECD18-300B-4DAE-825A-A9A2A87569C5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06:39.459" v="284" actId="571"/>
          <ac:picMkLst>
            <pc:docMk/>
            <pc:sldMk cId="2630053540" sldId="258"/>
            <ac:picMk id="51" creationId="{935DBC27-2403-4263-81C1-DDCB01FCCD0B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4:10:05.840" v="314" actId="478"/>
          <ac:picMkLst>
            <pc:docMk/>
            <pc:sldMk cId="2630053540" sldId="258"/>
            <ac:picMk id="54" creationId="{6B1B75C4-488F-4851-A1C8-F8988F77165A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14:56.560" v="340" actId="1076"/>
          <ac:picMkLst>
            <pc:docMk/>
            <pc:sldMk cId="2630053540" sldId="258"/>
            <ac:picMk id="55" creationId="{EF0C746F-5D24-4819-8634-C32DAC8277E5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4:10:05.235" v="313" actId="478"/>
          <ac:picMkLst>
            <pc:docMk/>
            <pc:sldMk cId="2630053540" sldId="258"/>
            <ac:picMk id="56" creationId="{977F8129-8476-463E-8F1E-6E4A2DE80999}"/>
          </ac:picMkLst>
        </pc:picChg>
        <pc:picChg chg="mod topLvl">
          <ac:chgData name="TIAGO MIGUEL PAIVA DE BRITO MORAIS DUARTE" userId="0e52b8f5-c4b8-437c-8516-f0994e445e8e" providerId="ADAL" clId="{E738DB06-9A20-4590-96EE-DD1FACEDFD82}" dt="2020-06-11T14:11:12.350" v="317" actId="165"/>
          <ac:picMkLst>
            <pc:docMk/>
            <pc:sldMk cId="2630053540" sldId="258"/>
            <ac:picMk id="58" creationId="{571480FD-42DE-4A08-B8D7-CBC806054500}"/>
          </ac:picMkLst>
        </pc:picChg>
        <pc:picChg chg="mod topLvl">
          <ac:chgData name="TIAGO MIGUEL PAIVA DE BRITO MORAIS DUARTE" userId="0e52b8f5-c4b8-437c-8516-f0994e445e8e" providerId="ADAL" clId="{E738DB06-9A20-4590-96EE-DD1FACEDFD82}" dt="2020-06-11T14:19:12.533" v="398" actId="1076"/>
          <ac:picMkLst>
            <pc:docMk/>
            <pc:sldMk cId="2630053540" sldId="258"/>
            <ac:picMk id="60" creationId="{DB655CE8-C424-42DE-9158-BE66C2BB9F53}"/>
          </ac:picMkLst>
        </pc:picChg>
        <pc:picChg chg="del mod topLvl">
          <ac:chgData name="TIAGO MIGUEL PAIVA DE BRITO MORAIS DUARTE" userId="0e52b8f5-c4b8-437c-8516-f0994e445e8e" providerId="ADAL" clId="{E738DB06-9A20-4590-96EE-DD1FACEDFD82}" dt="2020-06-11T14:13:21.205" v="339" actId="478"/>
          <ac:picMkLst>
            <pc:docMk/>
            <pc:sldMk cId="2630053540" sldId="258"/>
            <ac:picMk id="61" creationId="{B996531D-53B8-4827-B1D2-E333AAF19DF0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4:15:25.544" v="367" actId="478"/>
          <ac:picMkLst>
            <pc:docMk/>
            <pc:sldMk cId="2630053540" sldId="258"/>
            <ac:picMk id="62" creationId="{3F847449-5CEE-4E47-81B7-2B1B5903BD5A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16:06.427" v="371" actId="1076"/>
          <ac:picMkLst>
            <pc:docMk/>
            <pc:sldMk cId="2630053540" sldId="258"/>
            <ac:picMk id="63" creationId="{4CCFC684-3C7F-43EF-8433-A98588E4B2D8}"/>
          </ac:picMkLst>
        </pc:picChg>
        <pc:picChg chg="add del mod ord">
          <ac:chgData name="TIAGO MIGUEL PAIVA DE BRITO MORAIS DUARTE" userId="0e52b8f5-c4b8-437c-8516-f0994e445e8e" providerId="ADAL" clId="{E738DB06-9A20-4590-96EE-DD1FACEDFD82}" dt="2020-06-11T14:24:49.432" v="411" actId="478"/>
          <ac:picMkLst>
            <pc:docMk/>
            <pc:sldMk cId="2630053540" sldId="258"/>
            <ac:picMk id="64" creationId="{5F6C00D4-68B8-45A4-8AE6-8A1AD89419EE}"/>
          </ac:picMkLst>
        </pc:picChg>
        <pc:picChg chg="add mod ord">
          <ac:chgData name="TIAGO MIGUEL PAIVA DE BRITO MORAIS DUARTE" userId="0e52b8f5-c4b8-437c-8516-f0994e445e8e" providerId="ADAL" clId="{E738DB06-9A20-4590-96EE-DD1FACEDFD82}" dt="2020-06-11T14:20:49.448" v="410" actId="171"/>
          <ac:picMkLst>
            <pc:docMk/>
            <pc:sldMk cId="2630053540" sldId="258"/>
            <ac:picMk id="66" creationId="{88B97E0B-B8C7-4890-BE99-B7AD6AE4D000}"/>
          </ac:picMkLst>
        </pc:picChg>
        <pc:picChg chg="add mod ord">
          <ac:chgData name="TIAGO MIGUEL PAIVA DE BRITO MORAIS DUARTE" userId="0e52b8f5-c4b8-437c-8516-f0994e445e8e" providerId="ADAL" clId="{E738DB06-9A20-4590-96EE-DD1FACEDFD82}" dt="2020-06-11T14:25:20.470" v="423" actId="171"/>
          <ac:picMkLst>
            <pc:docMk/>
            <pc:sldMk cId="2630053540" sldId="258"/>
            <ac:picMk id="68" creationId="{EAE8C838-7112-4EB5-A268-4E7F15C2CBAE}"/>
          </ac:picMkLst>
        </pc:picChg>
        <pc:cxnChg chg="mod topLvl">
          <ac:chgData name="TIAGO MIGUEL PAIVA DE BRITO MORAIS DUARTE" userId="0e52b8f5-c4b8-437c-8516-f0994e445e8e" providerId="ADAL" clId="{E738DB06-9A20-4590-96EE-DD1FACEDFD82}" dt="2020-06-11T13:55:48.511" v="182" actId="165"/>
          <ac:cxnSpMkLst>
            <pc:docMk/>
            <pc:sldMk cId="2630053540" sldId="258"/>
            <ac:cxnSpMk id="18" creationId="{EF0BCC1C-6624-4084-BE93-8D352DA18227}"/>
          </ac:cxnSpMkLst>
        </pc:cxnChg>
        <pc:cxnChg chg="mod topLvl">
          <ac:chgData name="TIAGO MIGUEL PAIVA DE BRITO MORAIS DUARTE" userId="0e52b8f5-c4b8-437c-8516-f0994e445e8e" providerId="ADAL" clId="{E738DB06-9A20-4590-96EE-DD1FACEDFD82}" dt="2020-06-11T13:55:48.511" v="182" actId="165"/>
          <ac:cxnSpMkLst>
            <pc:docMk/>
            <pc:sldMk cId="2630053540" sldId="258"/>
            <ac:cxnSpMk id="19" creationId="{1C4F512E-9B39-4D2A-92B6-9124040A409E}"/>
          </ac:cxnSpMkLst>
        </pc:cxnChg>
        <pc:cxnChg chg="mod topLvl">
          <ac:chgData name="TIAGO MIGUEL PAIVA DE BRITO MORAIS DUARTE" userId="0e52b8f5-c4b8-437c-8516-f0994e445e8e" providerId="ADAL" clId="{E738DB06-9A20-4590-96EE-DD1FACEDFD82}" dt="2020-06-11T13:57:13.311" v="202" actId="478"/>
          <ac:cxnSpMkLst>
            <pc:docMk/>
            <pc:sldMk cId="2630053540" sldId="258"/>
            <ac:cxnSpMk id="20" creationId="{F39A8214-2A40-4BD0-A6BE-8DFE08FD0AF8}"/>
          </ac:cxnSpMkLst>
        </pc:cxnChg>
        <pc:cxnChg chg="mod">
          <ac:chgData name="TIAGO MIGUEL PAIVA DE BRITO MORAIS DUARTE" userId="0e52b8f5-c4b8-437c-8516-f0994e445e8e" providerId="ADAL" clId="{E738DB06-9A20-4590-96EE-DD1FACEDFD82}" dt="2020-06-11T14:03:34.828" v="259" actId="478"/>
          <ac:cxnSpMkLst>
            <pc:docMk/>
            <pc:sldMk cId="2630053540" sldId="258"/>
            <ac:cxnSpMk id="23" creationId="{DED60E62-C632-4C72-A4D7-458033CA7851}"/>
          </ac:cxnSpMkLst>
        </pc:cxnChg>
        <pc:cxnChg chg="mod">
          <ac:chgData name="TIAGO MIGUEL PAIVA DE BRITO MORAIS DUARTE" userId="0e52b8f5-c4b8-437c-8516-f0994e445e8e" providerId="ADAL" clId="{E738DB06-9A20-4590-96EE-DD1FACEDFD82}" dt="2020-06-11T13:57:13.918" v="203" actId="478"/>
          <ac:cxnSpMkLst>
            <pc:docMk/>
            <pc:sldMk cId="2630053540" sldId="258"/>
            <ac:cxnSpMk id="28" creationId="{C39CF448-94B0-47E1-9C64-EBC9CEFAB3C8}"/>
          </ac:cxnSpMkLst>
        </pc:cxnChg>
        <pc:cxnChg chg="add mod">
          <ac:chgData name="TIAGO MIGUEL PAIVA DE BRITO MORAIS DUARTE" userId="0e52b8f5-c4b8-437c-8516-f0994e445e8e" providerId="ADAL" clId="{E738DB06-9A20-4590-96EE-DD1FACEDFD82}" dt="2020-06-11T14:03:34.828" v="259" actId="478"/>
          <ac:cxnSpMkLst>
            <pc:docMk/>
            <pc:sldMk cId="2630053540" sldId="258"/>
            <ac:cxnSpMk id="29" creationId="{D8CEC8BE-5BEF-4F88-A4D9-8320B252CF89}"/>
          </ac:cxnSpMkLst>
        </pc:cxnChg>
        <pc:cxnChg chg="mod">
          <ac:chgData name="TIAGO MIGUEL PAIVA DE BRITO MORAIS DUARTE" userId="0e52b8f5-c4b8-437c-8516-f0994e445e8e" providerId="ADAL" clId="{E738DB06-9A20-4590-96EE-DD1FACEDFD82}" dt="2020-06-11T13:58:55.201" v="220" actId="478"/>
          <ac:cxnSpMkLst>
            <pc:docMk/>
            <pc:sldMk cId="2630053540" sldId="258"/>
            <ac:cxnSpMk id="36" creationId="{08902594-9ABB-4DA5-B74C-843C855F0131}"/>
          </ac:cxnSpMkLst>
        </pc:cxnChg>
        <pc:cxnChg chg="mod">
          <ac:chgData name="TIAGO MIGUEL PAIVA DE BRITO MORAIS DUARTE" userId="0e52b8f5-c4b8-437c-8516-f0994e445e8e" providerId="ADAL" clId="{E738DB06-9A20-4590-96EE-DD1FACEDFD82}" dt="2020-06-11T13:58:55.201" v="220" actId="478"/>
          <ac:cxnSpMkLst>
            <pc:docMk/>
            <pc:sldMk cId="2630053540" sldId="258"/>
            <ac:cxnSpMk id="40" creationId="{9CB5E6D2-3D1E-4A8C-A296-8890BC21649D}"/>
          </ac:cxnSpMkLst>
        </pc:cxnChg>
        <pc:cxnChg chg="mod">
          <ac:chgData name="TIAGO MIGUEL PAIVA DE BRITO MORAIS DUARTE" userId="0e52b8f5-c4b8-437c-8516-f0994e445e8e" providerId="ADAL" clId="{E738DB06-9A20-4590-96EE-DD1FACEDFD82}" dt="2020-06-11T13:58:55.671" v="221" actId="478"/>
          <ac:cxnSpMkLst>
            <pc:docMk/>
            <pc:sldMk cId="2630053540" sldId="258"/>
            <ac:cxnSpMk id="43" creationId="{9F856331-CFB9-4F38-9022-4D1A2D23EA07}"/>
          </ac:cxnSpMkLst>
        </pc:cxnChg>
        <pc:cxnChg chg="mod">
          <ac:chgData name="TIAGO MIGUEL PAIVA DE BRITO MORAIS DUARTE" userId="0e52b8f5-c4b8-437c-8516-f0994e445e8e" providerId="ADAL" clId="{E738DB06-9A20-4590-96EE-DD1FACEDFD82}" dt="2020-06-11T13:58:55.671" v="221" actId="478"/>
          <ac:cxnSpMkLst>
            <pc:docMk/>
            <pc:sldMk cId="2630053540" sldId="258"/>
            <ac:cxnSpMk id="47" creationId="{3C81BBD0-0347-4805-9E69-EAD61E593B9D}"/>
          </ac:cxnSpMkLst>
        </pc:cxnChg>
      </pc:sldChg>
      <pc:sldChg chg="addSp delSp modSp add">
        <pc:chgData name="TIAGO MIGUEL PAIVA DE BRITO MORAIS DUARTE" userId="0e52b8f5-c4b8-437c-8516-f0994e445e8e" providerId="ADAL" clId="{E738DB06-9A20-4590-96EE-DD1FACEDFD82}" dt="2020-06-11T15:32:32.111" v="755" actId="478"/>
        <pc:sldMkLst>
          <pc:docMk/>
          <pc:sldMk cId="2760292352" sldId="259"/>
        </pc:sldMkLst>
        <pc:spChg chg="del">
          <ac:chgData name="TIAGO MIGUEL PAIVA DE BRITO MORAIS DUARTE" userId="0e52b8f5-c4b8-437c-8516-f0994e445e8e" providerId="ADAL" clId="{E738DB06-9A20-4590-96EE-DD1FACEDFD82}" dt="2020-06-07T21:23:47.950" v="158"/>
          <ac:spMkLst>
            <pc:docMk/>
            <pc:sldMk cId="2760292352" sldId="259"/>
            <ac:spMk id="2" creationId="{5C45B929-C88A-4E8B-8537-1D4947A559E7}"/>
          </ac:spMkLst>
        </pc:spChg>
        <pc:spChg chg="del">
          <ac:chgData name="TIAGO MIGUEL PAIVA DE BRITO MORAIS DUARTE" userId="0e52b8f5-c4b8-437c-8516-f0994e445e8e" providerId="ADAL" clId="{E738DB06-9A20-4590-96EE-DD1FACEDFD82}" dt="2020-06-07T21:23:47.950" v="158"/>
          <ac:spMkLst>
            <pc:docMk/>
            <pc:sldMk cId="2760292352" sldId="259"/>
            <ac:spMk id="3" creationId="{431EA66C-0910-49A9-BD8E-D0BF48E3148E}"/>
          </ac:spMkLst>
        </pc:spChg>
        <pc:spChg chg="add del mod">
          <ac:chgData name="TIAGO MIGUEL PAIVA DE BRITO MORAIS DUARTE" userId="0e52b8f5-c4b8-437c-8516-f0994e445e8e" providerId="ADAL" clId="{E738DB06-9A20-4590-96EE-DD1FACEDFD82}" dt="2020-06-07T21:23:50.068" v="159"/>
          <ac:spMkLst>
            <pc:docMk/>
            <pc:sldMk cId="2760292352" sldId="259"/>
            <ac:spMk id="4" creationId="{4EBE47F6-A650-4172-AAB2-5C5AD98F8DB6}"/>
          </ac:spMkLst>
        </pc:spChg>
        <pc:picChg chg="add del mod">
          <ac:chgData name="TIAGO MIGUEL PAIVA DE BRITO MORAIS DUARTE" userId="0e52b8f5-c4b8-437c-8516-f0994e445e8e" providerId="ADAL" clId="{E738DB06-9A20-4590-96EE-DD1FACEDFD82}" dt="2020-06-07T21:24:06.893" v="163" actId="478"/>
          <ac:picMkLst>
            <pc:docMk/>
            <pc:sldMk cId="2760292352" sldId="259"/>
            <ac:picMk id="6" creationId="{60C3953E-7B2B-44B7-995F-1418B06B026E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5:32:32.111" v="755" actId="478"/>
          <ac:picMkLst>
            <pc:docMk/>
            <pc:sldMk cId="2760292352" sldId="259"/>
            <ac:picMk id="8" creationId="{08CDD0F4-C2D7-461D-89B9-1D1F56F1FED6}"/>
          </ac:picMkLst>
        </pc:picChg>
      </pc:sldChg>
      <pc:sldChg chg="addSp delSp modSp add del">
        <pc:chgData name="TIAGO MIGUEL PAIVA DE BRITO MORAIS DUARTE" userId="0e52b8f5-c4b8-437c-8516-f0994e445e8e" providerId="ADAL" clId="{E738DB06-9A20-4590-96EE-DD1FACEDFD82}" dt="2020-06-07T21:09:40.998" v="143" actId="2696"/>
        <pc:sldMkLst>
          <pc:docMk/>
          <pc:sldMk cId="3193240146" sldId="259"/>
        </pc:sldMkLst>
        <pc:spChg chg="del">
          <ac:chgData name="TIAGO MIGUEL PAIVA DE BRITO MORAIS DUARTE" userId="0e52b8f5-c4b8-437c-8516-f0994e445e8e" providerId="ADAL" clId="{E738DB06-9A20-4590-96EE-DD1FACEDFD82}" dt="2020-06-07T20:46:18.803" v="96"/>
          <ac:spMkLst>
            <pc:docMk/>
            <pc:sldMk cId="3193240146" sldId="259"/>
            <ac:spMk id="2" creationId="{D3DE6FD1-86D5-4241-BE30-C35EED2BE469}"/>
          </ac:spMkLst>
        </pc:spChg>
        <pc:spChg chg="del">
          <ac:chgData name="TIAGO MIGUEL PAIVA DE BRITO MORAIS DUARTE" userId="0e52b8f5-c4b8-437c-8516-f0994e445e8e" providerId="ADAL" clId="{E738DB06-9A20-4590-96EE-DD1FACEDFD82}" dt="2020-06-07T20:46:18.803" v="96"/>
          <ac:spMkLst>
            <pc:docMk/>
            <pc:sldMk cId="3193240146" sldId="259"/>
            <ac:spMk id="3" creationId="{A153F874-9B6F-4C48-B7FA-E9FCE2CCAD45}"/>
          </ac:spMkLst>
        </pc:spChg>
        <pc:spChg chg="add del mod">
          <ac:chgData name="TIAGO MIGUEL PAIVA DE BRITO MORAIS DUARTE" userId="0e52b8f5-c4b8-437c-8516-f0994e445e8e" providerId="ADAL" clId="{E738DB06-9A20-4590-96EE-DD1FACEDFD82}" dt="2020-06-07T20:46:42.922" v="100" actId="478"/>
          <ac:spMkLst>
            <pc:docMk/>
            <pc:sldMk cId="3193240146" sldId="259"/>
            <ac:spMk id="4" creationId="{5511E22D-9753-41C4-A2B0-9C5BDD4E5BBC}"/>
          </ac:spMkLst>
        </pc:spChg>
        <pc:grpChg chg="add del mod">
          <ac:chgData name="TIAGO MIGUEL PAIVA DE BRITO MORAIS DUARTE" userId="0e52b8f5-c4b8-437c-8516-f0994e445e8e" providerId="ADAL" clId="{E738DB06-9A20-4590-96EE-DD1FACEDFD82}" dt="2020-06-07T21:09:38.583" v="142" actId="478"/>
          <ac:grpSpMkLst>
            <pc:docMk/>
            <pc:sldMk cId="3193240146" sldId="259"/>
            <ac:grpSpMk id="20" creationId="{7C1EDD78-E628-44FC-B1AC-0F4976E6FF99}"/>
          </ac:grpSpMkLst>
        </pc:grpChg>
        <pc:picChg chg="add mod">
          <ac:chgData name="TIAGO MIGUEL PAIVA DE BRITO MORAIS DUARTE" userId="0e52b8f5-c4b8-437c-8516-f0994e445e8e" providerId="ADAL" clId="{E738DB06-9A20-4590-96EE-DD1FACEDFD82}" dt="2020-06-07T21:06:37.657" v="123" actId="164"/>
          <ac:picMkLst>
            <pc:docMk/>
            <pc:sldMk cId="3193240146" sldId="259"/>
            <ac:picMk id="6" creationId="{2755322D-A8BC-48DA-81B4-D06901AABB25}"/>
          </ac:picMkLst>
        </pc:picChg>
        <pc:cxnChg chg="add mod">
          <ac:chgData name="TIAGO MIGUEL PAIVA DE BRITO MORAIS DUARTE" userId="0e52b8f5-c4b8-437c-8516-f0994e445e8e" providerId="ADAL" clId="{E738DB06-9A20-4590-96EE-DD1FACEDFD82}" dt="2020-06-07T21:06:37.657" v="123" actId="164"/>
          <ac:cxnSpMkLst>
            <pc:docMk/>
            <pc:sldMk cId="3193240146" sldId="259"/>
            <ac:cxnSpMk id="8" creationId="{31E9D583-0030-4DE2-A757-8C6779E5B55E}"/>
          </ac:cxnSpMkLst>
        </pc:cxnChg>
        <pc:cxnChg chg="add mod">
          <ac:chgData name="TIAGO MIGUEL PAIVA DE BRITO MORAIS DUARTE" userId="0e52b8f5-c4b8-437c-8516-f0994e445e8e" providerId="ADAL" clId="{E738DB06-9A20-4590-96EE-DD1FACEDFD82}" dt="2020-06-07T21:06:37.657" v="123" actId="164"/>
          <ac:cxnSpMkLst>
            <pc:docMk/>
            <pc:sldMk cId="3193240146" sldId="259"/>
            <ac:cxnSpMk id="13" creationId="{96303048-3C76-432D-87F6-549E0FA14E61}"/>
          </ac:cxnSpMkLst>
        </pc:cxnChg>
        <pc:cxnChg chg="add mod">
          <ac:chgData name="TIAGO MIGUEL PAIVA DE BRITO MORAIS DUARTE" userId="0e52b8f5-c4b8-437c-8516-f0994e445e8e" providerId="ADAL" clId="{E738DB06-9A20-4590-96EE-DD1FACEDFD82}" dt="2020-06-07T21:09:38.583" v="142" actId="478"/>
          <ac:cxnSpMkLst>
            <pc:docMk/>
            <pc:sldMk cId="3193240146" sldId="259"/>
            <ac:cxnSpMk id="15" creationId="{01125C0A-453F-48DA-B2FE-AB56C4A5637F}"/>
          </ac:cxnSpMkLst>
        </pc:cxnChg>
      </pc:sldChg>
      <pc:sldChg chg="addSp delSp modSp add del">
        <pc:chgData name="TIAGO MIGUEL PAIVA DE BRITO MORAIS DUARTE" userId="0e52b8f5-c4b8-437c-8516-f0994e445e8e" providerId="ADAL" clId="{E738DB06-9A20-4590-96EE-DD1FACEDFD82}" dt="2020-06-11T15:32:33.771" v="756" actId="2696"/>
        <pc:sldMkLst>
          <pc:docMk/>
          <pc:sldMk cId="3590121038" sldId="260"/>
        </pc:sldMkLst>
        <pc:picChg chg="add del mod">
          <ac:chgData name="TIAGO MIGUEL PAIVA DE BRITO MORAIS DUARTE" userId="0e52b8f5-c4b8-437c-8516-f0994e445e8e" providerId="ADAL" clId="{E738DB06-9A20-4590-96EE-DD1FACEDFD82}" dt="2020-06-11T15:32:26.935" v="753" actId="478"/>
          <ac:picMkLst>
            <pc:docMk/>
            <pc:sldMk cId="3590121038" sldId="260"/>
            <ac:picMk id="3" creationId="{B03AF91F-44D3-4F1D-8067-8AEA3C58A481}"/>
          </ac:picMkLst>
        </pc:picChg>
      </pc:sldChg>
      <pc:sldChg chg="addSp delSp modSp add del">
        <pc:chgData name="TIAGO MIGUEL PAIVA DE BRITO MORAIS DUARTE" userId="0e52b8f5-c4b8-437c-8516-f0994e445e8e" providerId="ADAL" clId="{E738DB06-9A20-4590-96EE-DD1FACEDFD82}" dt="2020-06-11T15:32:34.611" v="757" actId="2696"/>
        <pc:sldMkLst>
          <pc:docMk/>
          <pc:sldMk cId="2168058818" sldId="261"/>
        </pc:sldMkLst>
        <pc:picChg chg="add del mod">
          <ac:chgData name="TIAGO MIGUEL PAIVA DE BRITO MORAIS DUARTE" userId="0e52b8f5-c4b8-437c-8516-f0994e445e8e" providerId="ADAL" clId="{E738DB06-9A20-4590-96EE-DD1FACEDFD82}" dt="2020-06-11T15:32:25.512" v="752" actId="478"/>
          <ac:picMkLst>
            <pc:docMk/>
            <pc:sldMk cId="2168058818" sldId="261"/>
            <ac:picMk id="3" creationId="{625BF7CD-C40D-4C1A-9524-C21AF137AA36}"/>
          </ac:picMkLst>
        </pc:picChg>
      </pc:sldChg>
      <pc:sldChg chg="addSp delSp modSp add del">
        <pc:chgData name="TIAGO MIGUEL PAIVA DE BRITO MORAIS DUARTE" userId="0e52b8f5-c4b8-437c-8516-f0994e445e8e" providerId="ADAL" clId="{E738DB06-9A20-4590-96EE-DD1FACEDFD82}" dt="2020-06-11T15:32:35.664" v="758" actId="2696"/>
        <pc:sldMkLst>
          <pc:docMk/>
          <pc:sldMk cId="201246258" sldId="262"/>
        </pc:sldMkLst>
        <pc:picChg chg="add del mod">
          <ac:chgData name="TIAGO MIGUEL PAIVA DE BRITO MORAIS DUARTE" userId="0e52b8f5-c4b8-437c-8516-f0994e445e8e" providerId="ADAL" clId="{E738DB06-9A20-4590-96EE-DD1FACEDFD82}" dt="2020-06-11T14:18:11.590" v="384" actId="478"/>
          <ac:picMkLst>
            <pc:docMk/>
            <pc:sldMk cId="201246258" sldId="262"/>
            <ac:picMk id="3" creationId="{89E897E8-4C5A-468F-A3C3-3681E88EF69E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4:18:10.189" v="381" actId="478"/>
          <ac:picMkLst>
            <pc:docMk/>
            <pc:sldMk cId="201246258" sldId="262"/>
            <ac:picMk id="5" creationId="{6C6EFBF0-8A21-43A6-86BC-350703C26FEF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18:15.041" v="387" actId="1076"/>
          <ac:picMkLst>
            <pc:docMk/>
            <pc:sldMk cId="201246258" sldId="262"/>
            <ac:picMk id="7" creationId="{44547AC6-5F5D-4125-8ABC-EF014F3B335C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4:18:12.890" v="385" actId="478"/>
          <ac:picMkLst>
            <pc:docMk/>
            <pc:sldMk cId="201246258" sldId="262"/>
            <ac:picMk id="9" creationId="{9FFFBB84-5DCB-441C-9B51-5F23CB042D3D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4:18:11.164" v="383" actId="478"/>
          <ac:picMkLst>
            <pc:docMk/>
            <pc:sldMk cId="201246258" sldId="262"/>
            <ac:picMk id="11" creationId="{D8FD49E9-1448-42BF-BD82-4B66B932FA94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4:18:10.714" v="382" actId="478"/>
          <ac:picMkLst>
            <pc:docMk/>
            <pc:sldMk cId="201246258" sldId="262"/>
            <ac:picMk id="13" creationId="{F975E04E-5C3F-4258-B2D8-3C71EDDABBE8}"/>
          </ac:picMkLst>
        </pc:picChg>
      </pc:sldChg>
      <pc:sldChg chg="addSp delSp modSp add">
        <pc:chgData name="TIAGO MIGUEL PAIVA DE BRITO MORAIS DUARTE" userId="0e52b8f5-c4b8-437c-8516-f0994e445e8e" providerId="ADAL" clId="{E738DB06-9A20-4590-96EE-DD1FACEDFD82}" dt="2020-06-11T14:59:16.195" v="481" actId="207"/>
        <pc:sldMkLst>
          <pc:docMk/>
          <pc:sldMk cId="3947629497" sldId="263"/>
        </pc:sldMkLst>
        <pc:spChg chg="del">
          <ac:chgData name="TIAGO MIGUEL PAIVA DE BRITO MORAIS DUARTE" userId="0e52b8f5-c4b8-437c-8516-f0994e445e8e" providerId="ADAL" clId="{E738DB06-9A20-4590-96EE-DD1FACEDFD82}" dt="2020-06-11T14:25:34.936" v="426" actId="478"/>
          <ac:spMkLst>
            <pc:docMk/>
            <pc:sldMk cId="3947629497" sldId="263"/>
            <ac:spMk id="2" creationId="{D2A45DA6-3E36-499F-A5EF-506FDF4C5608}"/>
          </ac:spMkLst>
        </pc:spChg>
        <pc:spChg chg="del">
          <ac:chgData name="TIAGO MIGUEL PAIVA DE BRITO MORAIS DUARTE" userId="0e52b8f5-c4b8-437c-8516-f0994e445e8e" providerId="ADAL" clId="{E738DB06-9A20-4590-96EE-DD1FACEDFD82}" dt="2020-06-11T14:25:34.564" v="425" actId="478"/>
          <ac:spMkLst>
            <pc:docMk/>
            <pc:sldMk cId="3947629497" sldId="263"/>
            <ac:spMk id="3" creationId="{5E676479-F525-46FE-A15A-924EF0B62672}"/>
          </ac:spMkLst>
        </pc:spChg>
        <pc:spChg chg="add mod">
          <ac:chgData name="TIAGO MIGUEL PAIVA DE BRITO MORAIS DUARTE" userId="0e52b8f5-c4b8-437c-8516-f0994e445e8e" providerId="ADAL" clId="{E738DB06-9A20-4590-96EE-DD1FACEDFD82}" dt="2020-06-11T14:52:54.571" v="453" actId="207"/>
          <ac:spMkLst>
            <pc:docMk/>
            <pc:sldMk cId="3947629497" sldId="263"/>
            <ac:spMk id="7" creationId="{3F14FDD0-7893-4121-9CFF-2BD709355CDD}"/>
          </ac:spMkLst>
        </pc:spChg>
        <pc:grpChg chg="add mod topLvl">
          <ac:chgData name="TIAGO MIGUEL PAIVA DE BRITO MORAIS DUARTE" userId="0e52b8f5-c4b8-437c-8516-f0994e445e8e" providerId="ADAL" clId="{E738DB06-9A20-4590-96EE-DD1FACEDFD82}" dt="2020-06-11T14:56:25.193" v="478" actId="164"/>
          <ac:grpSpMkLst>
            <pc:docMk/>
            <pc:sldMk cId="3947629497" sldId="263"/>
            <ac:grpSpMk id="11" creationId="{B7D648F4-C70D-4F4B-9D12-2EC5ABA20744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4:56:19.635" v="477" actId="478"/>
          <ac:grpSpMkLst>
            <pc:docMk/>
            <pc:sldMk cId="3947629497" sldId="263"/>
            <ac:grpSpMk id="14" creationId="{59BCEACF-9323-4606-8A7B-A7237C004337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4:56:25.193" v="478" actId="164"/>
          <ac:grpSpMkLst>
            <pc:docMk/>
            <pc:sldMk cId="3947629497" sldId="263"/>
            <ac:grpSpMk id="17" creationId="{A437CD90-F670-4BC9-B57E-2FD09D906543}"/>
          </ac:grpSpMkLst>
        </pc:grpChg>
        <pc:picChg chg="add del mod">
          <ac:chgData name="TIAGO MIGUEL PAIVA DE BRITO MORAIS DUARTE" userId="0e52b8f5-c4b8-437c-8516-f0994e445e8e" providerId="ADAL" clId="{E738DB06-9A20-4590-96EE-DD1FACEDFD82}" dt="2020-06-11T14:52:06.433" v="450" actId="478"/>
          <ac:picMkLst>
            <pc:docMk/>
            <pc:sldMk cId="3947629497" sldId="263"/>
            <ac:picMk id="4" creationId="{64A7AF8C-5465-4958-8ECD-44BC91613112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59:16.195" v="481" actId="207"/>
          <ac:picMkLst>
            <pc:docMk/>
            <pc:sldMk cId="3947629497" sldId="263"/>
            <ac:picMk id="5" creationId="{D3817B1C-F498-436C-BE69-5C11DF4D4BBC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58:54.358" v="480" actId="207"/>
          <ac:picMkLst>
            <pc:docMk/>
            <pc:sldMk cId="3947629497" sldId="263"/>
            <ac:picMk id="6" creationId="{2C807DA4-362C-43E7-AC5A-5EA1DAF5378A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54:45.351" v="457" actId="207"/>
          <ac:picMkLst>
            <pc:docMk/>
            <pc:sldMk cId="3947629497" sldId="263"/>
            <ac:picMk id="8" creationId="{6F22E90E-C30F-4240-A642-2CFEC12CA97D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54:00.846" v="455" actId="207"/>
          <ac:picMkLst>
            <pc:docMk/>
            <pc:sldMk cId="3947629497" sldId="263"/>
            <ac:picMk id="9" creationId="{10757EAE-6B04-4BDE-8A66-27706D73BE8B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4:53:58.288" v="454" actId="207"/>
          <ac:picMkLst>
            <pc:docMk/>
            <pc:sldMk cId="3947629497" sldId="263"/>
            <ac:picMk id="10" creationId="{E100573E-FB12-4BFB-9B15-27A2E92A3DB8}"/>
          </ac:picMkLst>
        </pc:picChg>
        <pc:picChg chg="add del mod topLvl">
          <ac:chgData name="TIAGO MIGUEL PAIVA DE BRITO MORAIS DUARTE" userId="0e52b8f5-c4b8-437c-8516-f0994e445e8e" providerId="ADAL" clId="{E738DB06-9A20-4590-96EE-DD1FACEDFD82}" dt="2020-06-11T14:56:19.635" v="477" actId="478"/>
          <ac:picMkLst>
            <pc:docMk/>
            <pc:sldMk cId="3947629497" sldId="263"/>
            <ac:picMk id="13" creationId="{F74D44A5-7F21-487E-838A-87B74A894BA5}"/>
          </ac:picMkLst>
        </pc:picChg>
        <pc:picChg chg="add mod ord">
          <ac:chgData name="TIAGO MIGUEL PAIVA DE BRITO MORAIS DUARTE" userId="0e52b8f5-c4b8-437c-8516-f0994e445e8e" providerId="ADAL" clId="{E738DB06-9A20-4590-96EE-DD1FACEDFD82}" dt="2020-06-11T14:56:25.193" v="478" actId="164"/>
          <ac:picMkLst>
            <pc:docMk/>
            <pc:sldMk cId="3947629497" sldId="263"/>
            <ac:picMk id="16" creationId="{2B4B2FA7-4793-4B84-88FF-485A034B82EF}"/>
          </ac:picMkLst>
        </pc:picChg>
      </pc:sldChg>
      <pc:sldChg chg="addSp delSp modSp add">
        <pc:chgData name="TIAGO MIGUEL PAIVA DE BRITO MORAIS DUARTE" userId="0e52b8f5-c4b8-437c-8516-f0994e445e8e" providerId="ADAL" clId="{E738DB06-9A20-4590-96EE-DD1FACEDFD82}" dt="2020-06-11T15:51:01.251" v="779" actId="164"/>
        <pc:sldMkLst>
          <pc:docMk/>
          <pc:sldMk cId="2010464157" sldId="264"/>
        </pc:sldMkLst>
        <pc:spChg chg="del">
          <ac:chgData name="TIAGO MIGUEL PAIVA DE BRITO MORAIS DUARTE" userId="0e52b8f5-c4b8-437c-8516-f0994e445e8e" providerId="ADAL" clId="{E738DB06-9A20-4590-96EE-DD1FACEDFD82}" dt="2020-06-11T15:08:13.069" v="483"/>
          <ac:spMkLst>
            <pc:docMk/>
            <pc:sldMk cId="2010464157" sldId="264"/>
            <ac:spMk id="2" creationId="{470DB17E-729D-40E3-8606-E6CFFB54FF67}"/>
          </ac:spMkLst>
        </pc:spChg>
        <pc:spChg chg="del">
          <ac:chgData name="TIAGO MIGUEL PAIVA DE BRITO MORAIS DUARTE" userId="0e52b8f5-c4b8-437c-8516-f0994e445e8e" providerId="ADAL" clId="{E738DB06-9A20-4590-96EE-DD1FACEDFD82}" dt="2020-06-11T15:08:13.069" v="483"/>
          <ac:spMkLst>
            <pc:docMk/>
            <pc:sldMk cId="2010464157" sldId="264"/>
            <ac:spMk id="3" creationId="{9277B8B7-F889-4A76-B9F7-7A5535DB0291}"/>
          </ac:spMkLst>
        </pc:spChg>
        <pc:spChg chg="add del mod ord topLvl">
          <ac:chgData name="TIAGO MIGUEL PAIVA DE BRITO MORAIS DUARTE" userId="0e52b8f5-c4b8-437c-8516-f0994e445e8e" providerId="ADAL" clId="{E738DB06-9A20-4590-96EE-DD1FACEDFD82}" dt="2020-06-11T15:12:51.590" v="536" actId="478"/>
          <ac:spMkLst>
            <pc:docMk/>
            <pc:sldMk cId="2010464157" sldId="264"/>
            <ac:spMk id="8" creationId="{318CB21C-13F3-4B69-86EA-F93AE3B58409}"/>
          </ac:spMkLst>
        </pc:spChg>
        <pc:spChg chg="add mod ord">
          <ac:chgData name="TIAGO MIGUEL PAIVA DE BRITO MORAIS DUARTE" userId="0e52b8f5-c4b8-437c-8516-f0994e445e8e" providerId="ADAL" clId="{E738DB06-9A20-4590-96EE-DD1FACEDFD82}" dt="2020-06-11T15:13:16.605" v="546" actId="164"/>
          <ac:spMkLst>
            <pc:docMk/>
            <pc:sldMk cId="2010464157" sldId="264"/>
            <ac:spMk id="11" creationId="{9E5A1EE4-1126-4D96-9A28-7D9664A1A7DA}"/>
          </ac:spMkLst>
        </pc:spChg>
        <pc:spChg chg="add del mod ord topLvl">
          <ac:chgData name="TIAGO MIGUEL PAIVA DE BRITO MORAIS DUARTE" userId="0e52b8f5-c4b8-437c-8516-f0994e445e8e" providerId="ADAL" clId="{E738DB06-9A20-4590-96EE-DD1FACEDFD82}" dt="2020-06-11T15:23:20.276" v="638" actId="478"/>
          <ac:spMkLst>
            <pc:docMk/>
            <pc:sldMk cId="2010464157" sldId="264"/>
            <ac:spMk id="22" creationId="{276D6E5A-A3FD-4E2B-B32B-E7F50F4456E2}"/>
          </ac:spMkLst>
        </pc:spChg>
        <pc:spChg chg="add mod">
          <ac:chgData name="TIAGO MIGUEL PAIVA DE BRITO MORAIS DUARTE" userId="0e52b8f5-c4b8-437c-8516-f0994e445e8e" providerId="ADAL" clId="{E738DB06-9A20-4590-96EE-DD1FACEDFD82}" dt="2020-06-11T15:50:10.902" v="768" actId="1076"/>
          <ac:spMkLst>
            <pc:docMk/>
            <pc:sldMk cId="2010464157" sldId="264"/>
            <ac:spMk id="26" creationId="{ACF37F70-23AB-4445-B751-996E9C9404B4}"/>
          </ac:spMkLst>
        </pc:spChg>
        <pc:spChg chg="add mod topLvl">
          <ac:chgData name="TIAGO MIGUEL PAIVA DE BRITO MORAIS DUARTE" userId="0e52b8f5-c4b8-437c-8516-f0994e445e8e" providerId="ADAL" clId="{E738DB06-9A20-4590-96EE-DD1FACEDFD82}" dt="2020-06-11T15:31:28.027" v="744" actId="164"/>
          <ac:spMkLst>
            <pc:docMk/>
            <pc:sldMk cId="2010464157" sldId="264"/>
            <ac:spMk id="28" creationId="{446F1BA9-2778-4986-A152-C2F0E5ABA62F}"/>
          </ac:spMkLst>
        </pc:spChg>
        <pc:spChg chg="add mod ord">
          <ac:chgData name="TIAGO MIGUEL PAIVA DE BRITO MORAIS DUARTE" userId="0e52b8f5-c4b8-437c-8516-f0994e445e8e" providerId="ADAL" clId="{E738DB06-9A20-4590-96EE-DD1FACEDFD82}" dt="2020-06-11T15:31:57.922" v="748" actId="208"/>
          <ac:spMkLst>
            <pc:docMk/>
            <pc:sldMk cId="2010464157" sldId="264"/>
            <ac:spMk id="31" creationId="{9DBBE9DB-5DCA-4014-82E1-1F58C210A169}"/>
          </ac:spMkLst>
        </pc:spChg>
        <pc:spChg chg="add mod ord topLvl">
          <ac:chgData name="TIAGO MIGUEL PAIVA DE BRITO MORAIS DUARTE" userId="0e52b8f5-c4b8-437c-8516-f0994e445e8e" providerId="ADAL" clId="{E738DB06-9A20-4590-96EE-DD1FACEDFD82}" dt="2020-06-11T15:49:34.795" v="764" actId="208"/>
          <ac:spMkLst>
            <pc:docMk/>
            <pc:sldMk cId="2010464157" sldId="264"/>
            <ac:spMk id="33" creationId="{4461ED6D-F372-4A37-BEAB-41DC20AF6974}"/>
          </ac:spMkLst>
        </pc:spChg>
        <pc:spChg chg="add mod topLvl">
          <ac:chgData name="TIAGO MIGUEL PAIVA DE BRITO MORAIS DUARTE" userId="0e52b8f5-c4b8-437c-8516-f0994e445e8e" providerId="ADAL" clId="{E738DB06-9A20-4590-96EE-DD1FACEDFD82}" dt="2020-06-11T15:51:01.251" v="779" actId="164"/>
          <ac:spMkLst>
            <pc:docMk/>
            <pc:sldMk cId="2010464157" sldId="264"/>
            <ac:spMk id="34" creationId="{B711B8DA-1D01-443B-840D-C9DA4102E112}"/>
          </ac:spMkLst>
        </pc:spChg>
        <pc:grpChg chg="add del mod topLvl">
          <ac:chgData name="TIAGO MIGUEL PAIVA DE BRITO MORAIS DUARTE" userId="0e52b8f5-c4b8-437c-8516-f0994e445e8e" providerId="ADAL" clId="{E738DB06-9A20-4590-96EE-DD1FACEDFD82}" dt="2020-06-11T15:12:23.069" v="530" actId="165"/>
          <ac:grpSpMkLst>
            <pc:docMk/>
            <pc:sldMk cId="2010464157" sldId="264"/>
            <ac:grpSpMk id="9" creationId="{A2C7CAC0-7FCD-4BF8-9C98-6DB3E8C13360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5:12:19.606" v="529" actId="165"/>
          <ac:grpSpMkLst>
            <pc:docMk/>
            <pc:sldMk cId="2010464157" sldId="264"/>
            <ac:grpSpMk id="10" creationId="{3E911C69-C1FF-4F4E-A407-BE06956CE7BB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5:13:23.138" v="549" actId="164"/>
          <ac:grpSpMkLst>
            <pc:docMk/>
            <pc:sldMk cId="2010464157" sldId="264"/>
            <ac:grpSpMk id="12" creationId="{05D32800-3253-43A1-90C2-0369A2039778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5:31:28.027" v="744" actId="164"/>
          <ac:grpSpMkLst>
            <pc:docMk/>
            <pc:sldMk cId="2010464157" sldId="264"/>
            <ac:grpSpMk id="13" creationId="{2BBF40BB-EE16-42C2-8BDD-F10A3F28F9F6}"/>
          </ac:grpSpMkLst>
        </pc:grpChg>
        <pc:grpChg chg="add mod ord">
          <ac:chgData name="TIAGO MIGUEL PAIVA DE BRITO MORAIS DUARTE" userId="0e52b8f5-c4b8-437c-8516-f0994e445e8e" providerId="ADAL" clId="{E738DB06-9A20-4590-96EE-DD1FACEDFD82}" dt="2020-06-11T15:31:28.027" v="744" actId="164"/>
          <ac:grpSpMkLst>
            <pc:docMk/>
            <pc:sldMk cId="2010464157" sldId="264"/>
            <ac:grpSpMk id="15" creationId="{12A659F9-61AE-458C-AAEA-4CBD47BC5BAE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5:15:15.297" v="574" actId="571"/>
          <ac:grpSpMkLst>
            <pc:docMk/>
            <pc:sldMk cId="2010464157" sldId="264"/>
            <ac:grpSpMk id="17" creationId="{6E6054F7-8A49-4A48-AF28-9359A08AD2B6}"/>
          </ac:grpSpMkLst>
        </pc:grpChg>
        <pc:grpChg chg="add del mod ord">
          <ac:chgData name="TIAGO MIGUEL PAIVA DE BRITO MORAIS DUARTE" userId="0e52b8f5-c4b8-437c-8516-f0994e445e8e" providerId="ADAL" clId="{E738DB06-9A20-4590-96EE-DD1FACEDFD82}" dt="2020-06-11T15:23:18.061" v="636" actId="165"/>
          <ac:grpSpMkLst>
            <pc:docMk/>
            <pc:sldMk cId="2010464157" sldId="264"/>
            <ac:grpSpMk id="23" creationId="{AFF98614-AFC5-4FA3-A9C2-A3F1F67D6D0D}"/>
          </ac:grpSpMkLst>
        </pc:grpChg>
        <pc:grpChg chg="add mod topLvl">
          <ac:chgData name="TIAGO MIGUEL PAIVA DE BRITO MORAIS DUARTE" userId="0e52b8f5-c4b8-437c-8516-f0994e445e8e" providerId="ADAL" clId="{E738DB06-9A20-4590-96EE-DD1FACEDFD82}" dt="2020-06-11T15:51:01.251" v="779" actId="164"/>
          <ac:grpSpMkLst>
            <pc:docMk/>
            <pc:sldMk cId="2010464157" sldId="264"/>
            <ac:grpSpMk id="27" creationId="{FB2475A8-D071-4EE5-A7C5-80E0D24DC652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5:28:28.599" v="713" actId="165"/>
          <ac:grpSpMkLst>
            <pc:docMk/>
            <pc:sldMk cId="2010464157" sldId="264"/>
            <ac:grpSpMk id="29" creationId="{B7035B34-9C7E-4EE6-9D8C-9120A325575E}"/>
          </ac:grpSpMkLst>
        </pc:grpChg>
        <pc:grpChg chg="add mod ord">
          <ac:chgData name="TIAGO MIGUEL PAIVA DE BRITO MORAIS DUARTE" userId="0e52b8f5-c4b8-437c-8516-f0994e445e8e" providerId="ADAL" clId="{E738DB06-9A20-4590-96EE-DD1FACEDFD82}" dt="2020-06-11T15:31:28.027" v="744" actId="164"/>
          <ac:grpSpMkLst>
            <pc:docMk/>
            <pc:sldMk cId="2010464157" sldId="264"/>
            <ac:grpSpMk id="32" creationId="{61E6D928-FB4F-49FE-8594-AEE2C70ECB80}"/>
          </ac:grpSpMkLst>
        </pc:grpChg>
        <pc:grpChg chg="add del mod">
          <ac:chgData name="TIAGO MIGUEL PAIVA DE BRITO MORAIS DUARTE" userId="0e52b8f5-c4b8-437c-8516-f0994e445e8e" providerId="ADAL" clId="{E738DB06-9A20-4590-96EE-DD1FACEDFD82}" dt="2020-06-11T15:48:20.533" v="760" actId="165"/>
          <ac:grpSpMkLst>
            <pc:docMk/>
            <pc:sldMk cId="2010464157" sldId="264"/>
            <ac:grpSpMk id="35" creationId="{A4161242-BDAF-47A1-93BE-5AE156E2D64D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5:31:35.412" v="745" actId="1076"/>
          <ac:grpSpMkLst>
            <pc:docMk/>
            <pc:sldMk cId="2010464157" sldId="264"/>
            <ac:grpSpMk id="36" creationId="{9F2CB0E2-761C-4016-9ECD-4839B314E77A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5:50:46.201" v="773" actId="164"/>
          <ac:grpSpMkLst>
            <pc:docMk/>
            <pc:sldMk cId="2010464157" sldId="264"/>
            <ac:grpSpMk id="37" creationId="{8294C4B6-1CEB-46CE-B9CC-D810914CD5DF}"/>
          </ac:grpSpMkLst>
        </pc:grpChg>
        <pc:grpChg chg="add mod">
          <ac:chgData name="TIAGO MIGUEL PAIVA DE BRITO MORAIS DUARTE" userId="0e52b8f5-c4b8-437c-8516-f0994e445e8e" providerId="ADAL" clId="{E738DB06-9A20-4590-96EE-DD1FACEDFD82}" dt="2020-06-11T15:51:01.251" v="779" actId="164"/>
          <ac:grpSpMkLst>
            <pc:docMk/>
            <pc:sldMk cId="2010464157" sldId="264"/>
            <ac:grpSpMk id="38" creationId="{A6C6BCE0-15CC-48B7-8F7E-87FCCDF27F1C}"/>
          </ac:grpSpMkLst>
        </pc:grpChg>
        <pc:picChg chg="add mod topLvl">
          <ac:chgData name="TIAGO MIGUEL PAIVA DE BRITO MORAIS DUARTE" userId="0e52b8f5-c4b8-437c-8516-f0994e445e8e" providerId="ADAL" clId="{E738DB06-9A20-4590-96EE-DD1FACEDFD82}" dt="2020-06-11T15:13:16.605" v="546" actId="164"/>
          <ac:picMkLst>
            <pc:docMk/>
            <pc:sldMk cId="2010464157" sldId="264"/>
            <ac:picMk id="4" creationId="{F975E437-7875-4B76-840B-A0F1B7D50B22}"/>
          </ac:picMkLst>
        </pc:picChg>
        <pc:picChg chg="add mod topLvl">
          <ac:chgData name="TIAGO MIGUEL PAIVA DE BRITO MORAIS DUARTE" userId="0e52b8f5-c4b8-437c-8516-f0994e445e8e" providerId="ADAL" clId="{E738DB06-9A20-4590-96EE-DD1FACEDFD82}" dt="2020-06-11T15:13:23.138" v="549" actId="164"/>
          <ac:picMkLst>
            <pc:docMk/>
            <pc:sldMk cId="2010464157" sldId="264"/>
            <ac:picMk id="5" creationId="{471D19FF-9AF3-4164-A1EA-BB969D803C4A}"/>
          </ac:picMkLst>
        </pc:picChg>
        <pc:picChg chg="add mod ord">
          <ac:chgData name="TIAGO MIGUEL PAIVA DE BRITO MORAIS DUARTE" userId="0e52b8f5-c4b8-437c-8516-f0994e445e8e" providerId="ADAL" clId="{E738DB06-9A20-4590-96EE-DD1FACEDFD82}" dt="2020-06-11T15:14:21.383" v="567" actId="164"/>
          <ac:picMkLst>
            <pc:docMk/>
            <pc:sldMk cId="2010464157" sldId="264"/>
            <ac:picMk id="7" creationId="{A3DF1F46-E82D-4870-8FEA-6D2C7A5DD083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5:27:23.299" v="700" actId="339"/>
          <ac:picMkLst>
            <pc:docMk/>
            <pc:sldMk cId="2010464157" sldId="264"/>
            <ac:picMk id="14" creationId="{A3B21BB8-AAFD-4C7B-9E9D-2EF841F61E0B}"/>
          </ac:picMkLst>
        </pc:picChg>
        <pc:picChg chg="add del mod">
          <ac:chgData name="TIAGO MIGUEL PAIVA DE BRITO MORAIS DUARTE" userId="0e52b8f5-c4b8-437c-8516-f0994e445e8e" providerId="ADAL" clId="{E738DB06-9A20-4590-96EE-DD1FACEDFD82}" dt="2020-06-11T15:21:27.767" v="606" actId="478"/>
          <ac:picMkLst>
            <pc:docMk/>
            <pc:sldMk cId="2010464157" sldId="264"/>
            <ac:picMk id="16" creationId="{8E8F3A4D-12C1-4B79-B752-77940C4AF2A4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5:15:15.297" v="574" actId="571"/>
          <ac:picMkLst>
            <pc:docMk/>
            <pc:sldMk cId="2010464157" sldId="264"/>
            <ac:picMk id="20" creationId="{C6D0615C-C0B0-4C48-9B4F-01E1602BAB53}"/>
          </ac:picMkLst>
        </pc:picChg>
        <pc:picChg chg="add mod ord topLvl">
          <ac:chgData name="TIAGO MIGUEL PAIVA DE BRITO MORAIS DUARTE" userId="0e52b8f5-c4b8-437c-8516-f0994e445e8e" providerId="ADAL" clId="{E738DB06-9A20-4590-96EE-DD1FACEDFD82}" dt="2020-06-11T15:51:01.251" v="779" actId="164"/>
          <ac:picMkLst>
            <pc:docMk/>
            <pc:sldMk cId="2010464157" sldId="264"/>
            <ac:picMk id="21" creationId="{0EF38A5D-3A8F-439A-B02D-A47C3A4EFF21}"/>
          </ac:picMkLst>
        </pc:picChg>
        <pc:picChg chg="add mod">
          <ac:chgData name="TIAGO MIGUEL PAIVA DE BRITO MORAIS DUARTE" userId="0e52b8f5-c4b8-437c-8516-f0994e445e8e" providerId="ADAL" clId="{E738DB06-9A20-4590-96EE-DD1FACEDFD82}" dt="2020-06-11T15:50:04.968" v="766" actId="1076"/>
          <ac:picMkLst>
            <pc:docMk/>
            <pc:sldMk cId="2010464157" sldId="264"/>
            <ac:picMk id="25" creationId="{4A565284-DB49-44BD-BB32-58162A0EDA95}"/>
          </ac:picMkLst>
        </pc:picChg>
        <pc:picChg chg="add mod ord">
          <ac:chgData name="TIAGO MIGUEL PAIVA DE BRITO MORAIS DUARTE" userId="0e52b8f5-c4b8-437c-8516-f0994e445e8e" providerId="ADAL" clId="{E738DB06-9A20-4590-96EE-DD1FACEDFD82}" dt="2020-06-11T15:32:05.447" v="751" actId="1076"/>
          <ac:picMkLst>
            <pc:docMk/>
            <pc:sldMk cId="2010464157" sldId="264"/>
            <ac:picMk id="30" creationId="{3F2D8754-4E11-420E-8EB2-071B654E17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41F0-8789-4B0D-AA7D-E71BA7A43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01C20-7BA9-4580-9CF4-4D2A42393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2716-1DF5-4A1C-895D-ECEA598E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F8AC-CB9D-4BF2-95F5-D489FA77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33CA-3B16-4F68-8075-5DD2E8F6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2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A59-1900-4147-ABFE-9998F2B1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9D7CE-02C5-48B2-8C37-62ABD5668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5109A-B659-4118-A84A-EAB1C3A4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F9D1-3B7C-4A05-8851-058ADF59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B281-C3EC-42B7-9CC7-330F9D2F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34E45-02DF-457F-A0D3-6E2A7C086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620D8-93F6-4DA0-946E-64958761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45216-0876-4700-A1AD-8CE69C2B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0D79-283C-4A09-AFD9-48CF17F6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7F782-C143-4938-B8DE-37857CCB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36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A560-01BB-4CCD-9961-D9BC11B5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2221-EF3F-42DB-95EC-46A33BEF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4F3A-AB4F-4440-86EC-0179C96E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3A8E-65EE-41CE-B73E-ED39DF04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1480-226E-4427-974C-8DC1572F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8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69F-4436-412E-A3F6-96161AC5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C304-123F-44B6-8457-C903D64A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C4D9-14EC-4574-87CE-A717B70E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E01F-CCA6-438C-BAA7-328DF283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C236-DB40-4880-A818-F0CB8AC8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0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480-34E5-429F-9BAB-E216D68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8CF3-B0DB-4BBA-B791-49623E55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C7842-7D60-4052-90F8-0899FF87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1770-7776-498D-A8CF-0FFFA929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83D8E-635B-4847-9F67-5BAEB3B1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48D71-E35F-450A-8A42-9EB8911A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95D5-E840-47DE-B1DB-F2762D68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AC83-29A9-4C67-A062-02C09964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1C012-870A-4FA2-AAE7-2B545973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23E99-4978-4AAC-B709-80B4EC75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E5B04-7CE3-44D9-AD17-BDA531AE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3CE12-5C70-4EFA-8A4C-2E0AB409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B12E-F396-40DD-8FE0-2B489A40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72B2A-B369-47C3-9881-E2D61351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36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F87A-9156-4595-A1BE-5630DC38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F4FA2-1425-4C97-A6FE-E0C7EFCF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D1C24-6CB8-446B-8C30-B33C0C4F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6A095-92A3-42AA-A7A0-66B60568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54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1C20E-FED8-4583-B62B-FF163517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704F3-D3A0-4B02-9711-A1894148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9515-CFFD-4B10-8A4B-EB96347D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99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DFA6-90A7-4618-AB4B-A2921515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44ED-8128-46DD-A851-CCC2846E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330C6-EE82-43B0-A8D1-FC032E73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E9D2-E034-485A-9A66-A7B5E035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EEFB-2FF4-436D-BAB0-98B8A959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2623-804B-42E2-AC36-E691CA50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17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E0A8-AC9E-4F78-B3CB-7DC5434B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1E32C-F4BA-4680-9EB0-C18CD8B64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52D95-DDA3-49C0-8F4D-E009EF32A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0E23E-534F-4C31-B043-2FE5EFFF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5E1B-8301-4BB9-BE4B-CB669377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2341-1BA1-447E-8D42-26D87A4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21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E73CE-1067-44FF-BB0A-EB9048D9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6CD1-22C9-40DD-B5F2-2C32DFC4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926A-9BFD-4129-BD4D-52E8206A3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A8F7-0EC0-47CE-9558-871D989A9B19}" type="datetimeFigureOut">
              <a:rPr lang="pt-PT" smtClean="0"/>
              <a:t>11/06/2020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6937-77D2-4EA7-94BE-367D33B1C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178D-623B-4C10-BF86-726CAFA1C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08B4-A8DE-4C87-BDAE-8C709B4A88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985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19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3.svg"/><Relationship Id="rId5" Type="http://schemas.openxmlformats.org/officeDocument/2006/relationships/image" Target="../media/image23.sv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141976E-1541-4657-94D0-1092A644802F}"/>
              </a:ext>
            </a:extLst>
          </p:cNvPr>
          <p:cNvGrpSpPr/>
          <p:nvPr/>
        </p:nvGrpSpPr>
        <p:grpSpPr>
          <a:xfrm>
            <a:off x="3663068" y="1143633"/>
            <a:ext cx="4865864" cy="4570734"/>
            <a:chOff x="3663067" y="1106165"/>
            <a:chExt cx="4865864" cy="4570734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3E42DC5-DF44-47E2-BDB0-39452D82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346698" y="4178297"/>
              <a:ext cx="1498602" cy="1498602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234A62C-F133-42ED-82F0-282F226AE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7171" y="1106165"/>
              <a:ext cx="1498602" cy="1498602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9EE5D99-AC63-48F6-9260-BF64FAB92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663067" y="2679695"/>
              <a:ext cx="1498602" cy="1498602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5FCFD3FF-6FBE-4134-B94C-85FEE85E8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7030329" y="2679695"/>
              <a:ext cx="1498602" cy="1498602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7E77948E-E416-454C-B2E7-9C1E67C22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876820">
              <a:off x="5696990" y="3029988"/>
              <a:ext cx="798019" cy="79801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6206C3-42E4-4690-9877-31EC5E9115F6}"/>
                </a:ext>
              </a:extLst>
            </p:cNvPr>
            <p:cNvSpPr txBox="1"/>
            <p:nvPr/>
          </p:nvSpPr>
          <p:spPr>
            <a:xfrm>
              <a:off x="4645024" y="3068366"/>
              <a:ext cx="2901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42F76"/>
                  </a:solidFill>
                  <a:latin typeface="SF Pro Rounded" pitchFamily="2" charset="0"/>
                  <a:ea typeface="SF Pro Rounded" pitchFamily="2" charset="0"/>
                  <a:cs typeface="SF Pro Rounded" pitchFamily="2" charset="0"/>
                </a:rPr>
                <a:t>SiGeMaDi</a:t>
              </a:r>
              <a:endParaRPr lang="pt-PT" sz="3600" b="1" dirty="0">
                <a:solidFill>
                  <a:srgbClr val="042F76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1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D4DB9B58-7831-45EE-8E4A-E2BFAAF4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8403" y="878070"/>
            <a:ext cx="2147148" cy="214714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63C14CE-88CB-4254-8455-58B7E185A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4308" y="3628736"/>
            <a:ext cx="1739486" cy="173948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A60DEAE-930B-4C6D-B9A7-7A97CD433B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524" r="29775"/>
          <a:stretch/>
        </p:blipFill>
        <p:spPr>
          <a:xfrm>
            <a:off x="1007921" y="760650"/>
            <a:ext cx="846720" cy="1606662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EAE8C838-7112-4EB5-A268-4E7F15C2C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3482" y="889956"/>
            <a:ext cx="1225814" cy="212337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77B8BC07-197B-40BF-B988-893B242E2EC3}"/>
              </a:ext>
            </a:extLst>
          </p:cNvPr>
          <p:cNvGrpSpPr/>
          <p:nvPr/>
        </p:nvGrpSpPr>
        <p:grpSpPr>
          <a:xfrm>
            <a:off x="973054" y="1412990"/>
            <a:ext cx="3865130" cy="2583967"/>
            <a:chOff x="4161304" y="1885690"/>
            <a:chExt cx="3865130" cy="258396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8A5B962-F6E7-4CFD-AA1B-CBE05BE7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908433">
              <a:off x="5356112" y="2957277"/>
              <a:ext cx="1512380" cy="15123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6206C3-42E4-4690-9877-31EC5E9115F6}"/>
                </a:ext>
              </a:extLst>
            </p:cNvPr>
            <p:cNvSpPr txBox="1"/>
            <p:nvPr/>
          </p:nvSpPr>
          <p:spPr>
            <a:xfrm>
              <a:off x="4946441" y="3390301"/>
              <a:ext cx="2331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42F76"/>
                  </a:solidFill>
                  <a:latin typeface="SF Pro Rounded" pitchFamily="2" charset="0"/>
                  <a:ea typeface="SF Pro Rounded" pitchFamily="2" charset="0"/>
                  <a:cs typeface="SF Pro Rounded" pitchFamily="2" charset="0"/>
                </a:rPr>
                <a:t>SiGeMaDi</a:t>
              </a:r>
              <a:endParaRPr lang="pt-PT" sz="3600" b="1" dirty="0">
                <a:solidFill>
                  <a:srgbClr val="042F76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BD3B2D7-5794-486B-A342-B35DE5E1D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8709456">
              <a:off x="4161304" y="1885690"/>
              <a:ext cx="1498602" cy="1498602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7FBECD18-300B-4DAE-825A-A9A2A875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890544" flipH="1">
              <a:off x="6527832" y="1894755"/>
              <a:ext cx="1498602" cy="1498602"/>
            </a:xfrm>
            <a:prstGeom prst="rect">
              <a:avLst/>
            </a:prstGeom>
          </p:spPr>
        </p:pic>
      </p:grpSp>
      <p:pic>
        <p:nvPicPr>
          <p:cNvPr id="55" name="Graphic 54">
            <a:extLst>
              <a:ext uri="{FF2B5EF4-FFF2-40B4-BE49-F238E27FC236}">
                <a16:creationId xmlns:a16="http://schemas.microsoft.com/office/drawing/2014/main" id="{EF0C746F-5D24-4819-8634-C32DAC827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99042" y="3628736"/>
            <a:ext cx="1739486" cy="173948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571480FD-42DE-4A08-B8D7-CBC8060545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8433">
            <a:off x="8012596" y="2549381"/>
            <a:ext cx="1512380" cy="15123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FDAFDB-7EBF-4249-8178-3755EAE9D060}"/>
              </a:ext>
            </a:extLst>
          </p:cNvPr>
          <p:cNvSpPr txBox="1"/>
          <p:nvPr/>
        </p:nvSpPr>
        <p:spPr>
          <a:xfrm>
            <a:off x="7602925" y="2982405"/>
            <a:ext cx="233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42F76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SiGeMaDi</a:t>
            </a:r>
            <a:endParaRPr lang="pt-PT" sz="3600" b="1" dirty="0">
              <a:solidFill>
                <a:srgbClr val="042F76"/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88B97E0B-B8C7-4890-BE99-B7AD6AE4D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45124" y="1171993"/>
            <a:ext cx="1377368" cy="1377368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DB655CE8-C424-42DE-9158-BE66C2BB9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709456">
            <a:off x="6970188" y="1573044"/>
            <a:ext cx="1498602" cy="1498602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CCFC684-3C7F-43EF-8433-A98588E4B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890544" flipH="1">
            <a:off x="9077529" y="1573045"/>
            <a:ext cx="1498602" cy="14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437CD90-F670-4BC9-B57E-2FD09D906543}"/>
              </a:ext>
            </a:extLst>
          </p:cNvPr>
          <p:cNvGrpSpPr/>
          <p:nvPr/>
        </p:nvGrpSpPr>
        <p:grpSpPr>
          <a:xfrm>
            <a:off x="4006241" y="1098899"/>
            <a:ext cx="4149264" cy="4569234"/>
            <a:chOff x="4006241" y="1098899"/>
            <a:chExt cx="4149264" cy="456923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B4B2FA7-4793-4B84-88FF-485A034B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06241" y="1098899"/>
              <a:ext cx="1225814" cy="212337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D648F4-C70D-4F4B-9D12-2EC5ABA20744}"/>
                </a:ext>
              </a:extLst>
            </p:cNvPr>
            <p:cNvGrpSpPr/>
            <p:nvPr/>
          </p:nvGrpSpPr>
          <p:grpSpPr>
            <a:xfrm>
              <a:off x="4303201" y="1471904"/>
              <a:ext cx="3852304" cy="4196229"/>
              <a:chOff x="4226988" y="1257718"/>
              <a:chExt cx="3852304" cy="4196229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D3817B1C-F498-436C-BE69-5C11DF4D4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55842" y="3714461"/>
                <a:ext cx="1739486" cy="1739486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2C807DA4-362C-43E7-AC5A-5EA1DAF53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8433">
                <a:off x="5269396" y="2635106"/>
                <a:ext cx="1512380" cy="15123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14FDD0-7893-4121-9CFF-2BD709355CDD}"/>
                  </a:ext>
                </a:extLst>
              </p:cNvPr>
              <p:cNvSpPr txBox="1"/>
              <p:nvPr/>
            </p:nvSpPr>
            <p:spPr>
              <a:xfrm>
                <a:off x="4859725" y="3068130"/>
                <a:ext cx="23317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7A1C25"/>
                    </a:solidFill>
                    <a:latin typeface="SF Pro Rounded" pitchFamily="2" charset="0"/>
                    <a:ea typeface="SF Pro Rounded" pitchFamily="2" charset="0"/>
                    <a:cs typeface="SF Pro Rounded" pitchFamily="2" charset="0"/>
                  </a:rPr>
                  <a:t>SiGeMaDi</a:t>
                </a:r>
                <a:endParaRPr lang="pt-PT" sz="3600" b="1" dirty="0">
                  <a:solidFill>
                    <a:srgbClr val="7A1C25"/>
                  </a:solidFill>
                  <a:latin typeface="SF Pro Rounded" pitchFamily="2" charset="0"/>
                  <a:ea typeface="SF Pro Rounded" pitchFamily="2" charset="0"/>
                  <a:cs typeface="SF Pro Rounded" pitchFamily="2" charset="0"/>
                </a:endParaRP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F22E90E-C30F-4240-A642-2CFEC12CA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01924" y="1257718"/>
                <a:ext cx="1377368" cy="1377368"/>
              </a:xfrm>
              <a:prstGeom prst="rect">
                <a:avLst/>
              </a:prstGeom>
            </p:spPr>
          </p:pic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10757EAE-6B04-4BDE-8A66-27706D73B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8709456">
                <a:off x="4226988" y="1658769"/>
                <a:ext cx="1498602" cy="1498602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E100573E-FB12-4BFB-9B15-27A2E92A3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890544" flipH="1">
                <a:off x="6334329" y="1658770"/>
                <a:ext cx="1498602" cy="14986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76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F2CB0E2-761C-4016-9ECD-4839B314E77A}"/>
              </a:ext>
            </a:extLst>
          </p:cNvPr>
          <p:cNvGrpSpPr/>
          <p:nvPr/>
        </p:nvGrpSpPr>
        <p:grpSpPr>
          <a:xfrm>
            <a:off x="0" y="120224"/>
            <a:ext cx="3999658" cy="3308776"/>
            <a:chOff x="403859" y="1285170"/>
            <a:chExt cx="3999658" cy="33087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A659F9-61AE-458C-AAEA-4CBD47BC5BAE}"/>
                </a:ext>
              </a:extLst>
            </p:cNvPr>
            <p:cNvGrpSpPr/>
            <p:nvPr/>
          </p:nvGrpSpPr>
          <p:grpSpPr>
            <a:xfrm>
              <a:off x="1032007" y="1285170"/>
              <a:ext cx="2813518" cy="2325092"/>
              <a:chOff x="4933433" y="1204766"/>
              <a:chExt cx="2813518" cy="2325092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A3DF1F46-E82D-4870-8FEA-6D2C7A5DD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33433" y="1204766"/>
                <a:ext cx="2813518" cy="2325092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A3B21BB8-AAFD-4C7B-9E9D-2EF841F6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8194" y="1860476"/>
                <a:ext cx="628756" cy="628756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BF40BB-EE16-42C2-8BDD-F10A3F28F9F6}"/>
                </a:ext>
              </a:extLst>
            </p:cNvPr>
            <p:cNvGrpSpPr/>
            <p:nvPr/>
          </p:nvGrpSpPr>
          <p:grpSpPr>
            <a:xfrm>
              <a:off x="403860" y="1853356"/>
              <a:ext cx="1225814" cy="2123376"/>
              <a:chOff x="4335074" y="4177412"/>
              <a:chExt cx="1225814" cy="212337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5D32800-3253-43A1-90C2-0369A2039778}"/>
                  </a:ext>
                </a:extLst>
              </p:cNvPr>
              <p:cNvGrpSpPr/>
              <p:nvPr/>
            </p:nvGrpSpPr>
            <p:grpSpPr>
              <a:xfrm>
                <a:off x="4335074" y="4177412"/>
                <a:ext cx="1225814" cy="2123376"/>
                <a:chOff x="4335074" y="4177412"/>
                <a:chExt cx="1225814" cy="212337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E5A1EE4-1126-4D96-9A28-7D9664A1A7DA}"/>
                    </a:ext>
                  </a:extLst>
                </p:cNvPr>
                <p:cNvSpPr/>
                <p:nvPr/>
              </p:nvSpPr>
              <p:spPr>
                <a:xfrm>
                  <a:off x="4548188" y="4357688"/>
                  <a:ext cx="804862" cy="1747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pic>
              <p:nvPicPr>
                <p:cNvPr id="4" name="Graphic 3">
                  <a:extLst>
                    <a:ext uri="{FF2B5EF4-FFF2-40B4-BE49-F238E27FC236}">
                      <a16:creationId xmlns:a16="http://schemas.microsoft.com/office/drawing/2014/main" id="{F975E437-7875-4B76-840B-A0F1B7D50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5074" y="4177412"/>
                  <a:ext cx="1225814" cy="2123376"/>
                </a:xfrm>
                <a:prstGeom prst="rect">
                  <a:avLst/>
                </a:prstGeom>
              </p:spPr>
            </p:pic>
          </p:grp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471D19FF-9AF3-4164-A1EA-BB969D803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5043" y="5008668"/>
                <a:ext cx="445876" cy="445876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6F1BA9-2778-4986-A152-C2F0E5ABA62F}"/>
                </a:ext>
              </a:extLst>
            </p:cNvPr>
            <p:cNvSpPr txBox="1"/>
            <p:nvPr/>
          </p:nvSpPr>
          <p:spPr>
            <a:xfrm>
              <a:off x="403859" y="3762949"/>
              <a:ext cx="39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SF Pro Rounded" pitchFamily="2" charset="0"/>
                  <a:ea typeface="SF Pro Rounded" pitchFamily="2" charset="0"/>
                  <a:cs typeface="SF Pro Rounded" pitchFamily="2" charset="0"/>
                </a:rPr>
                <a:t>SiGeMaDi</a:t>
              </a:r>
              <a:endParaRPr lang="pt-PT" sz="4800" b="1" dirty="0">
                <a:latin typeface="SF Pro Rounded" pitchFamily="2" charset="0"/>
                <a:ea typeface="SF Pro Rounded" pitchFamily="2" charset="0"/>
                <a:cs typeface="SF Pro Rounded" pitchFamily="2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1E6D928-FB4F-49FE-8594-AEE2C70ECB80}"/>
                </a:ext>
              </a:extLst>
            </p:cNvPr>
            <p:cNvGrpSpPr/>
            <p:nvPr/>
          </p:nvGrpSpPr>
          <p:grpSpPr>
            <a:xfrm>
              <a:off x="3214988" y="2907550"/>
              <a:ext cx="914400" cy="921894"/>
              <a:chOff x="5390294" y="3232849"/>
              <a:chExt cx="914400" cy="921894"/>
            </a:xfrm>
            <a:effectLst/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DBBE9DB-5DCA-4014-82E1-1F58C210A169}"/>
                  </a:ext>
                </a:extLst>
              </p:cNvPr>
              <p:cNvSpPr/>
              <p:nvPr/>
            </p:nvSpPr>
            <p:spPr>
              <a:xfrm>
                <a:off x="5390294" y="3240343"/>
                <a:ext cx="914400" cy="914400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3F2D8754-4E11-420E-8EB2-071B654E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390294" y="3232849"/>
                <a:ext cx="914400" cy="919399"/>
              </a:xfrm>
              <a:prstGeom prst="rect">
                <a:avLst/>
              </a:prstGeom>
            </p:spPr>
          </p:pic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61ED6D-F372-4A37-BEAB-41DC20AF6974}"/>
              </a:ext>
            </a:extLst>
          </p:cNvPr>
          <p:cNvSpPr/>
          <p:nvPr/>
        </p:nvSpPr>
        <p:spPr>
          <a:xfrm>
            <a:off x="5586109" y="537417"/>
            <a:ext cx="3999657" cy="4021524"/>
          </a:xfrm>
          <a:prstGeom prst="roundRect">
            <a:avLst/>
          </a:prstGeom>
          <a:solidFill>
            <a:schemeClr val="bg1"/>
          </a:solidFill>
          <a:ln>
            <a:solidFill>
              <a:srgbClr val="9A33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C6BCE0-15CC-48B7-8F7E-87FCCDF27F1C}"/>
              </a:ext>
            </a:extLst>
          </p:cNvPr>
          <p:cNvGrpSpPr/>
          <p:nvPr/>
        </p:nvGrpSpPr>
        <p:grpSpPr>
          <a:xfrm>
            <a:off x="5562068" y="537417"/>
            <a:ext cx="4022562" cy="4952167"/>
            <a:chOff x="5562068" y="537417"/>
            <a:chExt cx="4022562" cy="4952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B2475A8-D071-4EE5-A7C5-80E0D24DC652}"/>
                </a:ext>
              </a:extLst>
            </p:cNvPr>
            <p:cNvGrpSpPr/>
            <p:nvPr/>
          </p:nvGrpSpPr>
          <p:grpSpPr>
            <a:xfrm>
              <a:off x="5562068" y="537417"/>
              <a:ext cx="3999658" cy="4021524"/>
              <a:chOff x="5212196" y="671343"/>
              <a:chExt cx="4876800" cy="4876800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4A565284-DB49-44BD-BB32-58162A0ED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212196" y="671343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CF37F70-23AB-4445-B751-996E9C9404B4}"/>
                  </a:ext>
                </a:extLst>
              </p:cNvPr>
              <p:cNvSpPr/>
              <p:nvPr/>
            </p:nvSpPr>
            <p:spPr>
              <a:xfrm>
                <a:off x="6737581" y="2194883"/>
                <a:ext cx="1826030" cy="1829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11B8DA-1D01-443B-840D-C9DA4102E112}"/>
                </a:ext>
              </a:extLst>
            </p:cNvPr>
            <p:cNvSpPr txBox="1"/>
            <p:nvPr/>
          </p:nvSpPr>
          <p:spPr>
            <a:xfrm>
              <a:off x="5584972" y="4658587"/>
              <a:ext cx="3999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SF Pro Rounded" pitchFamily="2" charset="0"/>
                  <a:ea typeface="SF Pro Rounded" pitchFamily="2" charset="0"/>
                  <a:cs typeface="SF Pro Rounded" pitchFamily="2" charset="0"/>
                </a:rPr>
                <a:t>SiGeMaDi</a:t>
              </a:r>
              <a:endParaRPr lang="pt-PT" sz="4800" b="1" dirty="0">
                <a:latin typeface="SF Pro Rounded" pitchFamily="2" charset="0"/>
                <a:ea typeface="SF Pro Rounded" pitchFamily="2" charset="0"/>
                <a:cs typeface="SF Pro Rounded" pitchFamily="2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EF38A5D-3A8F-439A-B02D-A47C3A4EF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03149" y="1897197"/>
              <a:ext cx="1317496" cy="1301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46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8CDD0F4-C2D7-461D-89B9-1D1F56F1F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6400" y="1597287"/>
            <a:ext cx="2627312" cy="25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otlin_theme">
      <a:dk1>
        <a:srgbClr val="262626"/>
      </a:dk1>
      <a:lt1>
        <a:sysClr val="window" lastClr="FFFFFF"/>
      </a:lt1>
      <a:dk2>
        <a:srgbClr val="6975E0"/>
      </a:dk2>
      <a:lt2>
        <a:srgbClr val="F58619"/>
      </a:lt2>
      <a:accent1>
        <a:srgbClr val="178ED7"/>
      </a:accent1>
      <a:accent2>
        <a:srgbClr val="6975E0"/>
      </a:accent2>
      <a:accent3>
        <a:srgbClr val="F58619"/>
      </a:accent3>
      <a:accent4>
        <a:srgbClr val="DB6B73"/>
      </a:accent4>
      <a:accent5>
        <a:srgbClr val="A67E7B"/>
      </a:accent5>
      <a:accent6>
        <a:srgbClr val="AB6CA9"/>
      </a:accent6>
      <a:hlink>
        <a:srgbClr val="034A90"/>
      </a:hlink>
      <a:folHlink>
        <a:srgbClr val="002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C677A791FCE449BA30DA12BE20045" ma:contentTypeVersion="7" ma:contentTypeDescription="Create a new document." ma:contentTypeScope="" ma:versionID="c06dc7451bcafbc3b0c9a05cd32f73e3">
  <xsd:schema xmlns:xsd="http://www.w3.org/2001/XMLSchema" xmlns:xs="http://www.w3.org/2001/XMLSchema" xmlns:p="http://schemas.microsoft.com/office/2006/metadata/properties" xmlns:ns2="36963e36-cc7f-4440-b67d-7b41ce18d989" targetNamespace="http://schemas.microsoft.com/office/2006/metadata/properties" ma:root="true" ma:fieldsID="d9c495c265d880690177b2b16162a7f7" ns2:_="">
    <xsd:import namespace="36963e36-cc7f-4440-b67d-7b41ce18d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63e36-cc7f-4440-b67d-7b41ce18d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B28985-5E12-482D-9070-E2990BFD45D8}"/>
</file>

<file path=customXml/itemProps2.xml><?xml version="1.0" encoding="utf-8"?>
<ds:datastoreItem xmlns:ds="http://schemas.openxmlformats.org/officeDocument/2006/customXml" ds:itemID="{91C433F4-6E79-4399-8F71-798E03003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F4613C-1AC6-4378-9DBD-638CFB22080B}">
  <ds:schemaRefs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9ea71aed-04f5-4e8a-bd6d-0047fca896cc"/>
    <ds:schemaRef ds:uri="fca8f367-cace-4e1c-9e0e-4b5c0ad5946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 Pro Rounded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Duarte</dc:creator>
  <cp:lastModifiedBy>Tiago Duarte</cp:lastModifiedBy>
  <cp:revision>6</cp:revision>
  <dcterms:created xsi:type="dcterms:W3CDTF">2020-06-07T16:57:09Z</dcterms:created>
  <dcterms:modified xsi:type="dcterms:W3CDTF">2020-06-11T15:51:06Z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0x01010092EC677A791FCE449BA30DA12BE20045</vt:lpwstr>
  </property>
</Properties>
</file>