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1" d="100"/>
          <a:sy n="141" d="100"/>
        </p:scale>
        <p:origin x="144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72987-2D8D-850C-D3C9-03421737C2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C4B42F-16AF-8118-3BC4-31A276E3EF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7AB0A7-443B-F172-3147-26901DA4F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3C06B-27EA-4256-BCAC-AC2BD0AF67C3}" type="datetimeFigureOut">
              <a:rPr lang="en-US" smtClean="0"/>
              <a:t>2025-01-30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526BB5-9D85-6555-733C-222995151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706074-0240-0B25-B522-9700057F9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F7A24-0615-46A9-9A7A-CDA393AE2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313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DFFDC-21EF-AF07-6C6A-0A4893C17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963818-595D-1239-3097-FA4FBF2851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B843BA-484E-AF18-5843-CB77D09B6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3C06B-27EA-4256-BCAC-AC2BD0AF67C3}" type="datetimeFigureOut">
              <a:rPr lang="en-US" smtClean="0"/>
              <a:t>2025-01-30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F48DA1-0567-4D9A-2DA0-8F5C27FE6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7138F9-B070-E856-8627-D4753B181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F7A24-0615-46A9-9A7A-CDA393AE2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284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4031F8-8E9E-5956-37AE-EE553563E3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B6733C-D984-44C7-F9C8-7776F5BC8B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C33C8-DC1B-D2BD-9013-E3A6B08EE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3C06B-27EA-4256-BCAC-AC2BD0AF67C3}" type="datetimeFigureOut">
              <a:rPr lang="en-US" smtClean="0"/>
              <a:t>2025-01-30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A02C97-6161-DDCC-D766-7D943DBBC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8937F-4580-192E-D1AF-E5DF3FC3A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F7A24-0615-46A9-9A7A-CDA393AE2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733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E9927-0A6F-EB11-6C8A-8C4AF2C42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B54D7-F84B-D7E5-7D24-09975C4C80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04DBA-D58C-79D8-E897-65280CF63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3C06B-27EA-4256-BCAC-AC2BD0AF67C3}" type="datetimeFigureOut">
              <a:rPr lang="en-US" smtClean="0"/>
              <a:t>2025-01-30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5DCC58-FAB5-6A3D-2DE2-B88DEF877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218439-9B05-7575-12E0-7E51C0BA7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F7A24-0615-46A9-9A7A-CDA393AE2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536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4269D-F54E-3211-945B-24373C9E0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148388-761E-47E1-CE39-9FCE33DB6B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FDF98F-37F2-DDEB-7F7F-F14CF5B9F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3C06B-27EA-4256-BCAC-AC2BD0AF67C3}" type="datetimeFigureOut">
              <a:rPr lang="en-US" smtClean="0"/>
              <a:t>2025-01-30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301FBA-D723-3A3F-FD2D-4EFC13E88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2E5396-20B6-BA57-ADBE-360291F1E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F7A24-0615-46A9-9A7A-CDA393AE2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92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7ED1C-CF2E-DB47-AC55-4ED01BF4A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8903A-4873-E86E-4CBE-B4A865E4F0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338D8-2AC1-F443-40E7-22AF77A841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985FD4-3BC5-10BA-BE51-95B4F9EE9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3C06B-27EA-4256-BCAC-AC2BD0AF67C3}" type="datetimeFigureOut">
              <a:rPr lang="en-US" smtClean="0"/>
              <a:t>2025-01-30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107841-5B94-A217-FC56-EDF17558B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1BE5A2-A28E-FBC6-8429-4CADC4A7B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F7A24-0615-46A9-9A7A-CDA393AE2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323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9A804-D84A-F6AE-7A3E-9EF2E6BD3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FA6DE7-BE57-9FE6-B2AD-5DF4BC86E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81D94-D1AA-201C-0C59-C2298101C3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D0D857-F26B-4961-4D38-0573689905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3FC5DE-EFCB-EF17-C25E-229E6C71B2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C56CDE-68C4-0D3C-6423-9D61A21A7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3C06B-27EA-4256-BCAC-AC2BD0AF67C3}" type="datetimeFigureOut">
              <a:rPr lang="en-US" smtClean="0"/>
              <a:t>2025-01-30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70E172-01D6-634C-B997-C930B828F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AD88ED-C9F6-461D-EE26-AA6D08F94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F7A24-0615-46A9-9A7A-CDA393AE2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902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708CE-4075-2D86-9FB6-0760B5B0D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4C2D49-B367-6A40-15DC-A0EC4FCF6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3C06B-27EA-4256-BCAC-AC2BD0AF67C3}" type="datetimeFigureOut">
              <a:rPr lang="en-US" smtClean="0"/>
              <a:t>2025-01-30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93660C-5275-4B3D-E90B-A14F47E24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D4343F-13D2-3E8A-790A-76295EE5A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F7A24-0615-46A9-9A7A-CDA393AE2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965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099239-C6D4-7C5E-E173-7E87B7557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3C06B-27EA-4256-BCAC-AC2BD0AF67C3}" type="datetimeFigureOut">
              <a:rPr lang="en-US" smtClean="0"/>
              <a:t>2025-01-30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3F945B-A474-5971-F4EC-E65353FB6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A82085-D558-A69F-C86B-14587ADDD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F7A24-0615-46A9-9A7A-CDA393AE2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45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C1EC7-A94B-4BFC-DA50-10AF76947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11D19-F9F9-9BF5-E41C-44BC9BA63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429BAD-1C26-CAAF-AACF-5DAA0CF9E8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9176E8-504B-9B97-B4BB-787942D3E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3C06B-27EA-4256-BCAC-AC2BD0AF67C3}" type="datetimeFigureOut">
              <a:rPr lang="en-US" smtClean="0"/>
              <a:t>2025-01-30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E0C7E1-6467-CE52-7A40-1D4DEAC0C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CF432A-8A2F-E138-D440-BD6C394F6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F7A24-0615-46A9-9A7A-CDA393AE2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488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648BE-1329-876E-6954-715E0989F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F6DAF6-3364-EDF6-4B39-D76C5C7F89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BD18D5-B76D-C04C-6C8E-05EB1D053E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79335F-7560-F3E9-ED03-1EEDE854C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3C06B-27EA-4256-BCAC-AC2BD0AF67C3}" type="datetimeFigureOut">
              <a:rPr lang="en-US" smtClean="0"/>
              <a:t>2025-01-30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2F374D-8E5E-0F18-7D61-DD61D5CA3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306181-B3BA-BF0E-1088-EDCD144FC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F7A24-0615-46A9-9A7A-CDA393AE2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313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C3D235-FAFB-4023-F188-3BB5EA1BE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CDF013-10F1-AE05-7454-45A6A1E4C8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A9E1D-4820-E4D4-022D-20B73F624A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23C06B-27EA-4256-BCAC-AC2BD0AF67C3}" type="datetimeFigureOut">
              <a:rPr lang="en-US" smtClean="0"/>
              <a:t>2025-01-30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91E2C0-FA78-62B8-CF7D-FB950D64C7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300674-4782-208D-8CDD-FA30E39CAF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8EF7A24-0615-46A9-9A7A-CDA393AE2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944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C8A1A-0F25-A008-ECD0-BE5A361CFD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8693" y="2806884"/>
            <a:ext cx="9144000" cy="996155"/>
          </a:xfrm>
        </p:spPr>
        <p:txBody>
          <a:bodyPr/>
          <a:lstStyle/>
          <a:p>
            <a:r>
              <a:rPr lang="en-US" dirty="0"/>
              <a:t>Congratulations {Name}!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A55F2BC-73CA-1AAC-BBDE-152625DAC8F6}"/>
              </a:ext>
            </a:extLst>
          </p:cNvPr>
          <p:cNvSpPr txBox="1">
            <a:spLocks/>
          </p:cNvSpPr>
          <p:nvPr/>
        </p:nvSpPr>
        <p:spPr>
          <a:xfrm>
            <a:off x="0" y="6280150"/>
            <a:ext cx="4165600" cy="5778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dirty="0"/>
              <a:t>Granted to {Name} who lives in {Address}.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C5493B-2DC8-8EE1-9F70-762919F2A2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693" y="2452356"/>
            <a:ext cx="1486107" cy="1705213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5F90C009-B162-7641-FFA8-E731267FF481}"/>
              </a:ext>
            </a:extLst>
          </p:cNvPr>
          <p:cNvSpPr txBox="1">
            <a:spLocks/>
          </p:cNvSpPr>
          <p:nvPr/>
        </p:nvSpPr>
        <p:spPr>
          <a:xfrm>
            <a:off x="1524000" y="995018"/>
            <a:ext cx="9144000" cy="9961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Certificate of Achievement</a:t>
            </a:r>
          </a:p>
        </p:txBody>
      </p:sp>
    </p:spTree>
    <p:extLst>
      <p:ext uri="{BB962C8B-B14F-4D97-AF65-F5344CB8AC3E}">
        <p14:creationId xmlns:p14="http://schemas.microsoft.com/office/powerpoint/2010/main" val="3997514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18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Congratulations {Name}!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Francisco Santos</dc:creator>
  <cp:lastModifiedBy>Francisco Santos</cp:lastModifiedBy>
  <cp:revision>1</cp:revision>
  <dcterms:created xsi:type="dcterms:W3CDTF">2025-01-30T07:01:18Z</dcterms:created>
  <dcterms:modified xsi:type="dcterms:W3CDTF">2025-01-30T07:03:36Z</dcterms:modified>
</cp:coreProperties>
</file>