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</p:sldIdLst>
  <p:sldSz cx="7561263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0816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378000" y="3238920"/>
            <a:ext cx="161964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798923-ABE4-46CB-97A3-02221D6904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F62ECD9-77EB-45E1-ADD7-1CCD251742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208160" y="2502000"/>
            <a:ext cx="79020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 lnSpcReduction="20000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378000" y="323892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4D594C-03E1-4851-9665-79740F939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79020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 lnSpcReduction="20000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20816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208160" y="323892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4A8D996-CFDD-48F0-88F6-ECC0BAE393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161964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78000" y="3238920"/>
            <a:ext cx="161964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1E48DE-E5E4-4BC7-B740-10D7B576EE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08160" y="250200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78000" y="323892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208160" y="3238920"/>
            <a:ext cx="79020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DD0EDC-CE70-4587-A966-97CE48E6B7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69796C-6025-42DA-90A7-418EC5A115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06ED21-5075-4B0C-A48D-8729263EA1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D4A70DC-F429-477C-958E-5A4A65CC40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CDB407-384D-4E81-9890-9233E5126C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79020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 lnSpcReduction="20000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08160" y="2502000"/>
            <a:ext cx="79020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 lnSpcReduction="20000"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AC9C28F-F5CE-412C-929B-634FC0627B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8CF7839-912C-4CF3-844E-80DF29223D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07936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78000" y="4047120"/>
            <a:ext cx="331992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4EC208A5-DDD2-4A65-8BCE-DD11D5C13F74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8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9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D7B90A15-F61E-45C4-A07E-05656F934C00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0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079360" y="2502000"/>
            <a:ext cx="16196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8000" y="404712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F969960C-8383-43FC-AC49-35410CDD91EC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16196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07936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079360" y="404712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F03EFA3A-F76D-4D30-82C0-D237902FB369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1992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8000" y="4047120"/>
            <a:ext cx="331992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EF2862A8-62CA-46F3-AB49-99FA1A51B4FC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079360" y="250200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78000" y="404712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2079360" y="4047120"/>
            <a:ext cx="1619640" cy="14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434959A9-ECB4-49C8-BF78-B463B4B29C04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8554AF4A-ACBD-4E75-B083-1C55425C63DD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56D9BF5B-97E4-4650-B882-744E8E4CFC3B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2B70B266-5CBB-427A-884F-4949CA568B30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1992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9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0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33AFEC89-C913-40C7-90CA-C6FD07CB9672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1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16196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079360" y="2502000"/>
            <a:ext cx="1619640" cy="29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2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3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7B24BA84-F97F-4D16-AB38-76129074C710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4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00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2583720" y="9910800"/>
            <a:ext cx="239076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541872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6FA895BB-0DE3-4DB9-AEEC-1A6BBDC54A02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378000" y="9910800"/>
            <a:ext cx="1761840" cy="567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3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ângulo 30"/>
          <p:cNvSpPr/>
          <p:nvPr/>
        </p:nvSpPr>
        <p:spPr>
          <a:xfrm>
            <a:off x="360000" y="2684520"/>
            <a:ext cx="5335920" cy="76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Identificação de situações potencialmente anómalas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200" spc="-1" strike="noStrike">
                <a:solidFill>
                  <a:schemeClr val="dk1"/>
                </a:solidFill>
                <a:latin typeface="Arial"/>
              </a:rPr>
              <a:t>Mestrado em Estatística Computacional e Análise de Dados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Sílvio Gama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Coorientador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Margarida Brito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0" descr="Mscso.jpg"/>
          <p:cNvPicPr/>
          <p:nvPr/>
        </p:nvPicPr>
        <p:blipFill>
          <a:blip r:embed="rId1"/>
          <a:srcRect l="28488" t="6432" r="17735" b="4012"/>
          <a:stretch/>
        </p:blipFill>
        <p:spPr>
          <a:xfrm>
            <a:off x="5401080" y="5346720"/>
            <a:ext cx="2157480" cy="53258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00000" y="1815480"/>
            <a:ext cx="2879280" cy="5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9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5436720" y="2394360"/>
            <a:ext cx="2087280" cy="1365120"/>
          </a:xfrm>
          <a:prstGeom prst="rect">
            <a:avLst/>
          </a:prstGeom>
          <a:ln w="0">
            <a:noFill/>
          </a:ln>
        </p:spPr>
      </p:pic>
      <p:sp>
        <p:nvSpPr>
          <p:cNvPr id="96" name="Rectângulo 7"/>
          <p:cNvSpPr/>
          <p:nvPr/>
        </p:nvSpPr>
        <p:spPr>
          <a:xfrm>
            <a:off x="5436720" y="3546360"/>
            <a:ext cx="2121480" cy="16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1301"/>
              </a:lnSpc>
              <a:spcBef>
                <a:spcPts val="601"/>
              </a:spcBef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Todas  as  correções  determinadas 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1301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pelo júri, e só essas, foram efetuadas.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endParaRPr b="0" lang="pt-PT" sz="105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Porto, ______/______/_________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8" descr="Mscso.jpg"/>
          <p:cNvPicPr/>
          <p:nvPr/>
        </p:nvPicPr>
        <p:blipFill>
          <a:blip r:embed="rId2"/>
          <a:srcRect l="28488" t="6432" r="17735" b="4012"/>
          <a:stretch/>
        </p:blipFill>
        <p:spPr>
          <a:xfrm>
            <a:off x="5401080" y="5346720"/>
            <a:ext cx="2157480" cy="532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ângulo 17"/>
          <p:cNvSpPr/>
          <p:nvPr/>
        </p:nvSpPr>
        <p:spPr>
          <a:xfrm>
            <a:off x="4572720" y="4554720"/>
            <a:ext cx="143712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Porto, 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______/______/______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ângulo 19"/>
          <p:cNvSpPr/>
          <p:nvPr/>
        </p:nvSpPr>
        <p:spPr>
          <a:xfrm>
            <a:off x="1908360" y="5760000"/>
            <a:ext cx="37753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1" lang="pt-PT" sz="1000" spc="-1" strike="noStrike">
                <a:solidFill>
                  <a:schemeClr val="dk1"/>
                </a:solidFill>
                <a:latin typeface="Arial"/>
              </a:rPr>
              <a:t>Desenvolvimento de módulo de Análise de Dados para identificação de situações de fraude e corrupção em processos de contratação pública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ângulo 20"/>
          <p:cNvSpPr/>
          <p:nvPr/>
        </p:nvSpPr>
        <p:spPr>
          <a:xfrm>
            <a:off x="2520000" y="6300000"/>
            <a:ext cx="26974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Mestrado em Estatísitca Computacional e Análise de Dados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ângulo 21"/>
          <p:cNvSpPr/>
          <p:nvPr/>
        </p:nvSpPr>
        <p:spPr>
          <a:xfrm>
            <a:off x="3545640" y="6941880"/>
            <a:ext cx="519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val 6"/>
          <p:cNvSpPr/>
          <p:nvPr/>
        </p:nvSpPr>
        <p:spPr>
          <a:xfrm>
            <a:off x="3060720" y="4338720"/>
            <a:ext cx="1473120" cy="1473120"/>
          </a:xfrm>
          <a:prstGeom prst="ellipse">
            <a:avLst/>
          </a:prstGeom>
          <a:solidFill>
            <a:srgbClr val="f8f8f8"/>
          </a:solidFill>
          <a:ln w="3175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3" name="Imagem 10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3060720" y="3035880"/>
            <a:ext cx="1437120" cy="93960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1" descr="Mscso.jpg"/>
          <p:cNvPicPr/>
          <p:nvPr/>
        </p:nvPicPr>
        <p:blipFill>
          <a:blip r:embed="rId2"/>
          <a:srcRect l="29683" t="0" r="15599" b="0"/>
          <a:stretch/>
        </p:blipFill>
        <p:spPr>
          <a:xfrm rot="16200000">
            <a:off x="3465360" y="3306240"/>
            <a:ext cx="555840" cy="1509120"/>
          </a:xfrm>
          <a:prstGeom prst="rect">
            <a:avLst/>
          </a:prstGeom>
          <a:ln w="0">
            <a:noFill/>
          </a:ln>
        </p:spPr>
      </p:pic>
      <p:sp>
        <p:nvSpPr>
          <p:cNvPr id="105" name="Oval 5"/>
          <p:cNvSpPr/>
          <p:nvPr/>
        </p:nvSpPr>
        <p:spPr>
          <a:xfrm>
            <a:off x="1692360" y="2970360"/>
            <a:ext cx="4245480" cy="4245480"/>
          </a:xfrm>
          <a:prstGeom prst="ellipse">
            <a:avLst/>
          </a:prstGeom>
          <a:noFill/>
          <a:ln w="635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7" descr="Msc.jpg"/>
          <p:cNvPicPr/>
          <p:nvPr/>
        </p:nvPicPr>
        <p:blipFill>
          <a:blip r:embed="rId1"/>
          <a:srcRect l="83332" t="22775" r="4288" b="8117"/>
          <a:stretch/>
        </p:blipFill>
        <p:spPr>
          <a:xfrm>
            <a:off x="5148720" y="738360"/>
            <a:ext cx="834120" cy="4245480"/>
          </a:xfrm>
          <a:prstGeom prst="rect">
            <a:avLst/>
          </a:prstGeom>
          <a:ln w="0">
            <a:noFill/>
          </a:ln>
        </p:spPr>
      </p:pic>
      <p:sp>
        <p:nvSpPr>
          <p:cNvPr id="107" name="Rectângulo 5"/>
          <p:cNvSpPr/>
          <p:nvPr/>
        </p:nvSpPr>
        <p:spPr>
          <a:xfrm>
            <a:off x="1692360" y="732240"/>
            <a:ext cx="4317480" cy="4317120"/>
          </a:xfrm>
          <a:prstGeom prst="rect">
            <a:avLst/>
          </a:prstGeom>
          <a:noFill/>
          <a:ln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Rectângulo 6"/>
          <p:cNvSpPr/>
          <p:nvPr/>
        </p:nvSpPr>
        <p:spPr>
          <a:xfrm>
            <a:off x="2340360" y="1818360"/>
            <a:ext cx="369648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Francisco Valente Pereira 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ângulo 15"/>
          <p:cNvSpPr/>
          <p:nvPr/>
        </p:nvSpPr>
        <p:spPr>
          <a:xfrm>
            <a:off x="756360" y="5418720"/>
            <a:ext cx="6045840" cy="4605480"/>
          </a:xfrm>
          <a:prstGeom prst="rect">
            <a:avLst/>
          </a:prstGeom>
          <a:noFill/>
          <a:ln>
            <a:solidFill>
              <a:srgbClr val="a6a6a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0" name="Imagem 14" descr="logo-FCUP.jpg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36720" y="810360"/>
            <a:ext cx="1365120" cy="892800"/>
          </a:xfrm>
          <a:prstGeom prst="rect">
            <a:avLst/>
          </a:prstGeom>
          <a:ln w="0">
            <a:noFill/>
          </a:ln>
        </p:spPr>
      </p:pic>
      <p:pic>
        <p:nvPicPr>
          <p:cNvPr id="111" name="Imagem 16" descr="logo-FCUP.jpg"/>
          <p:cNvPicPr/>
          <p:nvPr/>
        </p:nvPicPr>
        <p:blipFill>
          <a:blip r:embed="rId3"/>
          <a:srcRect l="9616" t="0" r="0" b="0"/>
          <a:stretch/>
        </p:blipFill>
        <p:spPr>
          <a:xfrm>
            <a:off x="2988720" y="9019080"/>
            <a:ext cx="1437120" cy="9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325</TotalTime>
  <Application>LibreOffice/24.2.0.3$Linux_X86_64 LibreOffice_project/420$Build-3</Application>
  <AppVersion>15.0000</AppVersion>
  <Words>195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cp:lastPrinted>2023-10-06T22:13:01Z</cp:lastPrinted>
  <dcterms:modified xsi:type="dcterms:W3CDTF">2024-04-19T22:45:32Z</dcterms:modified>
  <cp:revision>80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4</vt:i4>
  </property>
</Properties>
</file>