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7561263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10458-40C6-4F8F-8D52-74334A1A0A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BAEAE-45E2-4719-B1C0-CAACF0F5F9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4457D-2138-4284-8821-C29A7CE2F0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876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988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00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876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988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DE544E-4BAB-41E5-9D57-72F1F159A9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729C6C-B359-4792-A091-730B718658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A053DA-6183-43D5-A84E-C7B563B609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163882-0FD1-48E9-876E-58318F0112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6A7EBB-CE4A-420A-8E26-86EE57A644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6DF1C9-46D1-4BAA-8158-AE5F4A090E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1E7098-FB33-48B8-8094-9976357E47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9EBF33-8C2F-4EF4-B8C3-C46DB81D4E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E8B6A7-1102-4E58-8F2A-6B32BEAE0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1EF9EB-D361-4423-B28C-F0F77EE5A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BCDD6-9938-4EDE-8673-A021A301C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9608F0-2FAF-4CD1-BF10-7EA0EA9CE5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758088-B29D-4A67-AE81-231423C3A6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67876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97988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7800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67876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97988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6AC20B-3E81-4E7C-B217-9289B0E699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B1BBB-273D-45AA-9B14-8EB1B723B5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A4B18-4DB4-4700-9560-95D2052404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F1BB0-8F2A-4A0D-8E31-568DC8CC40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E11C06-4588-41DA-B522-9CF5DA84C2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4F29D-67BE-4628-B33E-40B21D561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129A6-9B5B-4871-AD5C-23CA047658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5A4B6-6687-4286-8239-01ECD3978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583720" y="9910800"/>
            <a:ext cx="239220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418720" y="991080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B5FADDAF-4934-44B7-9656-B153B36B5479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78000" y="991080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583720" y="9910800"/>
            <a:ext cx="239220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5418720" y="991080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12852BEF-E164-446B-A934-95C5D456037B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378000" y="9910800"/>
            <a:ext cx="1763280" cy="568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2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ângulo 30"/>
          <p:cNvSpPr/>
          <p:nvPr/>
        </p:nvSpPr>
        <p:spPr>
          <a:xfrm>
            <a:off x="360000" y="2700000"/>
            <a:ext cx="5337360" cy="76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2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Faculty of Sciences of the University of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Supervisor 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Sílvio Gama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Faculty of Sciences of the University of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Co-supervisor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Margarida Brito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Faculty of Sciences of the University of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m 10" descr="Mscso.jpg"/>
          <p:cNvPicPr/>
          <p:nvPr/>
        </p:nvPicPr>
        <p:blipFill>
          <a:blip r:embed="rId1"/>
          <a:srcRect l="28488" t="6432" r="17735" b="4012"/>
          <a:stretch/>
        </p:blipFill>
        <p:spPr>
          <a:xfrm>
            <a:off x="5401080" y="5346720"/>
            <a:ext cx="2158920" cy="53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9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5436720" y="2394360"/>
            <a:ext cx="2088720" cy="1366560"/>
          </a:xfrm>
          <a:prstGeom prst="rect">
            <a:avLst/>
          </a:prstGeom>
          <a:ln w="0">
            <a:noFill/>
          </a:ln>
        </p:spPr>
      </p:pic>
      <p:sp>
        <p:nvSpPr>
          <p:cNvPr id="85" name="Rectângulo 7"/>
          <p:cNvSpPr/>
          <p:nvPr/>
        </p:nvSpPr>
        <p:spPr>
          <a:xfrm>
            <a:off x="5436720" y="3546360"/>
            <a:ext cx="2122920" cy="18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1301"/>
              </a:lnSpc>
              <a:spcBef>
                <a:spcPts val="601"/>
              </a:spcBef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Todas  as  correções  determinadas 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1301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pelo júri, e só essas, foram efetuadas.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endParaRPr b="0" lang="pt-PT" sz="105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Porto, ______/______/_________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m 8" descr="Mscso.jpg"/>
          <p:cNvPicPr/>
          <p:nvPr/>
        </p:nvPicPr>
        <p:blipFill>
          <a:blip r:embed="rId2"/>
          <a:srcRect l="28488" t="6432" r="17735" b="4012"/>
          <a:stretch/>
        </p:blipFill>
        <p:spPr>
          <a:xfrm>
            <a:off x="5401080" y="5346720"/>
            <a:ext cx="2158920" cy="53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ângulo 17"/>
          <p:cNvSpPr/>
          <p:nvPr/>
        </p:nvSpPr>
        <p:spPr>
          <a:xfrm>
            <a:off x="4572720" y="4554720"/>
            <a:ext cx="143856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Porto, 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______/______/______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ângulo 19"/>
          <p:cNvSpPr/>
          <p:nvPr/>
        </p:nvSpPr>
        <p:spPr>
          <a:xfrm>
            <a:off x="1908360" y="5760000"/>
            <a:ext cx="37767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1" lang="pt-PT" sz="1000" spc="-1" strike="noStrike">
                <a:solidFill>
                  <a:schemeClr val="dk1"/>
                </a:solidFill>
                <a:latin typeface="Arial"/>
              </a:rPr>
              <a:t>Desenvolvimento de módulo de Análise de Dados para identificação de situações de fraude e corrupção em processos de contratação pública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ângulo 20"/>
          <p:cNvSpPr/>
          <p:nvPr/>
        </p:nvSpPr>
        <p:spPr>
          <a:xfrm>
            <a:off x="2520000" y="6300000"/>
            <a:ext cx="26989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ângulo 21"/>
          <p:cNvSpPr/>
          <p:nvPr/>
        </p:nvSpPr>
        <p:spPr>
          <a:xfrm>
            <a:off x="3545280" y="6941880"/>
            <a:ext cx="520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val 6"/>
          <p:cNvSpPr/>
          <p:nvPr/>
        </p:nvSpPr>
        <p:spPr>
          <a:xfrm>
            <a:off x="3060720" y="4338720"/>
            <a:ext cx="1474560" cy="1474560"/>
          </a:xfrm>
          <a:prstGeom prst="ellipse">
            <a:avLst/>
          </a:prstGeom>
          <a:solidFill>
            <a:srgbClr val="f8f8f8"/>
          </a:solidFill>
          <a:ln w="3175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2" name="Imagem 10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3060720" y="3035880"/>
            <a:ext cx="1438560" cy="9410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11" descr="Mscso.jpg"/>
          <p:cNvPicPr/>
          <p:nvPr/>
        </p:nvPicPr>
        <p:blipFill>
          <a:blip r:embed="rId2"/>
          <a:srcRect l="29683" t="0" r="15599" b="0"/>
          <a:stretch/>
        </p:blipFill>
        <p:spPr>
          <a:xfrm rot="16200000">
            <a:off x="3465360" y="3304800"/>
            <a:ext cx="557280" cy="1510560"/>
          </a:xfrm>
          <a:prstGeom prst="rect">
            <a:avLst/>
          </a:prstGeom>
          <a:ln w="0">
            <a:noFill/>
          </a:ln>
        </p:spPr>
      </p:pic>
      <p:sp>
        <p:nvSpPr>
          <p:cNvPr id="94" name="Oval 5"/>
          <p:cNvSpPr/>
          <p:nvPr/>
        </p:nvSpPr>
        <p:spPr>
          <a:xfrm>
            <a:off x="1692360" y="2970360"/>
            <a:ext cx="4246920" cy="4246920"/>
          </a:xfrm>
          <a:prstGeom prst="ellipse">
            <a:avLst/>
          </a:prstGeom>
          <a:noFill/>
          <a:ln w="635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17" descr="Msc.jpg"/>
          <p:cNvPicPr/>
          <p:nvPr/>
        </p:nvPicPr>
        <p:blipFill>
          <a:blip r:embed="rId1"/>
          <a:srcRect l="83332" t="22775" r="4288" b="8117"/>
          <a:stretch/>
        </p:blipFill>
        <p:spPr>
          <a:xfrm>
            <a:off x="5148720" y="738360"/>
            <a:ext cx="835560" cy="4246920"/>
          </a:xfrm>
          <a:prstGeom prst="rect">
            <a:avLst/>
          </a:prstGeom>
          <a:ln w="0">
            <a:noFill/>
          </a:ln>
        </p:spPr>
      </p:pic>
      <p:sp>
        <p:nvSpPr>
          <p:cNvPr id="96" name="Rectângulo 5"/>
          <p:cNvSpPr/>
          <p:nvPr/>
        </p:nvSpPr>
        <p:spPr>
          <a:xfrm>
            <a:off x="1692360" y="732240"/>
            <a:ext cx="4318920" cy="4318560"/>
          </a:xfrm>
          <a:prstGeom prst="rect">
            <a:avLst/>
          </a:prstGeom>
          <a:noFill/>
          <a:ln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ângulo 6"/>
          <p:cNvSpPr/>
          <p:nvPr/>
        </p:nvSpPr>
        <p:spPr>
          <a:xfrm>
            <a:off x="2340360" y="1818360"/>
            <a:ext cx="369792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Francisco Valente Pereira 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ângulo 15"/>
          <p:cNvSpPr/>
          <p:nvPr/>
        </p:nvSpPr>
        <p:spPr>
          <a:xfrm>
            <a:off x="756360" y="5418720"/>
            <a:ext cx="6047280" cy="4606920"/>
          </a:xfrm>
          <a:prstGeom prst="rect">
            <a:avLst/>
          </a:prstGeom>
          <a:noFill/>
          <a:ln>
            <a:solidFill>
              <a:srgbClr val="a6a6a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9" name="Imagem 14" descr="logo-FCUP.jpg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36720" y="810360"/>
            <a:ext cx="1366560" cy="89424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16" descr="logo-FCUP.jpg"/>
          <p:cNvPicPr/>
          <p:nvPr/>
        </p:nvPicPr>
        <p:blipFill>
          <a:blip r:embed="rId3"/>
          <a:srcRect l="9616" t="0" r="0" b="0"/>
          <a:stretch/>
        </p:blipFill>
        <p:spPr>
          <a:xfrm>
            <a:off x="2988720" y="9019080"/>
            <a:ext cx="1438560" cy="9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319</TotalTime>
  <Application>LibreOffice/7.6.2.1$Linux_X86_64 LibreOffice_project/60$Build-1</Application>
  <AppVersion>15.0000</AppVersion>
  <Words>195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cp:lastPrinted>2023-10-06T22:13:01Z</cp:lastPrinted>
  <dcterms:modified xsi:type="dcterms:W3CDTF">2023-10-06T22:13:04Z</dcterms:modified>
  <cp:revision>76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4</vt:i4>
  </property>
</Properties>
</file>