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590838" cy="10693400"/>
  <p:notesSz cx="6858000" cy="9144000"/>
  <p:defaultTextStyle>
    <a:defPPr>
      <a:defRPr lang="pt-PT"/>
    </a:defPPr>
    <a:lvl1pPr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50888" indent="-293688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501775" indent="-587375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252663" indent="-881063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003550" indent="-1174750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3BFEB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602" y="-558"/>
      </p:cViewPr>
      <p:guideLst>
        <p:guide orient="horz" pos="3368"/>
        <p:guide pos="4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0888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1775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2663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03550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54709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05651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56593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07535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313" y="3321887"/>
            <a:ext cx="13252212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8626" y="6059593"/>
            <a:ext cx="1091358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0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5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0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5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826327" y="599029"/>
            <a:ext cx="4910031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90818" y="599029"/>
            <a:ext cx="14475660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9" y="6871501"/>
            <a:ext cx="13252212" cy="2123828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31569" y="4532320"/>
            <a:ext cx="13252212" cy="233918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5094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5018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528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0376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54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056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565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07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90819" y="3492683"/>
            <a:ext cx="9692845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3511" y="3492683"/>
            <a:ext cx="9692846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2" y="428232"/>
            <a:ext cx="14031754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79542" y="2393640"/>
            <a:ext cx="6888661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79542" y="3391195"/>
            <a:ext cx="6888661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919931" y="2393640"/>
            <a:ext cx="6891367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919931" y="3391195"/>
            <a:ext cx="6891367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3" y="425756"/>
            <a:ext cx="5129278" cy="181193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5584" y="425757"/>
            <a:ext cx="8715712" cy="912652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543" y="2237694"/>
            <a:ext cx="5129278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5913" y="7485381"/>
            <a:ext cx="9354503" cy="88369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55913" y="955475"/>
            <a:ext cx="9354503" cy="6416040"/>
          </a:xfrm>
        </p:spPr>
        <p:txBody>
          <a:bodyPr rtlCol="0">
            <a:normAutofit/>
          </a:bodyPr>
          <a:lstStyle>
            <a:lvl1pPr marL="0" indent="0">
              <a:buNone/>
              <a:defRPr sz="5300"/>
            </a:lvl1pPr>
            <a:lvl2pPr marL="750942" indent="0">
              <a:buNone/>
              <a:defRPr sz="4600"/>
            </a:lvl2pPr>
            <a:lvl3pPr marL="1501884" indent="0">
              <a:buNone/>
              <a:defRPr sz="4000"/>
            </a:lvl3pPr>
            <a:lvl4pPr marL="2252826" indent="0">
              <a:buNone/>
              <a:defRPr sz="3300"/>
            </a:lvl4pPr>
            <a:lvl5pPr marL="3003767" indent="0">
              <a:buNone/>
              <a:defRPr sz="3300"/>
            </a:lvl5pPr>
            <a:lvl6pPr marL="3754709" indent="0">
              <a:buNone/>
              <a:defRPr sz="3300"/>
            </a:lvl6pPr>
            <a:lvl7pPr marL="4505651" indent="0">
              <a:buNone/>
              <a:defRPr sz="3300"/>
            </a:lvl7pPr>
            <a:lvl8pPr marL="5256593" indent="0">
              <a:buNone/>
              <a:defRPr sz="3300"/>
            </a:lvl8pPr>
            <a:lvl9pPr marL="6007535" indent="0">
              <a:buNone/>
              <a:defRPr sz="33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55913" y="8369072"/>
            <a:ext cx="9354503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779463" y="428625"/>
            <a:ext cx="140319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779463" y="2495550"/>
            <a:ext cx="14031912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463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05-05-2017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327650" y="9910763"/>
            <a:ext cx="4935538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ct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172825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775" rtl="0" eaLnBrk="1" fontAlgn="base" hangingPunct="1">
        <a:spcBef>
          <a:spcPct val="0"/>
        </a:spcBef>
        <a:spcAft>
          <a:spcPct val="0"/>
        </a:spcAft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2pPr>
      <a:lvl3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3pPr>
      <a:lvl4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4pPr>
      <a:lvl5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5pPr>
      <a:lvl6pPr marL="4572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6pPr>
      <a:lvl7pPr marL="9144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7pPr>
      <a:lvl8pPr marL="13716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8pPr>
      <a:lvl9pPr marL="18288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9pPr>
    </p:titleStyle>
    <p:bodyStyle>
      <a:lvl1pPr marL="561975" indent="-561975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68313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76425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0180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81122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064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83006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50942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884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52826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3767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54709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505651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256593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6007535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0" y="4136626"/>
            <a:ext cx="2178795" cy="1426098"/>
          </a:xfrm>
          <a:prstGeom prst="rect">
            <a:avLst/>
          </a:prstGeom>
        </p:spPr>
      </p:pic>
      <p:sp>
        <p:nvSpPr>
          <p:cNvPr id="29" name="Rectângulo 28"/>
          <p:cNvSpPr/>
          <p:nvPr/>
        </p:nvSpPr>
        <p:spPr>
          <a:xfrm>
            <a:off x="7075339" y="738188"/>
            <a:ext cx="1404000" cy="360000"/>
          </a:xfrm>
          <a:prstGeom prst="rect">
            <a:avLst/>
          </a:prstGeom>
          <a:solidFill>
            <a:srgbClr val="AF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algn="l" defTabSz="15017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50888" indent="-293688" algn="l" defTabSz="15017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01775" indent="-587375" algn="l" defTabSz="15017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252663" indent="-881063" algn="l" defTabSz="15017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03550" indent="-1174750" algn="l" defTabSz="15017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23" name="Imagem 22" descr="Msc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68" t="23065" r="4068" b="7577"/>
          <a:stretch>
            <a:fillRect/>
          </a:stretch>
        </p:blipFill>
        <p:spPr>
          <a:xfrm>
            <a:off x="-30285" y="-26950"/>
            <a:ext cx="15651408" cy="10747300"/>
          </a:xfrm>
          <a:prstGeom prst="rect">
            <a:avLst/>
          </a:prstGeom>
        </p:spPr>
      </p:pic>
      <p:sp>
        <p:nvSpPr>
          <p:cNvPr id="27" name="Rectângulo 26"/>
          <p:cNvSpPr/>
          <p:nvPr/>
        </p:nvSpPr>
        <p:spPr>
          <a:xfrm>
            <a:off x="8713762" y="4195291"/>
            <a:ext cx="4842297" cy="587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pt-PT" sz="3600" b="1" dirty="0"/>
              <a:t>Insira o título da 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dissertação, </a:t>
            </a:r>
            <a:r>
              <a:rPr lang="pt-PT" sz="3600" b="1" dirty="0" err="1"/>
              <a:t>projeto</a:t>
            </a:r>
            <a:endParaRPr lang="pt-PT" sz="3600" b="1" dirty="0"/>
          </a:p>
          <a:p>
            <a:pPr>
              <a:lnSpc>
                <a:spcPts val="3500"/>
              </a:lnSpc>
            </a:pPr>
            <a:r>
              <a:rPr lang="pt-PT" sz="3600" b="1" dirty="0"/>
              <a:t>ou relatório de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estágio, letra </a:t>
            </a:r>
            <a:r>
              <a:rPr lang="pt-PT" sz="3600" b="1" dirty="0" err="1"/>
              <a:t>Arial</a:t>
            </a:r>
            <a:r>
              <a:rPr lang="pt-PT" sz="3600" b="1" dirty="0"/>
              <a:t> </a:t>
            </a:r>
          </a:p>
          <a:p>
            <a:pPr>
              <a:lnSpc>
                <a:spcPts val="3500"/>
              </a:lnSpc>
            </a:pPr>
            <a:r>
              <a:rPr lang="pt-PT" sz="3600" b="1" dirty="0" err="1"/>
              <a:t>Bold</a:t>
            </a:r>
            <a:r>
              <a:rPr lang="pt-PT" sz="3600" b="1" dirty="0"/>
              <a:t>, tamanho 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ajustado a caixa 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de texto 12x12 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cm, justificado </a:t>
            </a:r>
          </a:p>
          <a:p>
            <a:pPr>
              <a:lnSpc>
                <a:spcPts val="3500"/>
              </a:lnSpc>
            </a:pPr>
            <a:r>
              <a:rPr lang="pt-PT" sz="3600" b="1" dirty="0"/>
              <a:t>à esquerda</a:t>
            </a:r>
            <a:endParaRPr lang="pt-PT" dirty="0"/>
          </a:p>
          <a:p>
            <a:endParaRPr lang="pt-PT" sz="1200" dirty="0" smtClean="0"/>
          </a:p>
          <a:p>
            <a:r>
              <a:rPr lang="pt-PT" sz="1800" dirty="0" smtClean="0"/>
              <a:t>Nome </a:t>
            </a:r>
            <a:r>
              <a:rPr lang="pt-PT" sz="1800" dirty="0"/>
              <a:t>do autor, </a:t>
            </a:r>
            <a:r>
              <a:rPr lang="pt-PT" sz="1800" dirty="0" err="1"/>
              <a:t>Arial</a:t>
            </a:r>
            <a:r>
              <a:rPr lang="pt-PT" sz="1800" dirty="0"/>
              <a:t> </a:t>
            </a:r>
            <a:r>
              <a:rPr lang="pt-PT" sz="1800" dirty="0" err="1"/>
              <a:t>Plain</a:t>
            </a:r>
            <a:r>
              <a:rPr lang="pt-PT" sz="1800" dirty="0"/>
              <a:t>, </a:t>
            </a:r>
            <a:r>
              <a:rPr lang="pt-PT" sz="1800" dirty="0" smtClean="0"/>
              <a:t>18</a:t>
            </a:r>
          </a:p>
          <a:p>
            <a:r>
              <a:rPr lang="pt-PT" sz="1200" dirty="0" smtClean="0"/>
              <a:t>Dissertação de Mestrado apresentada à</a:t>
            </a:r>
          </a:p>
          <a:p>
            <a:r>
              <a:rPr lang="pt-PT" sz="1200" dirty="0" smtClean="0"/>
              <a:t>Faculdade de Ciências da Universidade do Porto em </a:t>
            </a:r>
          </a:p>
          <a:p>
            <a:r>
              <a:rPr lang="pt-PT" sz="1200" dirty="0" smtClean="0"/>
              <a:t>Área Científica</a:t>
            </a:r>
          </a:p>
          <a:p>
            <a:r>
              <a:rPr lang="pt-PT" sz="1800" dirty="0" smtClean="0"/>
              <a:t>Ano</a:t>
            </a:r>
            <a:endParaRPr lang="pt-PT" sz="1800" dirty="0"/>
          </a:p>
          <a:p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 rot="10800000">
            <a:off x="7507387" y="4122564"/>
            <a:ext cx="523220" cy="36004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pt-PT" sz="1100" b="1" dirty="0"/>
              <a:t>Insira título da dissertação, </a:t>
            </a:r>
            <a:r>
              <a:rPr lang="pt-PT" sz="1100" b="1" dirty="0" err="1"/>
              <a:t>projeto</a:t>
            </a:r>
            <a:r>
              <a:rPr lang="pt-PT" sz="1100" b="1" dirty="0"/>
              <a:t> ou estágio,</a:t>
            </a:r>
          </a:p>
          <a:p>
            <a:r>
              <a:rPr lang="pt-PT" sz="1100" b="1" dirty="0"/>
              <a:t>letra </a:t>
            </a:r>
            <a:r>
              <a:rPr lang="pt-PT" sz="1100" b="1" dirty="0" err="1"/>
              <a:t>Arial</a:t>
            </a:r>
            <a:r>
              <a:rPr lang="pt-PT" sz="1100" b="1" dirty="0"/>
              <a:t>, tamanho </a:t>
            </a:r>
            <a:r>
              <a:rPr lang="pt-PT" sz="1100" b="1" dirty="0" smtClean="0"/>
              <a:t>11, </a:t>
            </a:r>
            <a:r>
              <a:rPr lang="pt-PT" sz="1100" b="1" dirty="0"/>
              <a:t>justificado à esquerda</a:t>
            </a:r>
            <a:endParaRPr lang="pt-PT" sz="1100" dirty="0"/>
          </a:p>
        </p:txBody>
      </p:sp>
      <p:sp>
        <p:nvSpPr>
          <p:cNvPr id="36" name="Rectângulo 35"/>
          <p:cNvSpPr/>
          <p:nvPr/>
        </p:nvSpPr>
        <p:spPr>
          <a:xfrm rot="5400000">
            <a:off x="6114385" y="8018084"/>
            <a:ext cx="333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000" b="1" dirty="0"/>
              <a:t>Nome do Autor, letra </a:t>
            </a:r>
            <a:r>
              <a:rPr lang="pt-PT" sz="1000" b="1" dirty="0" err="1"/>
              <a:t>Arial</a:t>
            </a:r>
            <a:r>
              <a:rPr lang="pt-PT" sz="1000" b="1" dirty="0"/>
              <a:t> </a:t>
            </a:r>
            <a:r>
              <a:rPr lang="pt-PT" sz="1000" b="1" dirty="0" err="1"/>
              <a:t>Bold</a:t>
            </a:r>
            <a:r>
              <a:rPr lang="pt-PT" sz="1000" b="1" dirty="0"/>
              <a:t> </a:t>
            </a:r>
          </a:p>
          <a:p>
            <a:pPr algn="r"/>
            <a:r>
              <a:rPr lang="pt-PT" sz="1000" b="1" dirty="0"/>
              <a:t>tamanho </a:t>
            </a:r>
            <a:r>
              <a:rPr lang="pt-PT" sz="1000" b="1" dirty="0" smtClean="0"/>
              <a:t>10, </a:t>
            </a:r>
            <a:r>
              <a:rPr lang="pt-PT" sz="1000" b="1" dirty="0"/>
              <a:t>justificado à esquerda</a:t>
            </a:r>
            <a:endParaRPr lang="pt-PT" sz="1000" dirty="0"/>
          </a:p>
        </p:txBody>
      </p:sp>
      <p:sp>
        <p:nvSpPr>
          <p:cNvPr id="2058" name="CaixaDeTexto 29"/>
          <p:cNvSpPr txBox="1">
            <a:spLocks noChangeArrowheads="1"/>
          </p:cNvSpPr>
          <p:nvPr/>
        </p:nvSpPr>
        <p:spPr bwMode="auto">
          <a:xfrm rot="5400000">
            <a:off x="7306072" y="147216"/>
            <a:ext cx="8642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2400" dirty="0" err="1"/>
              <a:t>MSc</a:t>
            </a:r>
            <a:endParaRPr lang="pt-PT" sz="2400" dirty="0"/>
          </a:p>
        </p:txBody>
      </p:sp>
      <p:pic>
        <p:nvPicPr>
          <p:cNvPr id="40" name="Imagem 39" descr="fc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9395" y="10027220"/>
            <a:ext cx="420566" cy="432048"/>
          </a:xfrm>
          <a:prstGeom prst="rect">
            <a:avLst/>
          </a:prstGeom>
        </p:spPr>
      </p:pic>
      <p:pic>
        <p:nvPicPr>
          <p:cNvPr id="32" name="Imagem 31" descr="logo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7387" y="2178348"/>
            <a:ext cx="509016" cy="1453896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7435379" y="1098228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FCUP</a:t>
            </a:r>
          </a:p>
          <a:p>
            <a:pPr algn="ctr"/>
            <a:r>
              <a:rPr lang="pt-PT" sz="1000" dirty="0" smtClean="0"/>
              <a:t>ANO</a:t>
            </a:r>
          </a:p>
          <a:p>
            <a:pPr algn="ctr"/>
            <a:endParaRPr lang="pt-PT" sz="1000" dirty="0"/>
          </a:p>
        </p:txBody>
      </p:sp>
      <p:sp>
        <p:nvSpPr>
          <p:cNvPr id="44" name="Rectângulo 43"/>
          <p:cNvSpPr/>
          <p:nvPr/>
        </p:nvSpPr>
        <p:spPr>
          <a:xfrm>
            <a:off x="7435379" y="738188"/>
            <a:ext cx="720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000" b="1" dirty="0" smtClean="0">
                <a:solidFill>
                  <a:srgbClr val="F8F8F8"/>
                </a:solidFill>
              </a:rPr>
              <a:t>2.º</a:t>
            </a:r>
          </a:p>
          <a:p>
            <a:pPr algn="ctr"/>
            <a:r>
              <a:rPr lang="pt-PT" sz="1000" b="1" dirty="0" smtClean="0">
                <a:solidFill>
                  <a:srgbClr val="F8F8F8"/>
                </a:solidFill>
              </a:rPr>
              <a:t>CICLO</a:t>
            </a:r>
          </a:p>
        </p:txBody>
      </p:sp>
      <p:pic>
        <p:nvPicPr>
          <p:cNvPr id="30" name="Imagem 29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10963771" y="450156"/>
            <a:ext cx="2232248" cy="1461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174</TotalTime>
  <Words>88</Words>
  <Application>Microsoft Office PowerPoint</Application>
  <PresentationFormat>Personalizados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TemplatePPT_MSc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maribeir</cp:lastModifiedBy>
  <cp:revision>37</cp:revision>
  <dcterms:created xsi:type="dcterms:W3CDTF">2012-06-30T15:53:47Z</dcterms:created>
  <dcterms:modified xsi:type="dcterms:W3CDTF">2017-05-05T14:02:59Z</dcterms:modified>
</cp:coreProperties>
</file>