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1" r:id="rId17"/>
    <p:sldId id="29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79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EC915-1BC0-495D-A3BF-E96B220E639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BE540C-61F4-49C0-9B95-E2282487E7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Backbone Campus</a:t>
          </a:r>
          <a:endParaRPr lang="en-US"/>
        </a:p>
      </dgm:t>
    </dgm:pt>
    <dgm:pt modelId="{12B79D26-E6F2-4420-AE2D-C4B90EB89AED}" type="parTrans" cxnId="{E03817B8-6AE1-4AFE-AAAA-054615AB59B0}">
      <dgm:prSet/>
      <dgm:spPr/>
      <dgm:t>
        <a:bodyPr/>
        <a:lstStyle/>
        <a:p>
          <a:endParaRPr lang="en-US"/>
        </a:p>
      </dgm:t>
    </dgm:pt>
    <dgm:pt modelId="{E5F324C6-6F71-4C54-85E9-ABABE57FF468}" type="sibTrans" cxnId="{E03817B8-6AE1-4AFE-AAAA-054615AB59B0}">
      <dgm:prSet/>
      <dgm:spPr/>
      <dgm:t>
        <a:bodyPr/>
        <a:lstStyle/>
        <a:p>
          <a:endParaRPr lang="en-US"/>
        </a:p>
      </dgm:t>
    </dgm:pt>
    <dgm:pt modelId="{237303A2-7EA6-4787-AC2A-C72664B1A39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Fibra OS2</a:t>
          </a:r>
          <a:endParaRPr lang="en-US"/>
        </a:p>
      </dgm:t>
    </dgm:pt>
    <dgm:pt modelId="{AAB9E22C-B48A-43B3-B603-0C444437FF01}" type="parTrans" cxnId="{80634C37-971D-4FD9-9835-53547379399D}">
      <dgm:prSet/>
      <dgm:spPr/>
      <dgm:t>
        <a:bodyPr/>
        <a:lstStyle/>
        <a:p>
          <a:endParaRPr lang="en-US"/>
        </a:p>
      </dgm:t>
    </dgm:pt>
    <dgm:pt modelId="{A7892F8B-7B72-46E8-856A-F2865420FDD7}" type="sibTrans" cxnId="{80634C37-971D-4FD9-9835-53547379399D}">
      <dgm:prSet/>
      <dgm:spPr/>
      <dgm:t>
        <a:bodyPr/>
        <a:lstStyle/>
        <a:p>
          <a:endParaRPr lang="en-US"/>
        </a:p>
      </dgm:t>
    </dgm:pt>
    <dgm:pt modelId="{86124ED0-313B-4E1E-8EC8-8B8EB1DBBCB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Backbone Edifício</a:t>
          </a:r>
          <a:endParaRPr lang="en-US"/>
        </a:p>
      </dgm:t>
    </dgm:pt>
    <dgm:pt modelId="{F16EC8B5-3F56-41BD-BB61-F948938A7C66}" type="parTrans" cxnId="{05C0C2B6-6C7A-4F82-8547-79362229AD33}">
      <dgm:prSet/>
      <dgm:spPr/>
      <dgm:t>
        <a:bodyPr/>
        <a:lstStyle/>
        <a:p>
          <a:endParaRPr lang="en-US"/>
        </a:p>
      </dgm:t>
    </dgm:pt>
    <dgm:pt modelId="{160B241C-C31C-4218-8917-EA618C8342F7}" type="sibTrans" cxnId="{05C0C2B6-6C7A-4F82-8547-79362229AD33}">
      <dgm:prSet/>
      <dgm:spPr/>
      <dgm:t>
        <a:bodyPr/>
        <a:lstStyle/>
        <a:p>
          <a:endParaRPr lang="en-US"/>
        </a:p>
      </dgm:t>
    </dgm:pt>
    <dgm:pt modelId="{1F550136-F6B5-4484-8C3C-FDBE3597536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Fibra OM1</a:t>
          </a:r>
          <a:endParaRPr lang="en-US"/>
        </a:p>
      </dgm:t>
    </dgm:pt>
    <dgm:pt modelId="{E5E1586D-E838-4F21-9DE0-C42E728C51D9}" type="parTrans" cxnId="{670D08D0-1ED1-4CD6-81D6-D3CBD7407597}">
      <dgm:prSet/>
      <dgm:spPr/>
      <dgm:t>
        <a:bodyPr/>
        <a:lstStyle/>
        <a:p>
          <a:endParaRPr lang="en-US"/>
        </a:p>
      </dgm:t>
    </dgm:pt>
    <dgm:pt modelId="{82914FAE-FCB9-4961-99BD-57EEDB3B91E4}" type="sibTrans" cxnId="{670D08D0-1ED1-4CD6-81D6-D3CBD7407597}">
      <dgm:prSet/>
      <dgm:spPr/>
      <dgm:t>
        <a:bodyPr/>
        <a:lstStyle/>
        <a:p>
          <a:endParaRPr lang="en-US"/>
        </a:p>
      </dgm:t>
    </dgm:pt>
    <dgm:pt modelId="{985B8A1F-19AE-4552-890F-8308921CF50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Distribuição Horizontal</a:t>
          </a:r>
          <a:endParaRPr lang="en-US"/>
        </a:p>
      </dgm:t>
    </dgm:pt>
    <dgm:pt modelId="{8567982F-D9E1-4FBF-B224-443C3F75295A}" type="parTrans" cxnId="{9DFCB3BF-99AB-45DB-A601-6D8065D12DF5}">
      <dgm:prSet/>
      <dgm:spPr/>
      <dgm:t>
        <a:bodyPr/>
        <a:lstStyle/>
        <a:p>
          <a:endParaRPr lang="en-US"/>
        </a:p>
      </dgm:t>
    </dgm:pt>
    <dgm:pt modelId="{6EBBEE21-2E8C-4D4C-8156-D7F599BDB9A0}" type="sibTrans" cxnId="{9DFCB3BF-99AB-45DB-A601-6D8065D12DF5}">
      <dgm:prSet/>
      <dgm:spPr/>
      <dgm:t>
        <a:bodyPr/>
        <a:lstStyle/>
        <a:p>
          <a:endParaRPr lang="en-US"/>
        </a:p>
      </dgm:t>
    </dgm:pt>
    <dgm:pt modelId="{05AF3DE7-2AB2-49EE-978D-61FF017DD39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Cabo Cat.6a UTP</a:t>
          </a:r>
          <a:endParaRPr lang="en-US" dirty="0"/>
        </a:p>
      </dgm:t>
    </dgm:pt>
    <dgm:pt modelId="{DA14668F-81FA-47A2-B6D7-444ECC394120}" type="parTrans" cxnId="{70AF97F6-3AC2-4D56-9E61-32B132677D1E}">
      <dgm:prSet/>
      <dgm:spPr/>
      <dgm:t>
        <a:bodyPr/>
        <a:lstStyle/>
        <a:p>
          <a:endParaRPr lang="en-US"/>
        </a:p>
      </dgm:t>
    </dgm:pt>
    <dgm:pt modelId="{17EB41AD-F420-4926-9430-838AB40D91C2}" type="sibTrans" cxnId="{70AF97F6-3AC2-4D56-9E61-32B132677D1E}">
      <dgm:prSet/>
      <dgm:spPr/>
      <dgm:t>
        <a:bodyPr/>
        <a:lstStyle/>
        <a:p>
          <a:endParaRPr lang="en-US"/>
        </a:p>
      </dgm:t>
    </dgm:pt>
    <dgm:pt modelId="{DDF31CDA-33E0-4CF0-A60A-BE9A2264A0AA}" type="pres">
      <dgm:prSet presAssocID="{C86EC915-1BC0-495D-A3BF-E96B220E63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E9FC5-64D8-4ED0-8F0D-472EE584E429}" type="pres">
      <dgm:prSet presAssocID="{6DBE540C-61F4-49C0-9B95-E2282487E7A2}" presName="root" presStyleCnt="0"/>
      <dgm:spPr/>
    </dgm:pt>
    <dgm:pt modelId="{59D8C0CE-27F7-47B7-82FF-9CE52AD4CAF0}" type="pres">
      <dgm:prSet presAssocID="{6DBE540C-61F4-49C0-9B95-E2282487E7A2}" presName="rootComposite" presStyleCnt="0"/>
      <dgm:spPr/>
    </dgm:pt>
    <dgm:pt modelId="{6AD256F3-6CEE-4A05-9403-229F7E0AE142}" type="pres">
      <dgm:prSet presAssocID="{6DBE540C-61F4-49C0-9B95-E2282487E7A2}" presName="rootText" presStyleLbl="node1" presStyleIdx="0" presStyleCnt="3"/>
      <dgm:spPr/>
    </dgm:pt>
    <dgm:pt modelId="{FBBC8A3C-5BCE-47FA-8FBA-1613290FD3DD}" type="pres">
      <dgm:prSet presAssocID="{6DBE540C-61F4-49C0-9B95-E2282487E7A2}" presName="rootConnector" presStyleLbl="node1" presStyleIdx="0" presStyleCnt="3"/>
      <dgm:spPr/>
    </dgm:pt>
    <dgm:pt modelId="{B35814EB-FEA1-4E68-923C-E2A076EC0E26}" type="pres">
      <dgm:prSet presAssocID="{6DBE540C-61F4-49C0-9B95-E2282487E7A2}" presName="childShape" presStyleCnt="0"/>
      <dgm:spPr/>
    </dgm:pt>
    <dgm:pt modelId="{19DC4915-0667-4E3A-8184-9DA466487640}" type="pres">
      <dgm:prSet presAssocID="{AAB9E22C-B48A-43B3-B603-0C444437FF01}" presName="Name13" presStyleLbl="parChTrans1D2" presStyleIdx="0" presStyleCnt="3"/>
      <dgm:spPr/>
    </dgm:pt>
    <dgm:pt modelId="{A5F6556A-AB09-4C79-84D3-D8F676896A0F}" type="pres">
      <dgm:prSet presAssocID="{237303A2-7EA6-4787-AC2A-C72664B1A391}" presName="childText" presStyleLbl="bgAcc1" presStyleIdx="0" presStyleCnt="3">
        <dgm:presLayoutVars>
          <dgm:bulletEnabled val="1"/>
        </dgm:presLayoutVars>
      </dgm:prSet>
      <dgm:spPr/>
    </dgm:pt>
    <dgm:pt modelId="{392EF013-DD4D-4309-AB75-0E345FDEFCE6}" type="pres">
      <dgm:prSet presAssocID="{86124ED0-313B-4E1E-8EC8-8B8EB1DBBCB9}" presName="root" presStyleCnt="0"/>
      <dgm:spPr/>
    </dgm:pt>
    <dgm:pt modelId="{0CFD1B92-8B29-4CA0-B2C6-21DD3947FCD1}" type="pres">
      <dgm:prSet presAssocID="{86124ED0-313B-4E1E-8EC8-8B8EB1DBBCB9}" presName="rootComposite" presStyleCnt="0"/>
      <dgm:spPr/>
    </dgm:pt>
    <dgm:pt modelId="{355229E3-45DE-4033-9B94-EA6FB541BDD6}" type="pres">
      <dgm:prSet presAssocID="{86124ED0-313B-4E1E-8EC8-8B8EB1DBBCB9}" presName="rootText" presStyleLbl="node1" presStyleIdx="1" presStyleCnt="3"/>
      <dgm:spPr/>
    </dgm:pt>
    <dgm:pt modelId="{E0ACC1EE-3CA9-4F2D-AB85-285FF354B21D}" type="pres">
      <dgm:prSet presAssocID="{86124ED0-313B-4E1E-8EC8-8B8EB1DBBCB9}" presName="rootConnector" presStyleLbl="node1" presStyleIdx="1" presStyleCnt="3"/>
      <dgm:spPr/>
    </dgm:pt>
    <dgm:pt modelId="{C839D85A-7C36-4327-B148-272C2DEA27C4}" type="pres">
      <dgm:prSet presAssocID="{86124ED0-313B-4E1E-8EC8-8B8EB1DBBCB9}" presName="childShape" presStyleCnt="0"/>
      <dgm:spPr/>
    </dgm:pt>
    <dgm:pt modelId="{A9B05B78-F641-4DD8-A34E-A1B12A7AD173}" type="pres">
      <dgm:prSet presAssocID="{E5E1586D-E838-4F21-9DE0-C42E728C51D9}" presName="Name13" presStyleLbl="parChTrans1D2" presStyleIdx="1" presStyleCnt="3"/>
      <dgm:spPr/>
    </dgm:pt>
    <dgm:pt modelId="{6DEF148B-3316-4919-BB4A-09F5A5D29BC4}" type="pres">
      <dgm:prSet presAssocID="{1F550136-F6B5-4484-8C3C-FDBE35975366}" presName="childText" presStyleLbl="bgAcc1" presStyleIdx="1" presStyleCnt="3">
        <dgm:presLayoutVars>
          <dgm:bulletEnabled val="1"/>
        </dgm:presLayoutVars>
      </dgm:prSet>
      <dgm:spPr/>
    </dgm:pt>
    <dgm:pt modelId="{629588E1-3953-4517-9C9B-3E9BF296E9A2}" type="pres">
      <dgm:prSet presAssocID="{985B8A1F-19AE-4552-890F-8308921CF505}" presName="root" presStyleCnt="0"/>
      <dgm:spPr/>
    </dgm:pt>
    <dgm:pt modelId="{64DD5562-E2A5-4C3C-99B2-5858D6E52A0C}" type="pres">
      <dgm:prSet presAssocID="{985B8A1F-19AE-4552-890F-8308921CF505}" presName="rootComposite" presStyleCnt="0"/>
      <dgm:spPr/>
    </dgm:pt>
    <dgm:pt modelId="{C8F8AD3C-F24C-482A-AE87-CB12D0268720}" type="pres">
      <dgm:prSet presAssocID="{985B8A1F-19AE-4552-890F-8308921CF505}" presName="rootText" presStyleLbl="node1" presStyleIdx="2" presStyleCnt="3"/>
      <dgm:spPr/>
    </dgm:pt>
    <dgm:pt modelId="{D09080A3-C751-4CBC-B9CB-3087463216B1}" type="pres">
      <dgm:prSet presAssocID="{985B8A1F-19AE-4552-890F-8308921CF505}" presName="rootConnector" presStyleLbl="node1" presStyleIdx="2" presStyleCnt="3"/>
      <dgm:spPr/>
    </dgm:pt>
    <dgm:pt modelId="{480CD661-85E8-4DCE-847A-17D9FA2EFB2C}" type="pres">
      <dgm:prSet presAssocID="{985B8A1F-19AE-4552-890F-8308921CF505}" presName="childShape" presStyleCnt="0"/>
      <dgm:spPr/>
    </dgm:pt>
    <dgm:pt modelId="{A393C6D7-B756-4212-845F-236897BC37F2}" type="pres">
      <dgm:prSet presAssocID="{DA14668F-81FA-47A2-B6D7-444ECC394120}" presName="Name13" presStyleLbl="parChTrans1D2" presStyleIdx="2" presStyleCnt="3"/>
      <dgm:spPr/>
    </dgm:pt>
    <dgm:pt modelId="{03C9D160-F759-4F48-9560-10F2035E3315}" type="pres">
      <dgm:prSet presAssocID="{05AF3DE7-2AB2-49EE-978D-61FF017DD39E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EECEE07-7083-4EE5-A196-3F3CDAFF4AC5}" type="presOf" srcId="{985B8A1F-19AE-4552-890F-8308921CF505}" destId="{D09080A3-C751-4CBC-B9CB-3087463216B1}" srcOrd="1" destOrd="0" presId="urn:microsoft.com/office/officeart/2005/8/layout/hierarchy3"/>
    <dgm:cxn modelId="{67939B10-ED8A-4EE9-8682-2A30059BDBE6}" type="presOf" srcId="{DA14668F-81FA-47A2-B6D7-444ECC394120}" destId="{A393C6D7-B756-4212-845F-236897BC37F2}" srcOrd="0" destOrd="0" presId="urn:microsoft.com/office/officeart/2005/8/layout/hierarchy3"/>
    <dgm:cxn modelId="{4410AF2B-36B5-43B8-ACEE-F13016A436B3}" type="presOf" srcId="{AAB9E22C-B48A-43B3-B603-0C444437FF01}" destId="{19DC4915-0667-4E3A-8184-9DA466487640}" srcOrd="0" destOrd="0" presId="urn:microsoft.com/office/officeart/2005/8/layout/hierarchy3"/>
    <dgm:cxn modelId="{85CA142F-F053-467D-9BCD-980E84A04966}" type="presOf" srcId="{6DBE540C-61F4-49C0-9B95-E2282487E7A2}" destId="{FBBC8A3C-5BCE-47FA-8FBA-1613290FD3DD}" srcOrd="1" destOrd="0" presId="urn:microsoft.com/office/officeart/2005/8/layout/hierarchy3"/>
    <dgm:cxn modelId="{80634C37-971D-4FD9-9835-53547379399D}" srcId="{6DBE540C-61F4-49C0-9B95-E2282487E7A2}" destId="{237303A2-7EA6-4787-AC2A-C72664B1A391}" srcOrd="0" destOrd="0" parTransId="{AAB9E22C-B48A-43B3-B603-0C444437FF01}" sibTransId="{A7892F8B-7B72-46E8-856A-F2865420FDD7}"/>
    <dgm:cxn modelId="{A8B85A3F-B141-4CBF-877C-C765FA0AF7E7}" type="presOf" srcId="{C86EC915-1BC0-495D-A3BF-E96B220E6390}" destId="{DDF31CDA-33E0-4CF0-A60A-BE9A2264A0AA}" srcOrd="0" destOrd="0" presId="urn:microsoft.com/office/officeart/2005/8/layout/hierarchy3"/>
    <dgm:cxn modelId="{659D1969-CDFB-4388-B0F8-C81829C07DEA}" type="presOf" srcId="{86124ED0-313B-4E1E-8EC8-8B8EB1DBBCB9}" destId="{355229E3-45DE-4033-9B94-EA6FB541BDD6}" srcOrd="0" destOrd="0" presId="urn:microsoft.com/office/officeart/2005/8/layout/hierarchy3"/>
    <dgm:cxn modelId="{5CF08881-3A7E-47AB-B965-9D84DCB6E124}" type="presOf" srcId="{985B8A1F-19AE-4552-890F-8308921CF505}" destId="{C8F8AD3C-F24C-482A-AE87-CB12D0268720}" srcOrd="0" destOrd="0" presId="urn:microsoft.com/office/officeart/2005/8/layout/hierarchy3"/>
    <dgm:cxn modelId="{9D15A989-3316-4F18-9867-D33A0510B5D1}" type="presOf" srcId="{86124ED0-313B-4E1E-8EC8-8B8EB1DBBCB9}" destId="{E0ACC1EE-3CA9-4F2D-AB85-285FF354B21D}" srcOrd="1" destOrd="0" presId="urn:microsoft.com/office/officeart/2005/8/layout/hierarchy3"/>
    <dgm:cxn modelId="{4600DCA4-5546-4909-A3CB-4BFF534A2CB6}" type="presOf" srcId="{6DBE540C-61F4-49C0-9B95-E2282487E7A2}" destId="{6AD256F3-6CEE-4A05-9403-229F7E0AE142}" srcOrd="0" destOrd="0" presId="urn:microsoft.com/office/officeart/2005/8/layout/hierarchy3"/>
    <dgm:cxn modelId="{DBCEA3AF-E507-40E2-AEAE-8E4B50D598DE}" type="presOf" srcId="{1F550136-F6B5-4484-8C3C-FDBE35975366}" destId="{6DEF148B-3316-4919-BB4A-09F5A5D29BC4}" srcOrd="0" destOrd="0" presId="urn:microsoft.com/office/officeart/2005/8/layout/hierarchy3"/>
    <dgm:cxn modelId="{05C0C2B6-6C7A-4F82-8547-79362229AD33}" srcId="{C86EC915-1BC0-495D-A3BF-E96B220E6390}" destId="{86124ED0-313B-4E1E-8EC8-8B8EB1DBBCB9}" srcOrd="1" destOrd="0" parTransId="{F16EC8B5-3F56-41BD-BB61-F948938A7C66}" sibTransId="{160B241C-C31C-4218-8917-EA618C8342F7}"/>
    <dgm:cxn modelId="{E03817B8-6AE1-4AFE-AAAA-054615AB59B0}" srcId="{C86EC915-1BC0-495D-A3BF-E96B220E6390}" destId="{6DBE540C-61F4-49C0-9B95-E2282487E7A2}" srcOrd="0" destOrd="0" parTransId="{12B79D26-E6F2-4420-AE2D-C4B90EB89AED}" sibTransId="{E5F324C6-6F71-4C54-85E9-ABABE57FF468}"/>
    <dgm:cxn modelId="{320AF8BD-0C82-48B2-AFDC-91C9246B7379}" type="presOf" srcId="{237303A2-7EA6-4787-AC2A-C72664B1A391}" destId="{A5F6556A-AB09-4C79-84D3-D8F676896A0F}" srcOrd="0" destOrd="0" presId="urn:microsoft.com/office/officeart/2005/8/layout/hierarchy3"/>
    <dgm:cxn modelId="{9DFCB3BF-99AB-45DB-A601-6D8065D12DF5}" srcId="{C86EC915-1BC0-495D-A3BF-E96B220E6390}" destId="{985B8A1F-19AE-4552-890F-8308921CF505}" srcOrd="2" destOrd="0" parTransId="{8567982F-D9E1-4FBF-B224-443C3F75295A}" sibTransId="{6EBBEE21-2E8C-4D4C-8156-D7F599BDB9A0}"/>
    <dgm:cxn modelId="{670D08D0-1ED1-4CD6-81D6-D3CBD7407597}" srcId="{86124ED0-313B-4E1E-8EC8-8B8EB1DBBCB9}" destId="{1F550136-F6B5-4484-8C3C-FDBE35975366}" srcOrd="0" destOrd="0" parTransId="{E5E1586D-E838-4F21-9DE0-C42E728C51D9}" sibTransId="{82914FAE-FCB9-4961-99BD-57EEDB3B91E4}"/>
    <dgm:cxn modelId="{EE3FAAD7-58F0-44CB-93D5-FDF46BDA3234}" type="presOf" srcId="{E5E1586D-E838-4F21-9DE0-C42E728C51D9}" destId="{A9B05B78-F641-4DD8-A34E-A1B12A7AD173}" srcOrd="0" destOrd="0" presId="urn:microsoft.com/office/officeart/2005/8/layout/hierarchy3"/>
    <dgm:cxn modelId="{868270F4-50F4-4238-B290-ADBBCF006D9D}" type="presOf" srcId="{05AF3DE7-2AB2-49EE-978D-61FF017DD39E}" destId="{03C9D160-F759-4F48-9560-10F2035E3315}" srcOrd="0" destOrd="0" presId="urn:microsoft.com/office/officeart/2005/8/layout/hierarchy3"/>
    <dgm:cxn modelId="{70AF97F6-3AC2-4D56-9E61-32B132677D1E}" srcId="{985B8A1F-19AE-4552-890F-8308921CF505}" destId="{05AF3DE7-2AB2-49EE-978D-61FF017DD39E}" srcOrd="0" destOrd="0" parTransId="{DA14668F-81FA-47A2-B6D7-444ECC394120}" sibTransId="{17EB41AD-F420-4926-9430-838AB40D91C2}"/>
    <dgm:cxn modelId="{DB2EFA87-4F58-47B3-85E4-9DB144951268}" type="presParOf" srcId="{DDF31CDA-33E0-4CF0-A60A-BE9A2264A0AA}" destId="{730E9FC5-64D8-4ED0-8F0D-472EE584E429}" srcOrd="0" destOrd="0" presId="urn:microsoft.com/office/officeart/2005/8/layout/hierarchy3"/>
    <dgm:cxn modelId="{E3C17B23-1ABE-49F8-9E51-04070D6EAB36}" type="presParOf" srcId="{730E9FC5-64D8-4ED0-8F0D-472EE584E429}" destId="{59D8C0CE-27F7-47B7-82FF-9CE52AD4CAF0}" srcOrd="0" destOrd="0" presId="urn:microsoft.com/office/officeart/2005/8/layout/hierarchy3"/>
    <dgm:cxn modelId="{AF87FF1D-0614-477D-BBAA-C4E379A4612E}" type="presParOf" srcId="{59D8C0CE-27F7-47B7-82FF-9CE52AD4CAF0}" destId="{6AD256F3-6CEE-4A05-9403-229F7E0AE142}" srcOrd="0" destOrd="0" presId="urn:microsoft.com/office/officeart/2005/8/layout/hierarchy3"/>
    <dgm:cxn modelId="{13B68C9E-C2EA-4208-AE5C-02A54257B430}" type="presParOf" srcId="{59D8C0CE-27F7-47B7-82FF-9CE52AD4CAF0}" destId="{FBBC8A3C-5BCE-47FA-8FBA-1613290FD3DD}" srcOrd="1" destOrd="0" presId="urn:microsoft.com/office/officeart/2005/8/layout/hierarchy3"/>
    <dgm:cxn modelId="{04ABAE8B-1BA3-492B-B268-5826A60F8742}" type="presParOf" srcId="{730E9FC5-64D8-4ED0-8F0D-472EE584E429}" destId="{B35814EB-FEA1-4E68-923C-E2A076EC0E26}" srcOrd="1" destOrd="0" presId="urn:microsoft.com/office/officeart/2005/8/layout/hierarchy3"/>
    <dgm:cxn modelId="{07BAC385-7D41-42C0-9F72-6472C60C3972}" type="presParOf" srcId="{B35814EB-FEA1-4E68-923C-E2A076EC0E26}" destId="{19DC4915-0667-4E3A-8184-9DA466487640}" srcOrd="0" destOrd="0" presId="urn:microsoft.com/office/officeart/2005/8/layout/hierarchy3"/>
    <dgm:cxn modelId="{E1FD954B-A97E-45D7-9883-8529E70C2493}" type="presParOf" srcId="{B35814EB-FEA1-4E68-923C-E2A076EC0E26}" destId="{A5F6556A-AB09-4C79-84D3-D8F676896A0F}" srcOrd="1" destOrd="0" presId="urn:microsoft.com/office/officeart/2005/8/layout/hierarchy3"/>
    <dgm:cxn modelId="{3DDA8A36-FBE5-4ECE-9194-A2B531CF7FD5}" type="presParOf" srcId="{DDF31CDA-33E0-4CF0-A60A-BE9A2264A0AA}" destId="{392EF013-DD4D-4309-AB75-0E345FDEFCE6}" srcOrd="1" destOrd="0" presId="urn:microsoft.com/office/officeart/2005/8/layout/hierarchy3"/>
    <dgm:cxn modelId="{0AD4983A-109C-4D9E-AFFE-A6E09301B58F}" type="presParOf" srcId="{392EF013-DD4D-4309-AB75-0E345FDEFCE6}" destId="{0CFD1B92-8B29-4CA0-B2C6-21DD3947FCD1}" srcOrd="0" destOrd="0" presId="urn:microsoft.com/office/officeart/2005/8/layout/hierarchy3"/>
    <dgm:cxn modelId="{6503AB9D-B316-4B22-8E9D-563F1C535BDB}" type="presParOf" srcId="{0CFD1B92-8B29-4CA0-B2C6-21DD3947FCD1}" destId="{355229E3-45DE-4033-9B94-EA6FB541BDD6}" srcOrd="0" destOrd="0" presId="urn:microsoft.com/office/officeart/2005/8/layout/hierarchy3"/>
    <dgm:cxn modelId="{6A80F808-D812-4AE7-A7F5-264FC4C8605E}" type="presParOf" srcId="{0CFD1B92-8B29-4CA0-B2C6-21DD3947FCD1}" destId="{E0ACC1EE-3CA9-4F2D-AB85-285FF354B21D}" srcOrd="1" destOrd="0" presId="urn:microsoft.com/office/officeart/2005/8/layout/hierarchy3"/>
    <dgm:cxn modelId="{D329C017-29ED-4948-9313-27E70F566EAE}" type="presParOf" srcId="{392EF013-DD4D-4309-AB75-0E345FDEFCE6}" destId="{C839D85A-7C36-4327-B148-272C2DEA27C4}" srcOrd="1" destOrd="0" presId="urn:microsoft.com/office/officeart/2005/8/layout/hierarchy3"/>
    <dgm:cxn modelId="{3739DCA8-A2ED-4F83-9A73-F7451BB19A86}" type="presParOf" srcId="{C839D85A-7C36-4327-B148-272C2DEA27C4}" destId="{A9B05B78-F641-4DD8-A34E-A1B12A7AD173}" srcOrd="0" destOrd="0" presId="urn:microsoft.com/office/officeart/2005/8/layout/hierarchy3"/>
    <dgm:cxn modelId="{362B3CAF-1CE5-4C02-9522-C136FC0EFDDB}" type="presParOf" srcId="{C839D85A-7C36-4327-B148-272C2DEA27C4}" destId="{6DEF148B-3316-4919-BB4A-09F5A5D29BC4}" srcOrd="1" destOrd="0" presId="urn:microsoft.com/office/officeart/2005/8/layout/hierarchy3"/>
    <dgm:cxn modelId="{682FBA3C-A95B-4534-BEE4-C6C0457FC6D1}" type="presParOf" srcId="{DDF31CDA-33E0-4CF0-A60A-BE9A2264A0AA}" destId="{629588E1-3953-4517-9C9B-3E9BF296E9A2}" srcOrd="2" destOrd="0" presId="urn:microsoft.com/office/officeart/2005/8/layout/hierarchy3"/>
    <dgm:cxn modelId="{A99BAD15-41AD-4D8E-90D7-46EB95A31EBD}" type="presParOf" srcId="{629588E1-3953-4517-9C9B-3E9BF296E9A2}" destId="{64DD5562-E2A5-4C3C-99B2-5858D6E52A0C}" srcOrd="0" destOrd="0" presId="urn:microsoft.com/office/officeart/2005/8/layout/hierarchy3"/>
    <dgm:cxn modelId="{C65B6D6D-DEE1-4B7A-A1F9-6BE464AED55C}" type="presParOf" srcId="{64DD5562-E2A5-4C3C-99B2-5858D6E52A0C}" destId="{C8F8AD3C-F24C-482A-AE87-CB12D0268720}" srcOrd="0" destOrd="0" presId="urn:microsoft.com/office/officeart/2005/8/layout/hierarchy3"/>
    <dgm:cxn modelId="{D14CA6EF-60E9-45DD-92E9-94DA39A48023}" type="presParOf" srcId="{64DD5562-E2A5-4C3C-99B2-5858D6E52A0C}" destId="{D09080A3-C751-4CBC-B9CB-3087463216B1}" srcOrd="1" destOrd="0" presId="urn:microsoft.com/office/officeart/2005/8/layout/hierarchy3"/>
    <dgm:cxn modelId="{39E90FCA-1491-44FC-ABCA-9CFE8D810270}" type="presParOf" srcId="{629588E1-3953-4517-9C9B-3E9BF296E9A2}" destId="{480CD661-85E8-4DCE-847A-17D9FA2EFB2C}" srcOrd="1" destOrd="0" presId="urn:microsoft.com/office/officeart/2005/8/layout/hierarchy3"/>
    <dgm:cxn modelId="{8F3EF7C9-F784-414C-ACDD-0BE264D2A677}" type="presParOf" srcId="{480CD661-85E8-4DCE-847A-17D9FA2EFB2C}" destId="{A393C6D7-B756-4212-845F-236897BC37F2}" srcOrd="0" destOrd="0" presId="urn:microsoft.com/office/officeart/2005/8/layout/hierarchy3"/>
    <dgm:cxn modelId="{26E2E062-158B-450E-B207-A6693C8B9274}" type="presParOf" srcId="{480CD661-85E8-4DCE-847A-17D9FA2EFB2C}" destId="{03C9D160-F759-4F48-9560-10F2035E33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256F3-6CEE-4A05-9403-229F7E0AE142}">
      <dsp:nvSpPr>
        <dsp:cNvPr id="0" name=""/>
        <dsp:cNvSpPr/>
      </dsp:nvSpPr>
      <dsp:spPr>
        <a:xfrm>
          <a:off x="59462" y="1702"/>
          <a:ext cx="2749541" cy="1374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Backbone Campus</a:t>
          </a:r>
          <a:endParaRPr lang="en-US" sz="3800" kern="1200"/>
        </a:p>
      </dsp:txBody>
      <dsp:txXfrm>
        <a:off x="99728" y="41968"/>
        <a:ext cx="2669009" cy="1294238"/>
      </dsp:txXfrm>
    </dsp:sp>
    <dsp:sp modelId="{19DC4915-0667-4E3A-8184-9DA466487640}">
      <dsp:nvSpPr>
        <dsp:cNvPr id="0" name=""/>
        <dsp:cNvSpPr/>
      </dsp:nvSpPr>
      <dsp:spPr>
        <a:xfrm>
          <a:off x="334416" y="1376472"/>
          <a:ext cx="274954" cy="1031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077"/>
              </a:lnTo>
              <a:lnTo>
                <a:pt x="274954" y="10310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6556A-AB09-4C79-84D3-D8F676896A0F}">
      <dsp:nvSpPr>
        <dsp:cNvPr id="0" name=""/>
        <dsp:cNvSpPr/>
      </dsp:nvSpPr>
      <dsp:spPr>
        <a:xfrm>
          <a:off x="609370" y="1720165"/>
          <a:ext cx="2199632" cy="1374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Fibra OS2</a:t>
          </a:r>
          <a:endParaRPr lang="en-US" sz="3300" kern="1200"/>
        </a:p>
      </dsp:txBody>
      <dsp:txXfrm>
        <a:off x="649636" y="1760431"/>
        <a:ext cx="2119100" cy="1294238"/>
      </dsp:txXfrm>
    </dsp:sp>
    <dsp:sp modelId="{355229E3-45DE-4033-9B94-EA6FB541BDD6}">
      <dsp:nvSpPr>
        <dsp:cNvPr id="0" name=""/>
        <dsp:cNvSpPr/>
      </dsp:nvSpPr>
      <dsp:spPr>
        <a:xfrm>
          <a:off x="3496388" y="1702"/>
          <a:ext cx="2749541" cy="1374770"/>
        </a:xfrm>
        <a:prstGeom prst="roundRect">
          <a:avLst>
            <a:gd name="adj" fmla="val 10000"/>
          </a:avLst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Backbone Edifício</a:t>
          </a:r>
          <a:endParaRPr lang="en-US" sz="3800" kern="1200"/>
        </a:p>
      </dsp:txBody>
      <dsp:txXfrm>
        <a:off x="3536654" y="41968"/>
        <a:ext cx="2669009" cy="1294238"/>
      </dsp:txXfrm>
    </dsp:sp>
    <dsp:sp modelId="{A9B05B78-F641-4DD8-A34E-A1B12A7AD173}">
      <dsp:nvSpPr>
        <dsp:cNvPr id="0" name=""/>
        <dsp:cNvSpPr/>
      </dsp:nvSpPr>
      <dsp:spPr>
        <a:xfrm>
          <a:off x="3771343" y="1376472"/>
          <a:ext cx="274954" cy="1031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077"/>
              </a:lnTo>
              <a:lnTo>
                <a:pt x="274954" y="10310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F148B-3316-4919-BB4A-09F5A5D29BC4}">
      <dsp:nvSpPr>
        <dsp:cNvPr id="0" name=""/>
        <dsp:cNvSpPr/>
      </dsp:nvSpPr>
      <dsp:spPr>
        <a:xfrm>
          <a:off x="4046297" y="1720165"/>
          <a:ext cx="2199632" cy="1374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Fibra OM1</a:t>
          </a:r>
          <a:endParaRPr lang="en-US" sz="3300" kern="1200"/>
        </a:p>
      </dsp:txBody>
      <dsp:txXfrm>
        <a:off x="4086563" y="1760431"/>
        <a:ext cx="2119100" cy="1294238"/>
      </dsp:txXfrm>
    </dsp:sp>
    <dsp:sp modelId="{C8F8AD3C-F24C-482A-AE87-CB12D0268720}">
      <dsp:nvSpPr>
        <dsp:cNvPr id="0" name=""/>
        <dsp:cNvSpPr/>
      </dsp:nvSpPr>
      <dsp:spPr>
        <a:xfrm>
          <a:off x="6933315" y="1702"/>
          <a:ext cx="2749541" cy="1374770"/>
        </a:xfrm>
        <a:prstGeom prst="roundRect">
          <a:avLst>
            <a:gd name="adj" fmla="val 1000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Distribuição Horizontal</a:t>
          </a:r>
          <a:endParaRPr lang="en-US" sz="3800" kern="1200"/>
        </a:p>
      </dsp:txBody>
      <dsp:txXfrm>
        <a:off x="6973581" y="41968"/>
        <a:ext cx="2669009" cy="1294238"/>
      </dsp:txXfrm>
    </dsp:sp>
    <dsp:sp modelId="{A393C6D7-B756-4212-845F-236897BC37F2}">
      <dsp:nvSpPr>
        <dsp:cNvPr id="0" name=""/>
        <dsp:cNvSpPr/>
      </dsp:nvSpPr>
      <dsp:spPr>
        <a:xfrm>
          <a:off x="7208269" y="1376472"/>
          <a:ext cx="274954" cy="1031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077"/>
              </a:lnTo>
              <a:lnTo>
                <a:pt x="274954" y="10310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9D160-F759-4F48-9560-10F2035E3315}">
      <dsp:nvSpPr>
        <dsp:cNvPr id="0" name=""/>
        <dsp:cNvSpPr/>
      </dsp:nvSpPr>
      <dsp:spPr>
        <a:xfrm>
          <a:off x="7483223" y="1720165"/>
          <a:ext cx="2199632" cy="1374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Cabo Cat.6a UTP</a:t>
          </a:r>
          <a:endParaRPr lang="en-US" sz="3300" kern="1200" dirty="0"/>
        </a:p>
      </dsp:txBody>
      <dsp:txXfrm>
        <a:off x="7523489" y="1760431"/>
        <a:ext cx="2119100" cy="1294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8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06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49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59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2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22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60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215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05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1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0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6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31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1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C32EBB-F04F-4C63-BBBE-AD3575F5B9A8}" type="datetimeFigureOut">
              <a:rPr lang="pt-PT" smtClean="0"/>
              <a:t>19/06/2020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2B60A-3C2A-4289-AB7A-3E844BED11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39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0CEBE-2D76-446E-B063-0F03348A5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397" y="3551464"/>
            <a:ext cx="5066827" cy="1188876"/>
          </a:xfrm>
        </p:spPr>
        <p:txBody>
          <a:bodyPr>
            <a:normAutofit/>
          </a:bodyPr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Projeto realizado por: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50B9C-A01A-49EA-9E04-47BC866B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021" y="4882243"/>
            <a:ext cx="6616449" cy="1836817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Diogo Antunes - 2018016615</a:t>
            </a:r>
            <a:endParaRPr lang="pt-PT" sz="1800" dirty="0"/>
          </a:p>
          <a:p>
            <a:r>
              <a:rPr lang="pt-PT" dirty="0"/>
              <a:t>Diogo Neves - 2017008781</a:t>
            </a:r>
            <a:endParaRPr lang="pt-PT" sz="1800" dirty="0"/>
          </a:p>
          <a:p>
            <a:r>
              <a:rPr lang="pt-PT" dirty="0"/>
              <a:t>Francisco Amaral - 2018019123</a:t>
            </a:r>
            <a:endParaRPr lang="pt-PT" sz="1800" dirty="0"/>
          </a:p>
          <a:p>
            <a:r>
              <a:rPr lang="pt-PT" dirty="0"/>
              <a:t>Vitor Fabião - 2017009683</a:t>
            </a:r>
            <a:endParaRPr lang="pt-PT" sz="1800" dirty="0"/>
          </a:p>
          <a:p>
            <a:br>
              <a:rPr lang="pt-PT" sz="1800" dirty="0"/>
            </a:b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7F1574-728D-4041-9D4C-DFECDE7A2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6110016"/>
            <a:ext cx="1639192" cy="464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7C61871-0C2A-4412-AC7C-FAE9DE94DD5C}"/>
              </a:ext>
            </a:extLst>
          </p:cNvPr>
          <p:cNvSpPr txBox="1">
            <a:spLocks/>
          </p:cNvSpPr>
          <p:nvPr/>
        </p:nvSpPr>
        <p:spPr>
          <a:xfrm>
            <a:off x="6702878" y="498021"/>
            <a:ext cx="5412921" cy="17615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b="1" dirty="0"/>
              <a:t>Projeto de Cablagem Estruturada da </a:t>
            </a:r>
            <a:endParaRPr lang="pt-PT" sz="7200" dirty="0"/>
          </a:p>
          <a:p>
            <a:r>
              <a:rPr lang="pt-PT" b="1" dirty="0"/>
              <a:t>Escola Básica da Portela </a:t>
            </a:r>
            <a:endParaRPr lang="pt-PT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FD3220-34BA-4C4C-8066-F3671B2C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223964"/>
            <a:ext cx="4069083" cy="21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EA3209-3FB1-4C19-BE3E-BE548AD4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2" y="5976110"/>
            <a:ext cx="20764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71EC0B-CEAF-48C9-9D04-66BC7565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97399"/>
            <a:ext cx="5372099" cy="5063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00B5AB-A53F-4E28-AC4A-CC5C0C5D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3548"/>
            <a:ext cx="5372099" cy="41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2DA84-A88E-4DAD-ADF3-C62D8BF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endParaRPr lang="pt-PT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86FD9C1-9314-4B3F-B130-7B183C85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pt-PT" sz="1400" b="1"/>
              <a:t>1 - Identificação do equipamento</a:t>
            </a:r>
            <a:endParaRPr lang="pt-PT" sz="1400"/>
          </a:p>
          <a:p>
            <a:pPr lvl="1" fontAlgn="base">
              <a:lnSpc>
                <a:spcPct val="90000"/>
              </a:lnSpc>
            </a:pPr>
            <a:r>
              <a:rPr lang="pt-PT" sz="1400"/>
              <a:t>CD - Distribuidor de Campus</a:t>
            </a:r>
          </a:p>
          <a:p>
            <a:pPr lvl="1" fontAlgn="base">
              <a:lnSpc>
                <a:spcPct val="90000"/>
              </a:lnSpc>
            </a:pPr>
            <a:r>
              <a:rPr lang="pt-PT" sz="1400"/>
              <a:t>BD - Distribuidor de Edifício</a:t>
            </a:r>
          </a:p>
          <a:p>
            <a:pPr lvl="1" fontAlgn="base">
              <a:lnSpc>
                <a:spcPct val="90000"/>
              </a:lnSpc>
            </a:pPr>
            <a:r>
              <a:rPr lang="pt-PT" sz="1400"/>
              <a:t>FD - Distribuidor de Piso</a:t>
            </a:r>
          </a:p>
          <a:p>
            <a:pPr lvl="1" fontAlgn="base">
              <a:lnSpc>
                <a:spcPct val="90000"/>
              </a:lnSpc>
            </a:pPr>
            <a:r>
              <a:rPr lang="pt-PT" sz="1400"/>
              <a:t>TO - Tomadas de Telecomunicação</a:t>
            </a:r>
          </a:p>
          <a:p>
            <a:pPr fontAlgn="base">
              <a:lnSpc>
                <a:spcPct val="90000"/>
              </a:lnSpc>
            </a:pPr>
            <a:br>
              <a:rPr lang="pt-PT" sz="1400"/>
            </a:br>
            <a:r>
              <a:rPr lang="pt-PT" sz="1400" b="1"/>
              <a:t>2 - Identificação de Edifício: </a:t>
            </a:r>
            <a:r>
              <a:rPr lang="pt-PT" sz="1400"/>
              <a:t>O número à frente da letra ‘E’ permite identificar qual o edifício em que se encontra equipamento</a:t>
            </a:r>
            <a:endParaRPr lang="pt-PT" sz="1400" b="1"/>
          </a:p>
          <a:p>
            <a:pPr fontAlgn="base">
              <a:lnSpc>
                <a:spcPct val="90000"/>
              </a:lnSpc>
            </a:pPr>
            <a:br>
              <a:rPr lang="pt-PT" sz="1400"/>
            </a:br>
            <a:r>
              <a:rPr lang="pt-PT" sz="1400" b="1"/>
              <a:t>3 - Identificação de Piso: </a:t>
            </a:r>
            <a:r>
              <a:rPr lang="pt-PT" sz="1400"/>
              <a:t>O número à frente da letra ‘P’ permite identificar qual o piso em que se encontra o equipamento indicado no primeiro ponto, que pertence ao edifício no segundo ponto</a:t>
            </a:r>
            <a:endParaRPr lang="pt-PT" sz="1400" b="1"/>
          </a:p>
          <a:p>
            <a:pPr fontAlgn="base">
              <a:lnSpc>
                <a:spcPct val="90000"/>
              </a:lnSpc>
            </a:pPr>
            <a:br>
              <a:rPr lang="pt-PT" sz="1400"/>
            </a:br>
            <a:r>
              <a:rPr lang="pt-PT" sz="1400" b="1"/>
              <a:t>4- Identificação de sala: </a:t>
            </a:r>
            <a:r>
              <a:rPr lang="pt-PT" sz="1400"/>
              <a:t>O número à frente da letra ‘S’ permite identificar em qual sala pertencente ao piso indicado no campo 3 no edifício indicado no campo 2, está o equipamento.</a:t>
            </a:r>
            <a:endParaRPr lang="pt-PT" sz="1400" b="1"/>
          </a:p>
          <a:p>
            <a:pPr>
              <a:lnSpc>
                <a:spcPct val="90000"/>
              </a:lnSpc>
            </a:pPr>
            <a:br>
              <a:rPr lang="pt-PT" sz="1400"/>
            </a:br>
            <a:r>
              <a:rPr lang="pt-PT" sz="1400" b="1"/>
              <a:t>5- Identificador da tomada: </a:t>
            </a:r>
            <a:r>
              <a:rPr lang="pt-PT" sz="1400"/>
              <a:t>Permite identificar em qual das tomadas está ligado um determinado cabo. A etiqueta que identifica a tomada será colocada no cabo que se encontra ligado a ela e na própria tomada. Os dois números terão de coincidir.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3FD2CA-B0E0-4DDF-B737-5F3F7BB7F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26" t="28948" r="37136" b="-2632"/>
          <a:stretch/>
        </p:blipFill>
        <p:spPr>
          <a:xfrm>
            <a:off x="8816182" y="1066799"/>
            <a:ext cx="2374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2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691565F-E006-46B3-A56C-1E35B7282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2026288"/>
            <a:ext cx="8946872" cy="279589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AA91736-2F2E-4596-B35B-310CB0824782}"/>
              </a:ext>
            </a:extLst>
          </p:cNvPr>
          <p:cNvSpPr txBox="1"/>
          <p:nvPr/>
        </p:nvSpPr>
        <p:spPr>
          <a:xfrm>
            <a:off x="5506278" y="786335"/>
            <a:ext cx="2090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Edifício 1</a:t>
            </a:r>
          </a:p>
        </p:txBody>
      </p:sp>
    </p:spTree>
    <p:extLst>
      <p:ext uri="{BB962C8B-B14F-4D97-AF65-F5344CB8AC3E}">
        <p14:creationId xmlns:p14="http://schemas.microsoft.com/office/powerpoint/2010/main" val="367629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8DE63B9-781A-4969-9261-ED3B1CF6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992737"/>
            <a:ext cx="8946872" cy="286299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3AE65-0D39-4C47-9146-04A67597A094}"/>
              </a:ext>
            </a:extLst>
          </p:cNvPr>
          <p:cNvSpPr txBox="1"/>
          <p:nvPr/>
        </p:nvSpPr>
        <p:spPr>
          <a:xfrm>
            <a:off x="5506278" y="786335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Edifício 2</a:t>
            </a:r>
          </a:p>
        </p:txBody>
      </p:sp>
    </p:spTree>
    <p:extLst>
      <p:ext uri="{BB962C8B-B14F-4D97-AF65-F5344CB8AC3E}">
        <p14:creationId xmlns:p14="http://schemas.microsoft.com/office/powerpoint/2010/main" val="254224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3746535-B8DD-411F-85C9-8304B0C53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914452"/>
            <a:ext cx="8946872" cy="30195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6BC27A-8648-4A9B-AF30-37DDB0B0DB27}"/>
              </a:ext>
            </a:extLst>
          </p:cNvPr>
          <p:cNvSpPr txBox="1"/>
          <p:nvPr/>
        </p:nvSpPr>
        <p:spPr>
          <a:xfrm>
            <a:off x="5506278" y="786335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Edifício 3</a:t>
            </a:r>
          </a:p>
        </p:txBody>
      </p:sp>
    </p:spTree>
    <p:extLst>
      <p:ext uri="{BB962C8B-B14F-4D97-AF65-F5344CB8AC3E}">
        <p14:creationId xmlns:p14="http://schemas.microsoft.com/office/powerpoint/2010/main" val="405677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329691F-1FA2-4268-9CA7-FC80FCE6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237" y="1266715"/>
            <a:ext cx="5707832" cy="2902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400" b="1" dirty="0">
                <a:latin typeface="Comic Sans MS" panose="030F0702030302020204" pitchFamily="66" charset="0"/>
              </a:rPr>
              <a:t>FIM</a:t>
            </a:r>
            <a:endParaRPr lang="en-US" sz="21500" b="1" dirty="0">
              <a:latin typeface="Comic Sans MS" panose="030F0702030302020204" pitchFamily="66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030F2E5-6F30-48B6-9314-EB7251FFC6AC}"/>
              </a:ext>
            </a:extLst>
          </p:cNvPr>
          <p:cNvSpPr txBox="1"/>
          <p:nvPr/>
        </p:nvSpPr>
        <p:spPr>
          <a:xfrm>
            <a:off x="5149032" y="1072609"/>
            <a:ext cx="6383207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4FCBCC8-65F9-452F-9AC1-05EC9ABB0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7778" l="3200" r="98600">
                        <a14:foregroundMark x1="85308" y1="53298" x2="65800" y2="73556"/>
                        <a14:foregroundMark x1="65800" y1="73556" x2="67200" y2="74444"/>
                        <a14:foregroundMark x1="77000" y1="63333" x2="92200" y2="83111"/>
                        <a14:foregroundMark x1="84600" y1="56222" x2="93800" y2="66889"/>
                        <a14:foregroundMark x1="93800" y1="66889" x2="96922" y2="75835"/>
                        <a14:foregroundMark x1="82600" y1="80667" x2="81325" y2="92783"/>
                        <a14:foregroundMark x1="8600" y1="29333" x2="56595" y2="17643"/>
                        <a14:foregroundMark x1="55010" y1="11004" x2="53800" y2="9778"/>
                        <a14:foregroundMark x1="42000" y1="56000" x2="41419" y2="57245"/>
                        <a14:foregroundMark x1="50850" y1="73520" x2="40443" y2="66473"/>
                        <a14:foregroundMark x1="72600" y1="72889" x2="66400" y2="82222"/>
                        <a14:foregroundMark x1="66400" y1="82222" x2="76800" y2="89778"/>
                        <a14:foregroundMark x1="76800" y1="89778" x2="85600" y2="82000"/>
                        <a14:foregroundMark x1="85600" y1="82000" x2="83600" y2="71111"/>
                        <a14:foregroundMark x1="83600" y1="71111" x2="72600" y2="73778"/>
                        <a14:foregroundMark x1="72600" y1="73778" x2="72600" y2="73778"/>
                        <a14:foregroundMark x1="70600" y1="73333" x2="92600" y2="87778"/>
                        <a14:foregroundMark x1="74800" y1="82000" x2="81400" y2="68889"/>
                        <a14:foregroundMark x1="81200" y1="71333" x2="70165" y2="91075"/>
                        <a14:foregroundMark x1="80800" y1="59556" x2="96899" y2="75835"/>
                        <a14:foregroundMark x1="91400" y1="63778" x2="92600" y2="62222"/>
                        <a14:foregroundMark x1="93200" y1="61778" x2="75687" y2="92302"/>
                        <a14:backgroundMark x1="34200" y1="70889" x2="37800" y2="81778"/>
                        <a14:backgroundMark x1="37800" y1="81778" x2="52000" y2="86000"/>
                        <a14:backgroundMark x1="40000" y1="60667" x2="40000" y2="60667"/>
                        <a14:backgroundMark x1="79000" y1="95778" x2="88600" y2="97778"/>
                        <a14:backgroundMark x1="86200" y1="48444" x2="85800" y2="50444"/>
                        <a14:backgroundMark x1="85800" y1="50444" x2="85800" y2="50444"/>
                        <a14:backgroundMark x1="59200" y1="14000" x2="60600" y2="18444"/>
                        <a14:backgroundMark x1="2400" y1="31556" x2="4600" y2="37333"/>
                        <a14:backgroundMark x1="39400" y1="62444" x2="39400" y2="62444"/>
                        <a14:backgroundMark x1="33400" y1="78444" x2="36600" y2="90000"/>
                        <a14:backgroundMark x1="36600" y1="90000" x2="34600" y2="78444"/>
                        <a14:backgroundMark x1="34600" y1="78444" x2="32200" y2="78222"/>
                        <a14:backgroundMark x1="98400" y1="83778" x2="98559" y2="77594"/>
                        <a14:backgroundMark x1="8800" y1="20000" x2="400" y2="25111"/>
                        <a14:backgroundMark x1="3800" y1="35556" x2="2400" y2="28444"/>
                        <a14:backgroundMark x1="78200" y1="95778" x2="69200" y2="93778"/>
                        <a14:backgroundMark x1="98400" y1="84000" x2="99200" y2="75111"/>
                        <a14:backgroundMark x1="92200" y1="54667" x2="83200" y2="49556"/>
                        <a14:backgroundMark x1="83200" y1="49556" x2="83200" y2="49556"/>
                        <a14:backgroundMark x1="59800" y1="18444" x2="57800" y2="9556"/>
                        <a14:backgroundMark x1="57600" y1="7111" x2="60200" y2="18000"/>
                        <a14:backgroundMark x1="54800" y1="5333" x2="47400" y2="7333"/>
                        <a14:backgroundMark x1="2400" y1="27778" x2="3800" y2="35333"/>
                        <a14:backgroundMark x1="39800" y1="56667" x2="33600" y2="77333"/>
                        <a14:backgroundMark x1="54400" y1="72889" x2="51600" y2="90889"/>
                        <a14:backgroundMark x1="98400" y1="75778" x2="98600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67" y="4718050"/>
            <a:ext cx="2283182" cy="20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BD717-A2BA-4093-B14E-676192D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Instituição escolhida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82F35B-C446-409E-9608-4AFA5CF0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Escola básica de Portela</a:t>
            </a:r>
          </a:p>
          <a:p>
            <a:endParaRPr lang="pt-PT" dirty="0"/>
          </a:p>
          <a:p>
            <a:r>
              <a:rPr lang="pt-PT" dirty="0"/>
              <a:t>Área da educação</a:t>
            </a:r>
          </a:p>
          <a:p>
            <a:endParaRPr lang="pt-PT" dirty="0"/>
          </a:p>
          <a:p>
            <a:r>
              <a:rPr lang="pt-PT" dirty="0"/>
              <a:t>Capacidade prevista para 35 turmas</a:t>
            </a:r>
          </a:p>
          <a:p>
            <a:endParaRPr lang="pt-PT" dirty="0"/>
          </a:p>
          <a:p>
            <a:r>
              <a:rPr lang="pt-PT" dirty="0"/>
              <a:t>Área do Campus 1120m</a:t>
            </a:r>
            <a:r>
              <a:rPr lang="pt-PT" baseline="30000" dirty="0"/>
              <a:t>2</a:t>
            </a:r>
            <a:endParaRPr lang="pt-PT" dirty="0"/>
          </a:p>
          <a:p>
            <a:endParaRPr lang="pt-PT" dirty="0"/>
          </a:p>
          <a:p>
            <a:r>
              <a:rPr lang="pt-PT" dirty="0"/>
              <a:t>Localização: Loures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19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12965-4F14-444C-BB26-545DD181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FD4DFE-5E80-44C7-8C9C-BC367543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Acesso a aplicações web</a:t>
            </a:r>
          </a:p>
          <a:p>
            <a:endParaRPr lang="pt-PT" dirty="0"/>
          </a:p>
          <a:p>
            <a:r>
              <a:rPr lang="pt-PT" dirty="0"/>
              <a:t>Serviço </a:t>
            </a:r>
            <a:r>
              <a:rPr lang="pt-PT" i="1" dirty="0" err="1"/>
              <a:t>VoIP</a:t>
            </a:r>
            <a:endParaRPr lang="pt-PT" i="1" dirty="0"/>
          </a:p>
          <a:p>
            <a:endParaRPr lang="pt-PT" dirty="0"/>
          </a:p>
          <a:p>
            <a:r>
              <a:rPr lang="pt-PT" dirty="0"/>
              <a:t>Transferência de ficheiros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507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DD240-93E7-491F-A65E-D164E1B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2264C1-68D6-4AC0-846C-E274E559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Terreno com declive plano</a:t>
            </a:r>
          </a:p>
          <a:p>
            <a:r>
              <a:rPr lang="pt-PT" dirty="0"/>
              <a:t>Sem cursos de água</a:t>
            </a:r>
          </a:p>
          <a:p>
            <a:r>
              <a:rPr lang="pt-PT" dirty="0"/>
              <a:t>Ausência de fontes de ruído</a:t>
            </a:r>
          </a:p>
          <a:p>
            <a:r>
              <a:rPr lang="pt-PT" dirty="0"/>
              <a:t>Construção moderna em betão</a:t>
            </a:r>
          </a:p>
          <a:p>
            <a:r>
              <a:rPr lang="pt-PT" dirty="0"/>
              <a:t>Reduzido número de edifícios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345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F175F-5331-49D8-9499-94F71BA5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Topologia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BCF7C0-F859-4409-A841-61CF21793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19" y="2227998"/>
            <a:ext cx="7340896" cy="36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8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13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5EADF2C-AC4C-41AE-A896-B7902178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Modelo hierárquico</a:t>
            </a:r>
          </a:p>
        </p:txBody>
      </p:sp>
      <p:sp>
        <p:nvSpPr>
          <p:cNvPr id="3079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ma imagem com relógio, diferente, muitos, grupo&#10;&#10;Descrição gerada automaticamente">
            <a:extLst>
              <a:ext uri="{FF2B5EF4-FFF2-40B4-BE49-F238E27FC236}">
                <a16:creationId xmlns:a16="http://schemas.microsoft.com/office/drawing/2014/main" id="{D8424F3C-D196-4424-B0FD-28FD5DBBC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5131" y="1013895"/>
            <a:ext cx="7175863" cy="287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1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6205-D30F-430F-AEEC-5F9E57DB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/>
              <a:t>Tecnologias de Ligação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2F0DEE3-ED06-4237-87C3-0FD9661CA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90651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74A0AB7C-EE83-44E8-B52F-1D951090C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17544"/>
            <a:ext cx="5372099" cy="50229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9BE1830-9479-456F-9277-3B902FD0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20" y="917544"/>
            <a:ext cx="561936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A7882E1-B04E-4F58-AFC2-7CA9FA58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22653"/>
            <a:ext cx="5372099" cy="5412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0FEB36-0DFA-4C44-84EE-CEF661B4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4" y="722653"/>
            <a:ext cx="5372099" cy="44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ersonalizado 7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34B3EF4052A47B395019E727AE405" ma:contentTypeVersion="9" ma:contentTypeDescription="Create a new document." ma:contentTypeScope="" ma:versionID="2f2ee61bcc72bf625357b3ef3f6f76fd">
  <xsd:schema xmlns:xsd="http://www.w3.org/2001/XMLSchema" xmlns:xs="http://www.w3.org/2001/XMLSchema" xmlns:p="http://schemas.microsoft.com/office/2006/metadata/properties" xmlns:ns3="04a38e65-742d-4b46-9e17-1157b786f83e" xmlns:ns4="33a7ec73-bb75-4624-91fd-1354189cfc3e" targetNamespace="http://schemas.microsoft.com/office/2006/metadata/properties" ma:root="true" ma:fieldsID="3e98ba04393062842c9da6495ccb8859" ns3:_="" ns4:_="">
    <xsd:import namespace="04a38e65-742d-4b46-9e17-1157b786f83e"/>
    <xsd:import namespace="33a7ec73-bb75-4624-91fd-1354189cfc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38e65-742d-4b46-9e17-1157b786f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7ec73-bb75-4624-91fd-1354189cfc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1DD423-B038-4789-83B0-23497D3F6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a38e65-742d-4b46-9e17-1157b786f83e"/>
    <ds:schemaRef ds:uri="33a7ec73-bb75-4624-91fd-1354189cfc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51155-9A83-4B5E-B095-8E4AA9017F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D7D8B-0022-4B8C-9F17-2037CA0727A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3a7ec73-bb75-4624-91fd-1354189cfc3e"/>
    <ds:schemaRef ds:uri="04a38e65-742d-4b46-9e17-1157b786f83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Ecrã Panorâmico</PresentationFormat>
  <Paragraphs>53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Comic Sans MS</vt:lpstr>
      <vt:lpstr>Corbel</vt:lpstr>
      <vt:lpstr>Paralaxe</vt:lpstr>
      <vt:lpstr>Projeto realizado por:</vt:lpstr>
      <vt:lpstr>Instituição escolhida</vt:lpstr>
      <vt:lpstr>Finalidade</vt:lpstr>
      <vt:lpstr>Características</vt:lpstr>
      <vt:lpstr>Topologia</vt:lpstr>
      <vt:lpstr>Modelo hierárquico</vt:lpstr>
      <vt:lpstr>Tecnologias de Ligação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realizado por:</dc:title>
  <dc:creator>Vitor Fabião</dc:creator>
  <cp:lastModifiedBy>Vitor Fabião</cp:lastModifiedBy>
  <cp:revision>4</cp:revision>
  <dcterms:created xsi:type="dcterms:W3CDTF">2020-06-19T01:20:22Z</dcterms:created>
  <dcterms:modified xsi:type="dcterms:W3CDTF">2020-06-19T01:44:38Z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0x0101006CE34B3EF4052A47B395019E727AE405</vt:lpwstr>
  </property>
</Properties>
</file>