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69658" autoAdjust="0"/>
  </p:normalViewPr>
  <p:slideViewPr>
    <p:cSldViewPr>
      <p:cViewPr varScale="1">
        <p:scale>
          <a:sx n="64" d="100"/>
          <a:sy n="64" d="100"/>
        </p:scale>
        <p:origin x="-17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B7712-D5EF-4FE2-97E8-FE8DA490C51D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EC26B-7605-459D-B7EC-FF3FFE0E8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It refers to the distortion that a carrier-modulated telecommunication signal experiences over certain propagation media.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EC26B-7605-459D-B7EC-FF3FFE0E89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mtClean="0"/>
              <a:t>In wireless communications, signal fading is caused by multi-path effect.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EC26B-7605-459D-B7EC-FF3FFE0E89B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4C1-6463-43ED-86D4-9CAB9E3703F1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725-0E88-4DA9-B153-CFCEFBAA0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4C1-6463-43ED-86D4-9CAB9E3703F1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725-0E88-4DA9-B153-CFCEFBAA0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4C1-6463-43ED-86D4-9CAB9E3703F1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725-0E88-4DA9-B153-CFCEFBAA0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4C1-6463-43ED-86D4-9CAB9E3703F1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725-0E88-4DA9-B153-CFCEFBAA0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4C1-6463-43ED-86D4-9CAB9E3703F1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725-0E88-4DA9-B153-CFCEFBAA0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4C1-6463-43ED-86D4-9CAB9E3703F1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725-0E88-4DA9-B153-CFCEFBAA0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4C1-6463-43ED-86D4-9CAB9E3703F1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725-0E88-4DA9-B153-CFCEFBAA0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4C1-6463-43ED-86D4-9CAB9E3703F1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725-0E88-4DA9-B153-CFCEFBAA0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4C1-6463-43ED-86D4-9CAB9E3703F1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725-0E88-4DA9-B153-CFCEFBAA0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4C1-6463-43ED-86D4-9CAB9E3703F1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725-0E88-4DA9-B153-CFCEFBAA0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4C1-6463-43ED-86D4-9CAB9E3703F1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725-0E88-4DA9-B153-CFCEFBAA0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64C1-6463-43ED-86D4-9CAB9E3703F1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8725-0E88-4DA9-B153-CFCEFBAA0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Yan </a:t>
            </a:r>
            <a:r>
              <a:rPr lang="en-GB" dirty="0" err="1" smtClean="0"/>
              <a:t>Fei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</a:p>
          <a:p>
            <a:r>
              <a:rPr lang="en-US" dirty="0" smtClean="0"/>
              <a:t>Cause of Fading</a:t>
            </a:r>
          </a:p>
          <a:p>
            <a:r>
              <a:rPr lang="en-GB" dirty="0" smtClean="0"/>
              <a:t>Slow and Fast Fading</a:t>
            </a:r>
          </a:p>
          <a:p>
            <a:r>
              <a:rPr lang="en-GB" dirty="0" smtClean="0"/>
              <a:t>Fading Models</a:t>
            </a:r>
          </a:p>
          <a:p>
            <a:r>
              <a:rPr lang="en-GB" dirty="0" smtClean="0"/>
              <a:t>Solution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Fading?</a:t>
            </a:r>
          </a:p>
          <a:p>
            <a:pPr lvl="1">
              <a:buNone/>
            </a:pPr>
            <a:r>
              <a:rPr lang="en-US" i="1" dirty="0" smtClean="0"/>
              <a:t>It is about the phenomenon of loss of signal in telecommunications.</a:t>
            </a:r>
          </a:p>
          <a:p>
            <a:pPr lvl="1">
              <a:buNone/>
            </a:pPr>
            <a:r>
              <a:rPr lang="en-US" i="1" dirty="0" smtClean="0"/>
              <a:t>A </a:t>
            </a:r>
            <a:r>
              <a:rPr lang="en-US" b="1" i="1" dirty="0" smtClean="0"/>
              <a:t>fading channel</a:t>
            </a:r>
            <a:r>
              <a:rPr lang="en-US" i="1" dirty="0" smtClean="0"/>
              <a:t> is a communication channel that experiences fading.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Cause of Fading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wireless systems, fading is due to multipath </a:t>
            </a:r>
            <a:r>
              <a:rPr lang="en-US" dirty="0" smtClean="0"/>
              <a:t>propagation.</a:t>
            </a:r>
            <a:endParaRPr lang="en-US" dirty="0"/>
          </a:p>
        </p:txBody>
      </p:sp>
      <p:pic>
        <p:nvPicPr>
          <p:cNvPr id="1026" name="Picture 2" descr="C:\Documents and Settings\Tony\Desktop\multip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0" y="3351213"/>
            <a:ext cx="2828925" cy="1152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87</Words>
  <Application>Microsoft Office PowerPoint</Application>
  <PresentationFormat>On-screen Show (4:3)</PresentationFormat>
  <Paragraphs>19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Fading</vt:lpstr>
      <vt:lpstr>Contents</vt:lpstr>
      <vt:lpstr>Concept</vt:lpstr>
      <vt:lpstr>Cause of Fading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Fading</dc:title>
  <dc:creator>Tony</dc:creator>
  <cp:lastModifiedBy>Tony</cp:lastModifiedBy>
  <cp:revision>19</cp:revision>
  <dcterms:created xsi:type="dcterms:W3CDTF">2008-04-27T14:16:36Z</dcterms:created>
  <dcterms:modified xsi:type="dcterms:W3CDTF">2008-04-28T12:02:54Z</dcterms:modified>
</cp:coreProperties>
</file>