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69658" autoAdjust="0"/>
  </p:normalViewPr>
  <p:slideViewPr>
    <p:cSldViewPr>
      <p:cViewPr varScale="1">
        <p:scale>
          <a:sx n="64" d="100"/>
          <a:sy n="64" d="100"/>
        </p:scale>
        <p:origin x="-17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B7712-D5EF-4FE2-97E8-FE8DA490C51D}" type="datetimeFigureOut">
              <a:rPr lang="en-US" smtClean="0"/>
              <a:pPr/>
              <a:t>4/28/2008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DEC26B-7605-459D-B7EC-FF3FFE0E89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It refers to the distortion that a carrier-modulated telecommunication signal experiences over certain propagation media. </a:t>
            </a:r>
          </a:p>
          <a:p>
            <a:endParaRPr lang="en-US" dirty="0"/>
          </a:p>
        </p:txBody>
      </p:sp>
      <p:sp>
        <p:nvSpPr>
          <p:cNvPr id="4" name="Slide Number Placeholder 3"/>
          <p:cNvSpPr>
            <a:spLocks noGrp="1"/>
          </p:cNvSpPr>
          <p:nvPr>
            <p:ph type="sldNum" sz="quarter" idx="10"/>
          </p:nvPr>
        </p:nvSpPr>
        <p:spPr/>
        <p:txBody>
          <a:bodyPr/>
          <a:lstStyle/>
          <a:p>
            <a:fld id="{27DEC26B-7605-459D-B7EC-FF3FFE0E89BD}"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In wireless communications, signal fading is caused by multi-path effect. Multi-path effect means that a signal transmitted from a transmitter may have multiple copies traversing different paths to reach a receiver. Thus, at the receiver, the received signal should be the sum of all these multi-path signals. Because the paths traversed by these signals are different; some are longer and some are shorter. The one at the direction of light of signal (LOS) should be the shortest. These signals interact with each other. If signals are in phase, they would intensify the resultant signal; otherwise, the resultant signal is weakened due to out of phase. This phenomenon is called channel fading. In general, there are two criteria to measure channel fading, including (1) Doppler spread, and (2) delay spread. </a:t>
            </a:r>
          </a:p>
          <a:p>
            <a:endParaRPr lang="en-US" dirty="0"/>
          </a:p>
        </p:txBody>
      </p:sp>
      <p:sp>
        <p:nvSpPr>
          <p:cNvPr id="4" name="Slide Number Placeholder 3"/>
          <p:cNvSpPr>
            <a:spLocks noGrp="1"/>
          </p:cNvSpPr>
          <p:nvPr>
            <p:ph type="sldNum" sz="quarter" idx="10"/>
          </p:nvPr>
        </p:nvSpPr>
        <p:spPr/>
        <p:txBody>
          <a:bodyPr/>
          <a:lstStyle/>
          <a:p>
            <a:fld id="{27DEC26B-7605-459D-B7EC-FF3FFE0E89B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wireless telecommunications, multipath is the propagation phenomenon that results in radio signals' reaching the receiving antenna by two or more paths. Causes of multipath include atmospheric ducting, </a:t>
            </a:r>
            <a:r>
              <a:rPr lang="en-US" dirty="0" err="1" smtClean="0"/>
              <a:t>ionospheric</a:t>
            </a:r>
            <a:r>
              <a:rPr lang="en-US" dirty="0" smtClean="0"/>
              <a:t> reflection and refraction, and reflection from terrestrial objects, such as mountains and buildings.</a:t>
            </a:r>
          </a:p>
          <a:p>
            <a:endParaRPr lang="en-US" dirty="0"/>
          </a:p>
        </p:txBody>
      </p:sp>
      <p:sp>
        <p:nvSpPr>
          <p:cNvPr id="4" name="Slide Number Placeholder 3"/>
          <p:cNvSpPr>
            <a:spLocks noGrp="1"/>
          </p:cNvSpPr>
          <p:nvPr>
            <p:ph type="sldNum" sz="quarter" idx="10"/>
          </p:nvPr>
        </p:nvSpPr>
        <p:spPr/>
        <p:txBody>
          <a:bodyPr/>
          <a:lstStyle/>
          <a:p>
            <a:fld id="{27DEC26B-7605-459D-B7EC-FF3FFE0E89BD}"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864C1-6463-43ED-86D4-9CAB9E3703F1}" type="datetimeFigureOut">
              <a:rPr lang="en-US" smtClean="0"/>
              <a:pPr/>
              <a:t>4/28/2008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864C1-6463-43ED-86D4-9CAB9E3703F1}" type="datetimeFigureOut">
              <a:rPr lang="en-US" smtClean="0"/>
              <a:pPr/>
              <a:t>4/28/2008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864C1-6463-43ED-86D4-9CAB9E3703F1}" type="datetimeFigureOut">
              <a:rPr lang="en-US" smtClean="0"/>
              <a:pPr/>
              <a:t>4/28/2008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864C1-6463-43ED-86D4-9CAB9E3703F1}" type="datetimeFigureOut">
              <a:rPr lang="en-US" smtClean="0"/>
              <a:pPr/>
              <a:t>4/28/2008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864C1-6463-43ED-86D4-9CAB9E3703F1}" type="datetimeFigureOut">
              <a:rPr lang="en-US" smtClean="0"/>
              <a:pPr/>
              <a:t>4/28/2008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864C1-6463-43ED-86D4-9CAB9E3703F1}" type="datetimeFigureOut">
              <a:rPr lang="en-US" smtClean="0"/>
              <a:pPr/>
              <a:t>4/28/2008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864C1-6463-43ED-86D4-9CAB9E3703F1}" type="datetimeFigureOut">
              <a:rPr lang="en-US" smtClean="0"/>
              <a:pPr/>
              <a:t>4/28/2008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864C1-6463-43ED-86D4-9CAB9E3703F1}" type="datetimeFigureOut">
              <a:rPr lang="en-US" smtClean="0"/>
              <a:pPr/>
              <a:t>4/28/2008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864C1-6463-43ED-86D4-9CAB9E3703F1}" type="datetimeFigureOut">
              <a:rPr lang="en-US" smtClean="0"/>
              <a:pPr/>
              <a:t>4/28/2008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864C1-6463-43ED-86D4-9CAB9E3703F1}" type="datetimeFigureOut">
              <a:rPr lang="en-US" smtClean="0"/>
              <a:pPr/>
              <a:t>4/28/2008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864C1-6463-43ED-86D4-9CAB9E3703F1}" type="datetimeFigureOut">
              <a:rPr lang="en-US" smtClean="0"/>
              <a:pPr/>
              <a:t>4/28/2008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D8725-0E88-4DA9-B153-CFCEFBAA0D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864C1-6463-43ED-86D4-9CAB9E3703F1}" type="datetimeFigureOut">
              <a:rPr lang="en-US" smtClean="0"/>
              <a:pPr/>
              <a:t>4/28/2008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D8725-0E88-4DA9-B153-CFCEFBAA0D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Fading</a:t>
            </a:r>
            <a:endParaRPr lang="en-US" dirty="0"/>
          </a:p>
        </p:txBody>
      </p:sp>
      <p:sp>
        <p:nvSpPr>
          <p:cNvPr id="3" name="Subtitle 2"/>
          <p:cNvSpPr>
            <a:spLocks noGrp="1"/>
          </p:cNvSpPr>
          <p:nvPr>
            <p:ph type="subTitle" idx="1"/>
          </p:nvPr>
        </p:nvSpPr>
        <p:spPr/>
        <p:txBody>
          <a:bodyPr/>
          <a:lstStyle/>
          <a:p>
            <a:r>
              <a:rPr lang="en-GB" dirty="0" smtClean="0"/>
              <a:t>Yan </a:t>
            </a:r>
            <a:r>
              <a:rPr lang="en-GB" dirty="0" err="1" smtClean="0"/>
              <a:t>Fei</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idx="1"/>
          </p:nvPr>
        </p:nvSpPr>
        <p:spPr/>
        <p:txBody>
          <a:bodyPr/>
          <a:lstStyle/>
          <a:p>
            <a:r>
              <a:rPr lang="en-US" dirty="0" smtClean="0"/>
              <a:t>Concepts</a:t>
            </a:r>
          </a:p>
          <a:p>
            <a:r>
              <a:rPr lang="en-US" dirty="0" smtClean="0"/>
              <a:t>Cause of Fading</a:t>
            </a:r>
          </a:p>
          <a:p>
            <a:r>
              <a:rPr lang="en-GB" dirty="0" smtClean="0"/>
              <a:t>Slow and Fast Fading</a:t>
            </a:r>
          </a:p>
          <a:p>
            <a:r>
              <a:rPr lang="en-GB" dirty="0" smtClean="0"/>
              <a:t>Fading Models</a:t>
            </a:r>
          </a:p>
          <a:p>
            <a:r>
              <a:rPr lang="en-GB" dirty="0" smtClean="0"/>
              <a:t>Solution</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a:t>
            </a:r>
            <a:endParaRPr lang="en-US" dirty="0"/>
          </a:p>
        </p:txBody>
      </p:sp>
      <p:sp>
        <p:nvSpPr>
          <p:cNvPr id="3" name="Content Placeholder 2"/>
          <p:cNvSpPr>
            <a:spLocks noGrp="1"/>
          </p:cNvSpPr>
          <p:nvPr>
            <p:ph idx="1"/>
          </p:nvPr>
        </p:nvSpPr>
        <p:spPr/>
        <p:txBody>
          <a:bodyPr/>
          <a:lstStyle/>
          <a:p>
            <a:r>
              <a:rPr lang="en-GB" dirty="0" smtClean="0"/>
              <a:t>What is Fading?</a:t>
            </a:r>
          </a:p>
          <a:p>
            <a:pPr lvl="1">
              <a:buNone/>
            </a:pPr>
            <a:r>
              <a:rPr lang="en-US" i="1" dirty="0" smtClean="0"/>
              <a:t>It is about the phenomenon of loss of signal in telecommunications.</a:t>
            </a:r>
          </a:p>
          <a:p>
            <a:pPr lvl="1">
              <a:buNone/>
            </a:pPr>
            <a:r>
              <a:rPr lang="en-US" i="1" dirty="0" smtClean="0"/>
              <a:t>A </a:t>
            </a:r>
            <a:r>
              <a:rPr lang="en-US" b="1" i="1" dirty="0" smtClean="0"/>
              <a:t>fading channel</a:t>
            </a:r>
            <a:r>
              <a:rPr lang="en-US" i="1" dirty="0" smtClean="0"/>
              <a:t> is a communication channel that experiences fading.</a:t>
            </a:r>
            <a:endParaRPr lang="en-US"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 of Fading</a:t>
            </a:r>
            <a:endParaRPr lang="en-US" dirty="0"/>
          </a:p>
        </p:txBody>
      </p:sp>
      <p:sp>
        <p:nvSpPr>
          <p:cNvPr id="4" name="Content Placeholder 3"/>
          <p:cNvSpPr>
            <a:spLocks noGrp="1"/>
          </p:cNvSpPr>
          <p:nvPr>
            <p:ph idx="1"/>
          </p:nvPr>
        </p:nvSpPr>
        <p:spPr/>
        <p:txBody>
          <a:bodyPr>
            <a:normAutofit/>
          </a:bodyPr>
          <a:lstStyle/>
          <a:p>
            <a:r>
              <a:rPr lang="en-US" dirty="0" smtClean="0"/>
              <a:t>In wireless systems, fading is due to multipath propagation. </a:t>
            </a:r>
          </a:p>
          <a:p>
            <a:r>
              <a:rPr lang="en-US" b="1" dirty="0" smtClean="0"/>
              <a:t>Multipath</a:t>
            </a:r>
            <a:r>
              <a:rPr lang="en-US" dirty="0" smtClean="0"/>
              <a:t> is the propagation phenomenon that results in radio signals' reaching the receiving antenna by two or more paths.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 of Fading</a:t>
            </a:r>
            <a:endParaRPr lang="en-US" dirty="0"/>
          </a:p>
        </p:txBody>
      </p:sp>
      <p:sp>
        <p:nvSpPr>
          <p:cNvPr id="3" name="Content Placeholder 2"/>
          <p:cNvSpPr>
            <a:spLocks noGrp="1"/>
          </p:cNvSpPr>
          <p:nvPr>
            <p:ph idx="1"/>
          </p:nvPr>
        </p:nvSpPr>
        <p:spPr/>
        <p:txBody>
          <a:bodyPr/>
          <a:lstStyle/>
          <a:p>
            <a:r>
              <a:rPr lang="en-US" dirty="0" smtClean="0"/>
              <a:t>Causes of multipath include atmospheric ducting, </a:t>
            </a:r>
            <a:r>
              <a:rPr lang="en-US" dirty="0" err="1" smtClean="0"/>
              <a:t>ionospheric</a:t>
            </a:r>
            <a:r>
              <a:rPr lang="en-US" dirty="0" smtClean="0"/>
              <a:t> reflection and refraction, and reflection from terrestrial objects, such as mountains and buildings.</a:t>
            </a:r>
          </a:p>
          <a:p>
            <a:endParaRPr lang="en-US" dirty="0"/>
          </a:p>
        </p:txBody>
      </p:sp>
      <p:pic>
        <p:nvPicPr>
          <p:cNvPr id="1026" name="Picture 2" descr="C:\Documents and Settings\Tony\Desktop\multipt.gif"/>
          <p:cNvPicPr>
            <a:picLocks noChangeAspect="1" noChangeArrowheads="1"/>
          </p:cNvPicPr>
          <p:nvPr/>
        </p:nvPicPr>
        <p:blipFill>
          <a:blip r:embed="rId3"/>
          <a:srcRect/>
          <a:stretch>
            <a:fillRect/>
          </a:stretch>
        </p:blipFill>
        <p:spPr bwMode="auto">
          <a:xfrm>
            <a:off x="3214678" y="4286256"/>
            <a:ext cx="2828925" cy="11525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327</Words>
  <Application>Microsoft Office PowerPoint</Application>
  <PresentationFormat>On-screen Show (4:3)</PresentationFormat>
  <Paragraphs>24</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Fading</vt:lpstr>
      <vt:lpstr>Contents</vt:lpstr>
      <vt:lpstr>Concept</vt:lpstr>
      <vt:lpstr>Cause of Fading</vt:lpstr>
      <vt:lpstr>Cause of Fading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Fading</dc:title>
  <dc:creator>Tony</dc:creator>
  <cp:lastModifiedBy>Tony</cp:lastModifiedBy>
  <cp:revision>24</cp:revision>
  <dcterms:created xsi:type="dcterms:W3CDTF">2008-04-27T14:16:36Z</dcterms:created>
  <dcterms:modified xsi:type="dcterms:W3CDTF">2008-04-28T15:51:19Z</dcterms:modified>
</cp:coreProperties>
</file>