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496" r:id="rId5"/>
    <p:sldId id="497" r:id="rId6"/>
    <p:sldId id="499" r:id="rId7"/>
    <p:sldId id="429" r:id="rId8"/>
    <p:sldId id="509" r:id="rId9"/>
    <p:sldId id="507" r:id="rId10"/>
    <p:sldId id="508" r:id="rId11"/>
    <p:sldId id="505" r:id="rId12"/>
    <p:sldId id="506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5E8980-A26A-4AE7-8CE0-7DEBCC377576}" type="datetime1">
              <a:rPr lang="es-ES" smtClean="0"/>
              <a:t>08/04/2022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5EE25-7993-44C5-BD56-2951F95BE13A}" type="datetime1">
              <a:rPr lang="es-ES" smtClean="0"/>
              <a:pPr/>
              <a:t>08/04/2022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52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61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47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79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64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73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6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43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áfico 33" descr="Etiqueta = Color de énfasis&#10;Tipo = Claro&#10;Objetivo = Relleno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Rectángulo 9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0" name="Rectángulo 9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texto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 del moderador</a:t>
            </a:r>
          </a:p>
        </p:txBody>
      </p:sp>
      <p:sp>
        <p:nvSpPr>
          <p:cNvPr id="14" name="Marcador de texto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5" name="Marcador de texto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bg1"/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11" name="Rectángulo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9" name="Rectángulo 18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4" name="Marcador de texto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5" name="Marcador de texto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6" name="Marcador de texto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  <p:sp>
        <p:nvSpPr>
          <p:cNvPr id="37" name="Marcador de texto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s-ES" noProof="0"/>
              <a:t>Nombre</a:t>
            </a:r>
          </a:p>
          <a:p>
            <a:pPr lvl="1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título del centro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 descr="Etiqueta = Color de énfasis&#10;Tipo = Claro&#10;Objetivo = Relleno y líneas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>
                <a:solidFill>
                  <a:schemeClr val="tx1"/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E:\DUOC\Programaci&#243;n%20web\Prueba1\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8800" dirty="0">
                <a:solidFill>
                  <a:schemeClr val="bg1"/>
                </a:solidFill>
              </a:rPr>
              <a:t>Como perros y gatos… y otros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1362456"/>
          </a:xfrm>
        </p:spPr>
        <p:txBody>
          <a:bodyPr rtlCol="0">
            <a:normAutofit fontScale="70000" lnSpcReduction="20000"/>
          </a:bodyPr>
          <a:lstStyle/>
          <a:p>
            <a:pPr algn="just" rtl="0"/>
            <a:r>
              <a:rPr lang="es-ES" sz="3200" b="1" dirty="0">
                <a:solidFill>
                  <a:schemeClr val="bg1"/>
                </a:solidFill>
              </a:rPr>
              <a:t>Curso: Programación Web</a:t>
            </a:r>
          </a:p>
          <a:p>
            <a:pPr algn="just" rtl="0"/>
            <a:r>
              <a:rPr lang="es-ES" sz="3200" b="1" dirty="0">
                <a:solidFill>
                  <a:schemeClr val="bg1"/>
                </a:solidFill>
              </a:rPr>
              <a:t>Nombre: Francisco Flores </a:t>
            </a:r>
            <a:r>
              <a:rPr lang="es-ES" sz="3200" b="1" dirty="0" err="1">
                <a:solidFill>
                  <a:schemeClr val="bg1"/>
                </a:solidFill>
              </a:rPr>
              <a:t>Oyarzún</a:t>
            </a:r>
            <a:endParaRPr lang="es-ES" sz="3200" b="1" dirty="0">
              <a:solidFill>
                <a:schemeClr val="bg1"/>
              </a:solidFill>
            </a:endParaRPr>
          </a:p>
          <a:p>
            <a:pPr algn="just" rtl="0"/>
            <a:r>
              <a:rPr lang="es-ES" b="1" dirty="0"/>
              <a:t>Sección: 010 Vespertina.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dirty="0"/>
              <a:t>Introducción</a:t>
            </a:r>
          </a:p>
          <a:p>
            <a:pPr lvl="0" rtl="0"/>
            <a:r>
              <a:rPr lang="es-ES" dirty="0"/>
              <a:t>Contextualización </a:t>
            </a:r>
          </a:p>
          <a:p>
            <a:pPr lvl="0" rtl="0"/>
            <a:r>
              <a:rPr lang="es-ES" dirty="0"/>
              <a:t>Presentación del Proyecto.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8000" dirty="0">
                <a:solidFill>
                  <a:schemeClr val="bg1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s-ES" sz="3200" dirty="0">
              <a:solidFill>
                <a:schemeClr val="bg1"/>
              </a:solidFill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8/4/2022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Como Perros y Gatos… Y más.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331892E-8D93-4AF0-B9A6-D18CD03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grupo de amigas que para ayudar a una ONG, pusieron una tienda </a:t>
            </a:r>
            <a:r>
              <a:rPr lang="es-ES" dirty="0" err="1"/>
              <a:t>on</a:t>
            </a:r>
            <a:r>
              <a:rPr lang="es-ES" dirty="0"/>
              <a:t> line en redes sociales. Al momento que crecer la demanda de ventas, deciden pasar a tener su propio y primer sitio web. 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C2E851-EC62-4424-BCA5-E768EF105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47" y="3429000"/>
            <a:ext cx="2749498" cy="2729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8000" dirty="0">
                <a:solidFill>
                  <a:schemeClr val="bg1"/>
                </a:solidFill>
              </a:rPr>
              <a:t>contextualización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s-ES" sz="3200" dirty="0">
              <a:solidFill>
                <a:schemeClr val="bg1"/>
              </a:solidFill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19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Contextualización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8/4/2022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Como Perros y Gatos… Y más.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331892E-8D93-4AF0-B9A6-D18CD03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grupo de amigas vio una organización sin fines de lucro que ayudaba a mascotas con problemas o que fueron maltratadas. Para poder ayudar de una forma monetaria, decidieron invertir un pequeño capital y poner productos para mascotas a la venta.</a:t>
            </a:r>
          </a:p>
          <a:p>
            <a:r>
              <a:rPr lang="es-ES" dirty="0"/>
              <a:t>Al principio tenían ventas regulares que el pequeño grupo podían sostener. Pero de un tiempo a esta fecha, la demanda por sus productos aumentó considerablemente y la gente que volvía era mucha, es por esto que decidieron tomar acción y crear un sitio web, donde poder vender y llevar un registro, tanto de las ventas como de los clientes (que ellos pudieran crear usuario).</a:t>
            </a:r>
          </a:p>
          <a:p>
            <a:r>
              <a:rPr lang="es-ES" dirty="0"/>
              <a:t>Bajo este contexto, se comunicaron conmigo para solicitar ayuda. 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52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Contextualización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8/4/2022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Como Perros y Gatos… Y más.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331892E-8D93-4AF0-B9A6-D18CD03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partir, el sitio tiene una página principal.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08E613-9EF3-462C-999E-F5324FC4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3" y="2614954"/>
            <a:ext cx="6448276" cy="42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3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BCDF373-B5D6-4F86-8E13-9DB2240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Contextualización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22901A9-2FA2-4FF9-8C8C-B9DE9921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Luego, se subdivide en tres página más, para navegar, todas responsive. Estás páginas cumple con presentar al grupo de amigas “Quienes somos”, una galería de imagines de algunos usuarios “Fotos” y finalmente una ventana de lo que está a la venta “Productos”.</a:t>
            </a:r>
            <a:endParaRPr lang="es-CL" dirty="0"/>
          </a:p>
          <a:p>
            <a:pPr rtl="0"/>
            <a:endParaRPr lang="es-ES" dirty="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FF301AA0-FCC5-45D7-A8DB-C9766F2CD8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151" b="11151"/>
          <a:stretch>
            <a:fillRect/>
          </a:stretch>
        </p:blipFill>
        <p:spPr>
          <a:xfrm>
            <a:off x="4894901" y="1658471"/>
            <a:ext cx="3035794" cy="3462568"/>
          </a:xfrm>
        </p:spPr>
      </p:pic>
      <p:pic>
        <p:nvPicPr>
          <p:cNvPr id="20" name="Marcador de posición de imagen 19">
            <a:extLst>
              <a:ext uri="{FF2B5EF4-FFF2-40B4-BE49-F238E27FC236}">
                <a16:creationId xmlns:a16="http://schemas.microsoft.com/office/drawing/2014/main" id="{DED030FF-DBC2-4DAB-AC2C-71D80A6EAD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9029" r="19029"/>
          <a:stretch>
            <a:fillRect/>
          </a:stretch>
        </p:blipFill>
        <p:spPr>
          <a:xfrm>
            <a:off x="8192183" y="147163"/>
            <a:ext cx="3928091" cy="4143506"/>
          </a:xfrm>
        </p:spPr>
      </p:pic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77D64C31-674F-47B6-A7B9-38B809C3F8E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5635" r="56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51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perros y gatos… y algo más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CE1FA4-302E-47BF-AD27-4A76859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dirty="0"/>
              <a:t>8/4/2022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357B38-EB06-465C-8F7E-F7E1E7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Como Perros y Gatos… y Otros.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22" name="Imagen 21">
            <a:hlinkClick r:id="rId3" action="ppaction://hlinkfile"/>
            <a:extLst>
              <a:ext uri="{FF2B5EF4-FFF2-40B4-BE49-F238E27FC236}">
                <a16:creationId xmlns:a16="http://schemas.microsoft.com/office/drawing/2014/main" id="{92EAC054-FDA2-4C8E-AA85-246490915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439" y="2662517"/>
            <a:ext cx="3287122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64_TF00621257_Win32" id="{72EBBD69-4A80-4F80-AA73-6F04D6744F4B}" vid="{0D78695E-8B1C-4E4A-BB91-827FED10E2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esbozo</Template>
  <TotalTime>24</TotalTime>
  <Words>325</Words>
  <Application>Microsoft Office PowerPoint</Application>
  <PresentationFormat>Panorámica</PresentationFormat>
  <Paragraphs>45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The Hand Black</vt:lpstr>
      <vt:lpstr>The Serif Hand Black</vt:lpstr>
      <vt:lpstr>SketchyVTI</vt:lpstr>
      <vt:lpstr>Como perros y gatos… y otros</vt:lpstr>
      <vt:lpstr>índice</vt:lpstr>
      <vt:lpstr>Introducción</vt:lpstr>
      <vt:lpstr>Introducción</vt:lpstr>
      <vt:lpstr>contextualización</vt:lpstr>
      <vt:lpstr>Contextualización</vt:lpstr>
      <vt:lpstr>Contextualización</vt:lpstr>
      <vt:lpstr>Contextualización</vt:lpstr>
      <vt:lpstr>Como perros y gatos… y algo más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perros y gatos… y otros</dc:title>
  <dc:creator>efejotaflores@outlook.com</dc:creator>
  <cp:lastModifiedBy>efejotaflores@outlook.com</cp:lastModifiedBy>
  <cp:revision>1</cp:revision>
  <dcterms:created xsi:type="dcterms:W3CDTF">2022-04-08T21:37:13Z</dcterms:created>
  <dcterms:modified xsi:type="dcterms:W3CDTF">2022-04-08T22:01:23Z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