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LA VIABILIDAD DE LA IDEA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Alberto Navarro Gordillo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1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Valoración de la idea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588" y="2280921"/>
            <a:ext cx="7977558" cy="3636511"/>
          </a:xfrm>
        </p:spPr>
        <p:txBody>
          <a:bodyPr>
            <a:normAutofit/>
          </a:bodyPr>
          <a:lstStyle/>
          <a:p>
            <a:r>
              <a:rPr lang="es-ES" sz="2000" dirty="0"/>
              <a:t>¿Es un proyecto atractivo?</a:t>
            </a:r>
          </a:p>
          <a:p>
            <a:r>
              <a:rPr lang="es-ES" sz="2000" dirty="0"/>
              <a:t>¿Me hace feliz pensar que lo voy a desarrollar?</a:t>
            </a:r>
          </a:p>
          <a:p>
            <a:r>
              <a:rPr lang="es-ES" sz="2000" dirty="0"/>
              <a:t>¿Me siento con fuerzas para superar las dificultades?</a:t>
            </a:r>
          </a:p>
          <a:p>
            <a:r>
              <a:rPr lang="es-ES" sz="2000" dirty="0"/>
              <a:t>¿Siento orgullo de mi proyecto</a:t>
            </a:r>
            <a:r>
              <a:rPr lang="es-ES" sz="2000" dirty="0" smtClean="0"/>
              <a:t>?</a:t>
            </a:r>
          </a:p>
          <a:p>
            <a:r>
              <a:rPr lang="es-ES" sz="2000" dirty="0" smtClean="0"/>
              <a:t>¿</a:t>
            </a:r>
            <a:r>
              <a:rPr lang="es-ES" sz="2000" dirty="0"/>
              <a:t>Tengo ganas de empezar?</a:t>
            </a:r>
          </a:p>
          <a:p>
            <a:r>
              <a:rPr lang="es-ES" sz="2000" dirty="0"/>
              <a:t>¿Creo que me voy a divertir llevándolo a cabo?</a:t>
            </a:r>
          </a:p>
          <a:p>
            <a:r>
              <a:rPr lang="es-ES" sz="2000" dirty="0"/>
              <a:t>¿Tengo puestas todas mis ilusiones en él</a:t>
            </a:r>
            <a:r>
              <a:rPr lang="es-ES" sz="2000" dirty="0" smtClean="0"/>
              <a:t>?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007" y="2280920"/>
            <a:ext cx="3636511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de la idea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65183" y="2222287"/>
            <a:ext cx="6616815" cy="3638764"/>
          </a:xfrm>
        </p:spPr>
        <p:txBody>
          <a:bodyPr>
            <a:noAutofit/>
          </a:bodyPr>
          <a:lstStyle/>
          <a:p>
            <a:r>
              <a:rPr lang="es-ES" sz="2800" dirty="0" smtClean="0"/>
              <a:t>¿Qué vamos a vender?</a:t>
            </a:r>
            <a:endParaRPr lang="es-ES" sz="2800" dirty="0"/>
          </a:p>
          <a:p>
            <a:r>
              <a:rPr lang="es-ES" sz="2800" dirty="0" smtClean="0"/>
              <a:t>¿</a:t>
            </a:r>
            <a:r>
              <a:rPr lang="es-ES" sz="2800" dirty="0"/>
              <a:t>A quién?</a:t>
            </a:r>
          </a:p>
          <a:p>
            <a:r>
              <a:rPr lang="es-ES" sz="2800" dirty="0" smtClean="0"/>
              <a:t>¿</a:t>
            </a:r>
            <a:r>
              <a:rPr lang="es-ES" sz="2800" dirty="0"/>
              <a:t>Cómo lo vamos a hacer?</a:t>
            </a:r>
          </a:p>
          <a:p>
            <a:r>
              <a:rPr lang="es-ES" sz="2800" dirty="0" smtClean="0"/>
              <a:t>¿</a:t>
            </a:r>
            <a:r>
              <a:rPr lang="es-ES" sz="2800" dirty="0"/>
              <a:t>Cómo lo vamos a vender</a:t>
            </a:r>
            <a:r>
              <a:rPr lang="es-ES" sz="2800" dirty="0" smtClean="0"/>
              <a:t>?</a:t>
            </a:r>
          </a:p>
          <a:p>
            <a:r>
              <a:rPr lang="es-ES" sz="2800" dirty="0" smtClean="0"/>
              <a:t>¿Quién/es lo van a llevar a cabo?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8" y="2524259"/>
            <a:ext cx="4227199" cy="34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Claves para ser emprendedor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NO ES IMPORTANTE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 </a:t>
            </a:r>
            <a:r>
              <a:rPr lang="es-ES" dirty="0"/>
              <a:t>tengo conocimientos de </a:t>
            </a:r>
            <a:r>
              <a:rPr lang="es-ES" dirty="0" smtClean="0"/>
              <a:t>marketing</a:t>
            </a:r>
            <a:endParaRPr lang="es-ES" dirty="0"/>
          </a:p>
          <a:p>
            <a:r>
              <a:rPr lang="es-ES" dirty="0" smtClean="0"/>
              <a:t>No </a:t>
            </a:r>
            <a:r>
              <a:rPr lang="es-ES" dirty="0"/>
              <a:t>tengo madera de </a:t>
            </a:r>
            <a:r>
              <a:rPr lang="es-ES" dirty="0" smtClean="0"/>
              <a:t>líder</a:t>
            </a:r>
          </a:p>
          <a:p>
            <a:r>
              <a:rPr lang="es-ES" dirty="0" smtClean="0"/>
              <a:t>No </a:t>
            </a:r>
            <a:r>
              <a:rPr lang="es-ES" dirty="0"/>
              <a:t>tengo </a:t>
            </a:r>
            <a:r>
              <a:rPr lang="es-ES" dirty="0" smtClean="0"/>
              <a:t>ambición</a:t>
            </a:r>
          </a:p>
          <a:p>
            <a:r>
              <a:rPr lang="es-ES" dirty="0" smtClean="0"/>
              <a:t>Nunca </a:t>
            </a:r>
            <a:r>
              <a:rPr lang="es-ES" dirty="0"/>
              <a:t>he dirigido a otras </a:t>
            </a:r>
            <a:r>
              <a:rPr lang="es-ES" dirty="0" smtClean="0"/>
              <a:t>personas</a:t>
            </a:r>
          </a:p>
          <a:p>
            <a:r>
              <a:rPr lang="es-ES" dirty="0" smtClean="0"/>
              <a:t>Otra </a:t>
            </a:r>
            <a:r>
              <a:rPr lang="es-ES" dirty="0"/>
              <a:t>persona lo haría mejor que </a:t>
            </a:r>
            <a:r>
              <a:rPr lang="es-ES" dirty="0" smtClean="0"/>
              <a:t>yo</a:t>
            </a:r>
          </a:p>
          <a:p>
            <a:r>
              <a:rPr lang="es-ES" dirty="0" smtClean="0"/>
              <a:t>La </a:t>
            </a:r>
            <a:r>
              <a:rPr lang="es-ES" dirty="0"/>
              <a:t>empresa va a ser un reflejo de mis </a:t>
            </a:r>
            <a:r>
              <a:rPr lang="es-ES" dirty="0" smtClean="0"/>
              <a:t>debilidades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 smtClean="0"/>
              <a:t>SÍ ES IMPORTANTE</a:t>
            </a:r>
            <a:endParaRPr lang="es-ES" b="1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Objetivos realistas</a:t>
            </a:r>
          </a:p>
          <a:p>
            <a:r>
              <a:rPr lang="es-ES" dirty="0" smtClean="0"/>
              <a:t>Humildad y estar dispuesto </a:t>
            </a:r>
            <a:r>
              <a:rPr lang="es-ES" dirty="0"/>
              <a:t>a aprender de </a:t>
            </a:r>
            <a:r>
              <a:rPr lang="es-ES" dirty="0" smtClean="0"/>
              <a:t>otros</a:t>
            </a:r>
          </a:p>
          <a:p>
            <a:r>
              <a:rPr lang="es-ES" dirty="0" smtClean="0"/>
              <a:t>Conocer </a:t>
            </a:r>
            <a:r>
              <a:rPr lang="es-ES" dirty="0"/>
              <a:t>bien los recursos de los que se dispone </a:t>
            </a:r>
            <a:endParaRPr lang="es-ES" dirty="0" smtClean="0"/>
          </a:p>
          <a:p>
            <a:r>
              <a:rPr lang="es-ES" dirty="0" smtClean="0"/>
              <a:t>Sabe adaptarse </a:t>
            </a:r>
            <a:r>
              <a:rPr lang="es-ES" dirty="0"/>
              <a:t>a los </a:t>
            </a:r>
            <a:r>
              <a:rPr lang="es-ES" dirty="0" smtClean="0"/>
              <a:t>cambios</a:t>
            </a:r>
          </a:p>
          <a:p>
            <a:r>
              <a:rPr lang="es-ES" dirty="0" smtClean="0"/>
              <a:t>Pensar </a:t>
            </a:r>
            <a:r>
              <a:rPr lang="es-ES" dirty="0"/>
              <a:t>a largo </a:t>
            </a:r>
            <a:r>
              <a:rPr lang="es-ES" dirty="0" smtClean="0"/>
              <a:t>plazo</a:t>
            </a:r>
          </a:p>
          <a:p>
            <a:r>
              <a:rPr lang="es-ES" dirty="0" smtClean="0"/>
              <a:t>Autoevaluarse continuamente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7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mercado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12034" y="2435750"/>
            <a:ext cx="5813908" cy="3636511"/>
          </a:xfrm>
        </p:spPr>
        <p:txBody>
          <a:bodyPr/>
          <a:lstStyle/>
          <a:p>
            <a:r>
              <a:rPr lang="es-ES" sz="3600" dirty="0" smtClean="0"/>
              <a:t>MERCADO</a:t>
            </a:r>
            <a:endParaRPr lang="es-ES" sz="3600" dirty="0"/>
          </a:p>
          <a:p>
            <a:r>
              <a:rPr lang="es-ES" sz="3600" dirty="0" smtClean="0"/>
              <a:t>ALCANCE</a:t>
            </a:r>
          </a:p>
          <a:p>
            <a:r>
              <a:rPr lang="es-ES" sz="3600" dirty="0" smtClean="0"/>
              <a:t>SEGMENTACIÓN</a:t>
            </a:r>
          </a:p>
          <a:p>
            <a:r>
              <a:rPr lang="es-ES" sz="3600" dirty="0" smtClean="0"/>
              <a:t>COMPETENCIA</a:t>
            </a:r>
            <a:endParaRPr lang="es-ES" sz="3600" dirty="0"/>
          </a:p>
          <a:p>
            <a:endParaRPr lang="es-ES" dirty="0"/>
          </a:p>
        </p:txBody>
      </p:sp>
      <p:pic>
        <p:nvPicPr>
          <p:cNvPr id="1026" name="Picture 2" descr="http://i0.kym-cdn.com/photos/images/original/000/943/271/96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435750"/>
            <a:ext cx="4510209" cy="36081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3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obtener esa información?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620872"/>
            <a:ext cx="5171780" cy="3404790"/>
          </a:xfrm>
        </p:spPr>
        <p:txBody>
          <a:bodyPr>
            <a:noAutofit/>
          </a:bodyPr>
          <a:lstStyle/>
          <a:p>
            <a:r>
              <a:rPr lang="es-ES" sz="2400" dirty="0" smtClean="0"/>
              <a:t>Entrevistas</a:t>
            </a:r>
          </a:p>
          <a:p>
            <a:r>
              <a:rPr lang="es-ES" sz="2400" dirty="0" smtClean="0"/>
              <a:t>Encuestas</a:t>
            </a:r>
          </a:p>
          <a:p>
            <a:r>
              <a:rPr lang="es-ES" sz="2400" dirty="0" smtClean="0"/>
              <a:t>Revistas especializadas</a:t>
            </a:r>
          </a:p>
          <a:p>
            <a:r>
              <a:rPr lang="es-ES" sz="2400" dirty="0" smtClean="0"/>
              <a:t>Estudios de mercado</a:t>
            </a:r>
          </a:p>
          <a:p>
            <a:r>
              <a:rPr lang="es-ES" sz="2400" dirty="0" smtClean="0"/>
              <a:t>Ferias</a:t>
            </a:r>
            <a:endParaRPr lang="es-ES" sz="2400" dirty="0"/>
          </a:p>
          <a:p>
            <a:r>
              <a:rPr lang="es-ES" sz="2400" dirty="0" smtClean="0"/>
              <a:t>Cámaras </a:t>
            </a:r>
            <a:r>
              <a:rPr lang="es-ES" sz="2400" dirty="0"/>
              <a:t>de </a:t>
            </a:r>
            <a:r>
              <a:rPr lang="es-ES" sz="2400" dirty="0" smtClean="0"/>
              <a:t>Comercio</a:t>
            </a:r>
            <a:endParaRPr lang="es-ES" sz="2400" dirty="0"/>
          </a:p>
          <a:p>
            <a:r>
              <a:rPr lang="es-ES" sz="2400" dirty="0" smtClean="0"/>
              <a:t>Estadísticas</a:t>
            </a:r>
            <a:endParaRPr lang="es-ES" sz="2400" dirty="0"/>
          </a:p>
          <a:p>
            <a:r>
              <a:rPr lang="es-ES" sz="2400" dirty="0" smtClean="0"/>
              <a:t>Etc.</a:t>
            </a:r>
            <a:endParaRPr lang="es-E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400" y="2170781"/>
            <a:ext cx="4181262" cy="405417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285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del producto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rgbClr val="FF0000"/>
                </a:solidFill>
              </a:rPr>
              <a:t>NO ES IMPORTANTE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Tener recursos </a:t>
            </a:r>
            <a:r>
              <a:rPr lang="es-ES" dirty="0"/>
              <a:t>de última </a:t>
            </a:r>
            <a:r>
              <a:rPr lang="es-ES" dirty="0" smtClean="0"/>
              <a:t>generación</a:t>
            </a:r>
            <a:endParaRPr lang="es-ES" dirty="0"/>
          </a:p>
          <a:p>
            <a:r>
              <a:rPr lang="es-ES" dirty="0"/>
              <a:t>C</a:t>
            </a:r>
            <a:r>
              <a:rPr lang="es-ES" dirty="0" smtClean="0"/>
              <a:t>ontar </a:t>
            </a:r>
            <a:r>
              <a:rPr lang="es-ES" dirty="0"/>
              <a:t>con grandes </a:t>
            </a:r>
            <a:r>
              <a:rPr lang="es-ES" dirty="0" smtClean="0"/>
              <a:t>instalaciones</a:t>
            </a:r>
            <a:endParaRPr lang="es-ES" dirty="0"/>
          </a:p>
          <a:p>
            <a:r>
              <a:rPr lang="es-ES" dirty="0" smtClean="0"/>
              <a:t>Es </a:t>
            </a:r>
            <a:r>
              <a:rPr lang="es-ES" dirty="0"/>
              <a:t>difícil ser flexible en un proceso de </a:t>
            </a:r>
            <a:r>
              <a:rPr lang="es-ES" dirty="0" smtClean="0"/>
              <a:t>transformación</a:t>
            </a:r>
            <a:endParaRPr lang="es-ES" dirty="0"/>
          </a:p>
          <a:p>
            <a:r>
              <a:rPr lang="es-ES" dirty="0" smtClean="0"/>
              <a:t>La </a:t>
            </a:r>
            <a:r>
              <a:rPr lang="es-ES" dirty="0"/>
              <a:t>empresa debe hacerlo todo y no </a:t>
            </a:r>
            <a:r>
              <a:rPr lang="es-ES" dirty="0" smtClean="0"/>
              <a:t>subcontratar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 smtClean="0"/>
              <a:t>SÍ ES IMPORTANTE</a:t>
            </a:r>
            <a:endParaRPr lang="es-ES" b="1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Organización</a:t>
            </a:r>
          </a:p>
          <a:p>
            <a:r>
              <a:rPr lang="es-ES" dirty="0" smtClean="0"/>
              <a:t>Buscar </a:t>
            </a:r>
            <a:r>
              <a:rPr lang="es-ES" dirty="0"/>
              <a:t>asesoramiento </a:t>
            </a:r>
            <a:endParaRPr lang="es-ES" dirty="0" smtClean="0"/>
          </a:p>
          <a:p>
            <a:r>
              <a:rPr lang="es-ES" dirty="0" smtClean="0"/>
              <a:t>Tener claro la fabricación del producto</a:t>
            </a:r>
          </a:p>
          <a:p>
            <a:r>
              <a:rPr lang="es-ES" dirty="0" smtClean="0"/>
              <a:t>Tener una idea de la estrategia de transformación</a:t>
            </a:r>
          </a:p>
          <a:p>
            <a:r>
              <a:rPr lang="es-ES" dirty="0" smtClean="0"/>
              <a:t>Conocer </a:t>
            </a:r>
            <a:r>
              <a:rPr lang="es-ES" dirty="0"/>
              <a:t>bien los </a:t>
            </a:r>
            <a:r>
              <a:rPr lang="es-ES" dirty="0" smtClean="0"/>
              <a:t>inputs que </a:t>
            </a:r>
            <a:r>
              <a:rPr lang="es-ES" dirty="0"/>
              <a:t>se van a </a:t>
            </a:r>
            <a:r>
              <a:rPr lang="es-ES" dirty="0" smtClean="0"/>
              <a:t>adquirir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0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Errores más comunes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5999" y="2456749"/>
            <a:ext cx="5394519" cy="3636511"/>
          </a:xfrm>
        </p:spPr>
        <p:txBody>
          <a:bodyPr>
            <a:normAutofit/>
          </a:bodyPr>
          <a:lstStyle/>
          <a:p>
            <a:r>
              <a:rPr lang="es-ES" sz="2400" dirty="0" smtClean="0"/>
              <a:t>“Enamoramiento”</a:t>
            </a:r>
          </a:p>
          <a:p>
            <a:r>
              <a:rPr lang="es-ES" sz="2400" dirty="0" smtClean="0"/>
              <a:t>No </a:t>
            </a:r>
            <a:r>
              <a:rPr lang="es-ES" sz="2400" dirty="0"/>
              <a:t>conocer el </a:t>
            </a:r>
            <a:r>
              <a:rPr lang="es-ES" sz="2400" dirty="0" smtClean="0"/>
              <a:t>mercado</a:t>
            </a:r>
          </a:p>
          <a:p>
            <a:r>
              <a:rPr lang="es-ES" sz="2400" dirty="0" smtClean="0"/>
              <a:t>No </a:t>
            </a:r>
            <a:r>
              <a:rPr lang="es-ES" sz="2400" dirty="0"/>
              <a:t>saber cómo </a:t>
            </a:r>
            <a:r>
              <a:rPr lang="es-ES" sz="2400" dirty="0" smtClean="0"/>
              <a:t>venderlo</a:t>
            </a:r>
          </a:p>
          <a:p>
            <a:r>
              <a:rPr lang="es-ES" sz="2400" dirty="0" smtClean="0"/>
              <a:t>Creer </a:t>
            </a:r>
            <a:r>
              <a:rPr lang="es-ES" sz="2400" dirty="0"/>
              <a:t>que </a:t>
            </a:r>
            <a:r>
              <a:rPr lang="es-ES" sz="2400" dirty="0" smtClean="0"/>
              <a:t>lo nuevo es mejor</a:t>
            </a:r>
          </a:p>
          <a:p>
            <a:r>
              <a:rPr lang="es-ES" sz="2400" dirty="0" smtClean="0"/>
              <a:t>Vender </a:t>
            </a:r>
            <a:r>
              <a:rPr lang="es-ES" sz="2400" dirty="0"/>
              <a:t>más </a:t>
            </a:r>
            <a:r>
              <a:rPr lang="es-ES" sz="2400" dirty="0" smtClean="0"/>
              <a:t>barato</a:t>
            </a:r>
          </a:p>
          <a:p>
            <a:r>
              <a:rPr lang="es-ES" sz="2400" dirty="0" smtClean="0"/>
              <a:t>Entrar </a:t>
            </a:r>
            <a:r>
              <a:rPr lang="es-ES" sz="2400" dirty="0"/>
              <a:t>en mercados </a:t>
            </a:r>
            <a:r>
              <a:rPr lang="es-ES" sz="2400" dirty="0" smtClean="0"/>
              <a:t>maduros</a:t>
            </a:r>
            <a:endParaRPr lang="es-ES" sz="2400" dirty="0"/>
          </a:p>
        </p:txBody>
      </p:sp>
      <p:pic>
        <p:nvPicPr>
          <p:cNvPr id="3074" name="Picture 2" descr="https://ih1.redbubble.net/image.54866125.5894/flat,1000x1000,075,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0" y="2456749"/>
            <a:ext cx="4818185" cy="383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5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FF00"/>
                </a:solidFill>
              </a:rPr>
              <a:t>Factores de </a:t>
            </a:r>
            <a:r>
              <a:rPr lang="es-ES" dirty="0" smtClean="0">
                <a:solidFill>
                  <a:srgbClr val="FFFF00"/>
                </a:solidFill>
              </a:rPr>
              <a:t>éxito</a:t>
            </a:r>
            <a:endParaRPr lang="es-ES" dirty="0">
              <a:solidFill>
                <a:srgbClr val="FFFF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2667"/>
          </a:xfrm>
        </p:spPr>
        <p:txBody>
          <a:bodyPr>
            <a:normAutofit/>
          </a:bodyPr>
          <a:lstStyle/>
          <a:p>
            <a:r>
              <a:rPr lang="es-ES" sz="2000" dirty="0"/>
              <a:t>Tener claros los </a:t>
            </a:r>
            <a:r>
              <a:rPr lang="es-ES" sz="2000" dirty="0" smtClean="0"/>
              <a:t>objetivos</a:t>
            </a:r>
          </a:p>
          <a:p>
            <a:r>
              <a:rPr lang="es-ES" sz="2000" dirty="0"/>
              <a:t>Conocer la </a:t>
            </a:r>
            <a:r>
              <a:rPr lang="es-ES" sz="2000" dirty="0" smtClean="0"/>
              <a:t>actividad</a:t>
            </a:r>
            <a:endParaRPr lang="es-ES" sz="2000" dirty="0"/>
          </a:p>
          <a:p>
            <a:r>
              <a:rPr lang="es-ES" sz="2000" dirty="0"/>
              <a:t>Invertir tiempo antes de invertir </a:t>
            </a:r>
            <a:r>
              <a:rPr lang="es-ES" sz="2000" dirty="0" smtClean="0"/>
              <a:t>dinero</a:t>
            </a:r>
          </a:p>
          <a:p>
            <a:r>
              <a:rPr lang="es-ES" sz="2000" dirty="0" smtClean="0"/>
              <a:t>Adaptarse al mercado</a:t>
            </a:r>
          </a:p>
          <a:p>
            <a:r>
              <a:rPr lang="es-ES" sz="2000" dirty="0"/>
              <a:t>Diferenciarse de la </a:t>
            </a:r>
            <a:r>
              <a:rPr lang="es-ES" sz="2000" dirty="0" smtClean="0"/>
              <a:t>competencia</a:t>
            </a:r>
          </a:p>
          <a:p>
            <a:r>
              <a:rPr lang="es-ES" sz="2000" dirty="0" smtClean="0"/>
              <a:t>Reconocer las oportunidades</a:t>
            </a:r>
          </a:p>
          <a:p>
            <a:r>
              <a:rPr lang="es-ES" sz="2000" dirty="0" smtClean="0"/>
              <a:t>Olvidarse </a:t>
            </a:r>
            <a:r>
              <a:rPr lang="es-ES" sz="2000" dirty="0"/>
              <a:t>de la </a:t>
            </a:r>
            <a:r>
              <a:rPr lang="es-ES" sz="2000" dirty="0" smtClean="0"/>
              <a:t>improvisación</a:t>
            </a:r>
          </a:p>
          <a:p>
            <a:r>
              <a:rPr lang="es-ES" sz="2000" dirty="0"/>
              <a:t>Darse más de una </a:t>
            </a:r>
            <a:r>
              <a:rPr lang="es-ES" sz="2000" dirty="0" smtClean="0"/>
              <a:t>oportunidad</a:t>
            </a:r>
          </a:p>
          <a:p>
            <a:r>
              <a:rPr lang="es-ES" sz="2000" dirty="0" smtClean="0"/>
              <a:t>Conocer </a:t>
            </a:r>
            <a:r>
              <a:rPr lang="es-ES" sz="2000" dirty="0"/>
              <a:t>el </a:t>
            </a:r>
            <a:r>
              <a:rPr lang="es-ES" sz="2000" dirty="0" smtClean="0"/>
              <a:t>producto</a:t>
            </a:r>
            <a:endParaRPr lang="es-ES" sz="2000" dirty="0"/>
          </a:p>
        </p:txBody>
      </p:sp>
      <p:pic>
        <p:nvPicPr>
          <p:cNvPr id="2050" name="Picture 2" descr="http://picon.ngfiles.com/662000/flash_662615_largest_cr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3" y="2473494"/>
            <a:ext cx="5397940" cy="347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930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151</TotalTime>
  <Words>339</Words>
  <Application>Microsoft Office PowerPoint</Application>
  <PresentationFormat>Panorámica</PresentationFormat>
  <Paragraphs>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Citable</vt:lpstr>
      <vt:lpstr> LA VIABILIDAD DE LA IDEA</vt:lpstr>
      <vt:lpstr>Valoración de la idea</vt:lpstr>
      <vt:lpstr>Definición de la idea</vt:lpstr>
      <vt:lpstr>Claves para ser emprendedor</vt:lpstr>
      <vt:lpstr>Análisis del mercado</vt:lpstr>
      <vt:lpstr>¿Cómo obtener esa información?</vt:lpstr>
      <vt:lpstr>Análisis del producto</vt:lpstr>
      <vt:lpstr>Errores más comunes</vt:lpstr>
      <vt:lpstr>Factores de éxito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LA VIABILIDAD DE LA IDEA</dc:title>
  <dc:creator>Alberto</dc:creator>
  <cp:lastModifiedBy>Alberto</cp:lastModifiedBy>
  <cp:revision>16</cp:revision>
  <dcterms:created xsi:type="dcterms:W3CDTF">2016-10-25T18:26:35Z</dcterms:created>
  <dcterms:modified xsi:type="dcterms:W3CDTF">2016-10-26T18:32:45Z</dcterms:modified>
</cp:coreProperties>
</file>