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7340263" cy="9753600"/>
  <p:notesSz cx="6858000" cy="9144000"/>
  <p:embeddedFontLst>
    <p:embeddedFont>
      <p:font typeface="Noto Sans Symbols" panose="020B0604020202020204" charset="0"/>
      <p:regular r:id="rId13"/>
      <p:bold r:id="rId14"/>
    </p:embeddedFont>
    <p:embeddedFont>
      <p:font typeface="Libre Baskerville" panose="020B0604020202020204" charset="0"/>
      <p:regular r:id="rId15"/>
      <p:bold r:id="rId16"/>
      <p: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Libre Franklin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  <p15:guide id="3" orient="horz" pos="3072">
          <p15:clr>
            <a:srgbClr val="000000"/>
          </p15:clr>
        </p15:guide>
        <p15:guide id="4" pos="5462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Pv3IXJNPdmAjjAF1QEEV96pTR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810" y="72"/>
      </p:cViewPr>
      <p:guideLst>
        <p:guide orient="horz" pos="2160"/>
        <p:guide pos="2880"/>
        <p:guide orient="horz" pos="3072"/>
        <p:guide pos="54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Ingeniera de Software I </a:t>
            </a:r>
            <a:endParaRPr/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886cec2d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sp>
        <p:nvSpPr>
          <p:cNvPr id="111" name="Google Shape;111;g11886cec2d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g11886cec2dd_0_0:notes"/>
          <p:cNvSpPr/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1886cec2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400"/>
              <a:t>Deben elegir un turno</a:t>
            </a:r>
            <a:endParaRPr/>
          </a:p>
          <a:p>
            <a:pPr marL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 sz="2400"/>
              <a:t>Para que vean las aulas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30b4104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f30b4104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1f30b4104d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803b74a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11803b74a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803b74a40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11803b74a40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2116047" y="0"/>
            <a:ext cx="13108169" cy="6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173350" rIns="173350" bIns="17335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11400"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11400"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11400"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11400"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11400"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11400"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11400"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11400"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Libre Baskerville"/>
              <a:buNone/>
              <a:defRPr sz="11400"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950780" y="975361"/>
            <a:ext cx="13655457" cy="211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58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950780" y="3329229"/>
            <a:ext cx="6320526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67"/>
              <a:buNone/>
              <a:defRPr sz="47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844"/>
              <a:buNone/>
              <a:defRPr sz="3200" b="1"/>
            </a:lvl2pPr>
            <a:lvl3pPr marL="1371600" lvl="2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  <a:defRPr sz="2800" b="1"/>
            </a:lvl3pPr>
            <a:lvl4pPr marL="1828800" lvl="3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 b="1"/>
            </a:lvl4pPr>
            <a:lvl5pPr marL="2286000" lvl="4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 b="1"/>
            </a:lvl5pPr>
            <a:lvl6pPr marL="2743200" lvl="5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 b="1"/>
            </a:lvl6pPr>
            <a:lvl7pPr marL="3200400" lvl="6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 b="1"/>
            </a:lvl7pPr>
            <a:lvl8pPr marL="3657600" lvl="7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 b="1"/>
            </a:lvl8pPr>
            <a:lvl9pPr marL="4114800" lvl="8" indent="-2286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2276"/>
              <a:buNone/>
              <a:defRPr sz="2500" b="1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2"/>
          </p:nvPr>
        </p:nvSpPr>
        <p:spPr>
          <a:xfrm>
            <a:off x="1950780" y="4700741"/>
            <a:ext cx="6320526" cy="364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409194" algn="l">
              <a:lnSpc>
                <a:spcPct val="94000"/>
              </a:lnSpc>
              <a:spcBef>
                <a:spcPts val="1593"/>
              </a:spcBef>
              <a:spcAft>
                <a:spcPts val="0"/>
              </a:spcAft>
              <a:buClr>
                <a:schemeClr val="dk2"/>
              </a:buClr>
              <a:buSzPts val="2844"/>
              <a:buChar char="■"/>
              <a:defRPr>
                <a:solidFill>
                  <a:schemeClr val="dk2"/>
                </a:solidFill>
              </a:defRPr>
            </a:lvl1pPr>
            <a:lvl2pPr marL="914400" lvl="1" indent="-409194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844"/>
              <a:buChar char="–"/>
              <a:defRPr>
                <a:solidFill>
                  <a:schemeClr val="dk2"/>
                </a:solidFill>
              </a:defRPr>
            </a:lvl2pPr>
            <a:lvl3pPr marL="1371600" lvl="2" indent="-39116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Char char="■"/>
              <a:defRPr>
                <a:solidFill>
                  <a:schemeClr val="dk2"/>
                </a:solidFill>
              </a:defRPr>
            </a:lvl3pPr>
            <a:lvl4pPr marL="1828800" lvl="3" indent="-39116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Char char="–"/>
              <a:defRPr>
                <a:solidFill>
                  <a:schemeClr val="dk2"/>
                </a:solidFill>
              </a:defRPr>
            </a:lvl4pPr>
            <a:lvl5pPr marL="2286000" lvl="4" indent="-373126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3"/>
          </p:nvPr>
        </p:nvSpPr>
        <p:spPr>
          <a:xfrm>
            <a:off x="9280302" y="3329229"/>
            <a:ext cx="6320526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67"/>
              <a:buNone/>
              <a:defRPr sz="47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844"/>
              <a:buNone/>
              <a:defRPr sz="3200" b="1"/>
            </a:lvl2pPr>
            <a:lvl3pPr marL="1371600" lvl="2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  <a:defRPr sz="2800" b="1"/>
            </a:lvl3pPr>
            <a:lvl4pPr marL="1828800" lvl="3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 b="1"/>
            </a:lvl4pPr>
            <a:lvl5pPr marL="2286000" lvl="4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 b="1"/>
            </a:lvl5pPr>
            <a:lvl6pPr marL="2743200" lvl="5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 b="1"/>
            </a:lvl6pPr>
            <a:lvl7pPr marL="3200400" lvl="6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 b="1"/>
            </a:lvl7pPr>
            <a:lvl8pPr marL="3657600" lvl="7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 b="1"/>
            </a:lvl8pPr>
            <a:lvl9pPr marL="4114800" lvl="8" indent="-2286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2276"/>
              <a:buNone/>
              <a:defRPr sz="2500" b="1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4"/>
          </p:nvPr>
        </p:nvSpPr>
        <p:spPr>
          <a:xfrm>
            <a:off x="9280302" y="4700741"/>
            <a:ext cx="6320526" cy="3644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409194" algn="l">
              <a:lnSpc>
                <a:spcPct val="94000"/>
              </a:lnSpc>
              <a:spcBef>
                <a:spcPts val="1593"/>
              </a:spcBef>
              <a:spcAft>
                <a:spcPts val="0"/>
              </a:spcAft>
              <a:buClr>
                <a:schemeClr val="dk2"/>
              </a:buClr>
              <a:buSzPts val="2844"/>
              <a:buChar char="■"/>
              <a:defRPr>
                <a:solidFill>
                  <a:schemeClr val="dk2"/>
                </a:solidFill>
              </a:defRPr>
            </a:lvl1pPr>
            <a:lvl2pPr marL="914400" lvl="1" indent="-409194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844"/>
              <a:buChar char="–"/>
              <a:defRPr>
                <a:solidFill>
                  <a:schemeClr val="dk2"/>
                </a:solidFill>
              </a:defRPr>
            </a:lvl2pPr>
            <a:lvl3pPr marL="1371600" lvl="2" indent="-39116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Char char="■"/>
              <a:defRPr>
                <a:solidFill>
                  <a:schemeClr val="dk2"/>
                </a:solidFill>
              </a:defRPr>
            </a:lvl3pPr>
            <a:lvl4pPr marL="1828800" lvl="3" indent="-39116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Char char="–"/>
              <a:defRPr>
                <a:solidFill>
                  <a:schemeClr val="dk2"/>
                </a:solidFill>
              </a:defRPr>
            </a:lvl4pPr>
            <a:lvl5pPr marL="2286000" lvl="4" indent="-373126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1977878" y="9178149"/>
            <a:ext cx="171322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4115419" y="9178149"/>
            <a:ext cx="8933010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13472750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1950780" y="975361"/>
            <a:ext cx="13655457" cy="211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1977878" y="9178149"/>
            <a:ext cx="171322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4115419" y="9178149"/>
            <a:ext cx="8933010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13472750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 title="Background Shape"/>
          <p:cNvSpPr/>
          <p:nvPr/>
        </p:nvSpPr>
        <p:spPr>
          <a:xfrm>
            <a:off x="0" y="535"/>
            <a:ext cx="7543014" cy="9753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2375" tIns="102375" rIns="102375" bIns="102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1029578" y="975361"/>
            <a:ext cx="5483858" cy="30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27"/>
              <a:buFont typeface="Libre Franklin"/>
              <a:buNone/>
              <a:defRPr sz="7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8897723" y="975362"/>
            <a:ext cx="7412962" cy="7360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409194" algn="l">
              <a:lnSpc>
                <a:spcPct val="94000"/>
              </a:lnSpc>
              <a:spcBef>
                <a:spcPts val="1593"/>
              </a:spcBef>
              <a:spcAft>
                <a:spcPts val="0"/>
              </a:spcAft>
              <a:buClr>
                <a:schemeClr val="dk2"/>
              </a:buClr>
              <a:buSzPts val="2844"/>
              <a:buChar char="■"/>
              <a:defRPr sz="3200"/>
            </a:lvl1pPr>
            <a:lvl2pPr marL="914400" lvl="1" indent="-409194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844"/>
              <a:buChar char="–"/>
              <a:defRPr sz="3200"/>
            </a:lvl2pPr>
            <a:lvl3pPr marL="1371600" lvl="2" indent="-39116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Char char="■"/>
              <a:defRPr sz="2800"/>
            </a:lvl3pPr>
            <a:lvl4pPr marL="1828800" lvl="3" indent="-39116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Char char="–"/>
              <a:defRPr sz="2800"/>
            </a:lvl4pPr>
            <a:lvl5pPr marL="2286000" lvl="4" indent="-373126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Char char="■"/>
              <a:defRPr sz="2500"/>
            </a:lvl5pPr>
            <a:lvl6pPr marL="2743200" lvl="5" indent="-373126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Char char="–"/>
              <a:defRPr sz="2500"/>
            </a:lvl6pPr>
            <a:lvl7pPr marL="3200400" lvl="6" indent="-373126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Char char="■"/>
              <a:defRPr sz="2500"/>
            </a:lvl7pPr>
            <a:lvl8pPr marL="3657600" lvl="7" indent="-373126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Char char="–"/>
              <a:defRPr sz="2500"/>
            </a:lvl8pPr>
            <a:lvl9pPr marL="4114800" lvl="8" indent="-373126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2276"/>
              <a:buChar char="■"/>
              <a:defRPr sz="2500"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2"/>
          </p:nvPr>
        </p:nvSpPr>
        <p:spPr>
          <a:xfrm>
            <a:off x="1029578" y="4062358"/>
            <a:ext cx="5483858" cy="4282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/>
            </a:lvl1pPr>
            <a:lvl2pPr marL="914400" lvl="1" indent="-228600" algn="l">
              <a:lnSpc>
                <a:spcPct val="94000"/>
              </a:lnSpc>
              <a:spcBef>
                <a:spcPts val="2389"/>
              </a:spcBef>
              <a:spcAft>
                <a:spcPts val="0"/>
              </a:spcAft>
              <a:buClr>
                <a:schemeClr val="dk2"/>
              </a:buClr>
              <a:buSzPts val="1991"/>
              <a:buNone/>
              <a:defRPr sz="2300"/>
            </a:lvl2pPr>
            <a:lvl3pPr marL="1371600" lvl="2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707"/>
              <a:buNone/>
              <a:defRPr sz="1900"/>
            </a:lvl3pPr>
            <a:lvl4pPr marL="1828800" lvl="3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500"/>
            </a:lvl4pPr>
            <a:lvl5pPr marL="2286000" lvl="4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500"/>
            </a:lvl5pPr>
            <a:lvl6pPr marL="2743200" lvl="5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500"/>
            </a:lvl6pPr>
            <a:lvl7pPr marL="3200400" lvl="6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500"/>
            </a:lvl7pPr>
            <a:lvl8pPr marL="3657600" lvl="7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500"/>
            </a:lvl8pPr>
            <a:lvl9pPr marL="4114800" lvl="8" indent="-2286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1422"/>
              <a:buNone/>
              <a:defRPr sz="1500"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dt" idx="10"/>
          </p:nvPr>
        </p:nvSpPr>
        <p:spPr>
          <a:xfrm>
            <a:off x="1029581" y="9178149"/>
            <a:ext cx="171322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ftr" idx="11"/>
          </p:nvPr>
        </p:nvSpPr>
        <p:spPr>
          <a:xfrm>
            <a:off x="3137440" y="9178149"/>
            <a:ext cx="3375996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ldNum" idx="12"/>
          </p:nvPr>
        </p:nvSpPr>
        <p:spPr>
          <a:xfrm>
            <a:off x="14056456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88" name="Google Shape;88;p17" title="Divider Bar"/>
          <p:cNvSpPr/>
          <p:nvPr/>
        </p:nvSpPr>
        <p:spPr>
          <a:xfrm>
            <a:off x="7543014" y="535"/>
            <a:ext cx="325130" cy="97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2375" tIns="102375" rIns="102375" bIns="102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1950780" y="975361"/>
            <a:ext cx="13655457" cy="211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 rot="5400000">
            <a:off x="6238510" y="-1022982"/>
            <a:ext cx="5080000" cy="13655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593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1977878" y="9178149"/>
            <a:ext cx="171322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4115419" y="9178149"/>
            <a:ext cx="8933010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13472750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 rot="5400000">
            <a:off x="11033800" y="3502752"/>
            <a:ext cx="7457058" cy="2226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 rot="5400000">
            <a:off x="4039063" y="-1200591"/>
            <a:ext cx="7457058" cy="1163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593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dt" idx="10"/>
          </p:nvPr>
        </p:nvSpPr>
        <p:spPr>
          <a:xfrm>
            <a:off x="1977878" y="9178149"/>
            <a:ext cx="171322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ftr" idx="11"/>
          </p:nvPr>
        </p:nvSpPr>
        <p:spPr>
          <a:xfrm>
            <a:off x="4115419" y="9178149"/>
            <a:ext cx="8933010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13472750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 1">
  <p:cSld name="En blanc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1886cec2dd_0_48"/>
          <p:cNvSpPr txBox="1">
            <a:spLocks noGrp="1"/>
          </p:cNvSpPr>
          <p:nvPr>
            <p:ph type="title"/>
          </p:nvPr>
        </p:nvSpPr>
        <p:spPr>
          <a:xfrm>
            <a:off x="681800" y="16804"/>
            <a:ext cx="15369900" cy="18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5700"/>
              <a:buFont typeface="Calibri"/>
              <a:buNone/>
              <a:defRPr sz="57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subtítulo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693388" y="1638302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b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1693388" y="5029200"/>
            <a:ext cx="13953494" cy="113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22860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67"/>
              <a:buNone/>
              <a:defRPr sz="4700"/>
            </a:lvl1pPr>
            <a:lvl2pPr marL="914400" lvl="1" indent="-228600" algn="ctr">
              <a:lnSpc>
                <a:spcPct val="94000"/>
              </a:lnSpc>
              <a:spcBef>
                <a:spcPts val="319"/>
              </a:spcBef>
              <a:spcAft>
                <a:spcPts val="0"/>
              </a:spcAft>
              <a:buClr>
                <a:schemeClr val="dk2"/>
              </a:buClr>
              <a:buSzPts val="4267"/>
              <a:buNone/>
              <a:defRPr sz="4700"/>
            </a:lvl2pPr>
            <a:lvl3pPr marL="1371600" lvl="2" indent="-228600" algn="ctr">
              <a:lnSpc>
                <a:spcPct val="94000"/>
              </a:lnSpc>
              <a:spcBef>
                <a:spcPts val="319"/>
              </a:spcBef>
              <a:spcAft>
                <a:spcPts val="0"/>
              </a:spcAft>
              <a:buClr>
                <a:schemeClr val="dk2"/>
              </a:buClr>
              <a:buSzPts val="4267"/>
              <a:buNone/>
              <a:defRPr sz="4700"/>
            </a:lvl3pPr>
            <a:lvl4pPr marL="1828800" lvl="3" indent="-228600" algn="ctr">
              <a:lnSpc>
                <a:spcPct val="94000"/>
              </a:lnSpc>
              <a:spcBef>
                <a:spcPts val="319"/>
              </a:spcBef>
              <a:spcAft>
                <a:spcPts val="0"/>
              </a:spcAft>
              <a:buClr>
                <a:schemeClr val="dk2"/>
              </a:buClr>
              <a:buSzPts val="4267"/>
              <a:buNone/>
              <a:defRPr sz="4700"/>
            </a:lvl4pPr>
            <a:lvl5pPr marL="2286000" lvl="4" indent="-228600" algn="ctr">
              <a:lnSpc>
                <a:spcPct val="94000"/>
              </a:lnSpc>
              <a:spcBef>
                <a:spcPts val="319"/>
              </a:spcBef>
              <a:spcAft>
                <a:spcPts val="0"/>
              </a:spcAft>
              <a:buClr>
                <a:schemeClr val="dk2"/>
              </a:buClr>
              <a:buSzPts val="4267"/>
              <a:buNone/>
              <a:defRPr sz="4700"/>
            </a:lvl5pPr>
            <a:lvl6pPr marL="2743200" lvl="5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n con título" type="picTx">
  <p:cSld name="PICTURE_WITH_CAPTIO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 title="Background Shape"/>
          <p:cNvSpPr/>
          <p:nvPr/>
        </p:nvSpPr>
        <p:spPr>
          <a:xfrm>
            <a:off x="0" y="535"/>
            <a:ext cx="7543014" cy="97530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02375" tIns="102375" rIns="102375" bIns="102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1029578" y="975361"/>
            <a:ext cx="5483858" cy="306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27"/>
              <a:buFont typeface="Libre Franklin"/>
              <a:buNone/>
              <a:defRPr sz="7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>
            <a:spLocks noGrp="1"/>
          </p:cNvSpPr>
          <p:nvPr>
            <p:ph type="pic" idx="2"/>
          </p:nvPr>
        </p:nvSpPr>
        <p:spPr>
          <a:xfrm>
            <a:off x="7868144" y="3"/>
            <a:ext cx="9472119" cy="9753598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1029578" y="4061821"/>
            <a:ext cx="5483858" cy="428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/>
            </a:lvl1pPr>
            <a:lvl2pPr marL="914400" lvl="1" indent="-228600" algn="l">
              <a:lnSpc>
                <a:spcPct val="94000"/>
              </a:lnSpc>
              <a:spcBef>
                <a:spcPts val="2389"/>
              </a:spcBef>
              <a:spcAft>
                <a:spcPts val="0"/>
              </a:spcAft>
              <a:buClr>
                <a:schemeClr val="dk2"/>
              </a:buClr>
              <a:buSzPts val="1991"/>
              <a:buNone/>
              <a:defRPr sz="2300"/>
            </a:lvl2pPr>
            <a:lvl3pPr marL="1371600" lvl="2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707"/>
              <a:buNone/>
              <a:defRPr sz="1900"/>
            </a:lvl3pPr>
            <a:lvl4pPr marL="1828800" lvl="3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500"/>
            </a:lvl4pPr>
            <a:lvl5pPr marL="2286000" lvl="4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500"/>
            </a:lvl5pPr>
            <a:lvl6pPr marL="2743200" lvl="5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500"/>
            </a:lvl6pPr>
            <a:lvl7pPr marL="3200400" lvl="6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500"/>
            </a:lvl7pPr>
            <a:lvl8pPr marL="3657600" lvl="7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422"/>
              <a:buNone/>
              <a:defRPr sz="1500"/>
            </a:lvl8pPr>
            <a:lvl9pPr marL="4114800" lvl="8" indent="-2286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1422"/>
              <a:buNone/>
              <a:defRPr sz="1500"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dt" idx="10"/>
          </p:nvPr>
        </p:nvSpPr>
        <p:spPr>
          <a:xfrm>
            <a:off x="1029581" y="9178149"/>
            <a:ext cx="171322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ftr" idx="11"/>
          </p:nvPr>
        </p:nvSpPr>
        <p:spPr>
          <a:xfrm>
            <a:off x="3137440" y="9178149"/>
            <a:ext cx="3375996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14056456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2" name="Google Shape;32;p18" title="Divider Bar"/>
          <p:cNvSpPr/>
          <p:nvPr/>
        </p:nvSpPr>
        <p:spPr>
          <a:xfrm>
            <a:off x="7543014" y="535"/>
            <a:ext cx="325130" cy="97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2375" tIns="102375" rIns="102375" bIns="102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1977878" y="9178149"/>
            <a:ext cx="171322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4115419" y="9178149"/>
            <a:ext cx="8933010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13472750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>
  <p:cSld name="Diapositiva de título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ctrTitle"/>
          </p:nvPr>
        </p:nvSpPr>
        <p:spPr>
          <a:xfrm>
            <a:off x="2723821" y="2543578"/>
            <a:ext cx="11891889" cy="2984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40"/>
              <a:buFont typeface="Libre Franklin"/>
              <a:buNone/>
              <a:defRPr sz="114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ubTitle" idx="1"/>
          </p:nvPr>
        </p:nvSpPr>
        <p:spPr>
          <a:xfrm>
            <a:off x="3811542" y="5626709"/>
            <a:ext cx="9716454" cy="154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71"/>
              <a:buNone/>
              <a:defRPr sz="3600">
                <a:solidFill>
                  <a:schemeClr val="lt2"/>
                </a:solidFill>
              </a:defRPr>
            </a:lvl1pPr>
            <a:lvl2pPr lvl="1" algn="ctr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844"/>
              <a:buNone/>
              <a:defRPr sz="3200"/>
            </a:lvl2pPr>
            <a:lvl3pPr lvl="2" algn="ctr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  <a:defRPr sz="2800"/>
            </a:lvl3pPr>
            <a:lvl4pPr lvl="3" algn="ctr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/>
            </a:lvl4pPr>
            <a:lvl5pPr lvl="4" algn="ctr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/>
            </a:lvl5pPr>
            <a:lvl6pPr lvl="5" algn="ctr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/>
            </a:lvl6pPr>
            <a:lvl7pPr lvl="6" algn="ctr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/>
            </a:lvl7pPr>
            <a:lvl8pPr lvl="7" algn="ctr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None/>
              <a:defRPr sz="2500"/>
            </a:lvl8pPr>
            <a:lvl9pPr lvl="8" algn="ctr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2276"/>
              <a:buNone/>
              <a:defRPr sz="2500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dt" idx="10"/>
          </p:nvPr>
        </p:nvSpPr>
        <p:spPr>
          <a:xfrm>
            <a:off x="1070765" y="9178149"/>
            <a:ext cx="2286924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ftr" idx="11"/>
          </p:nvPr>
        </p:nvSpPr>
        <p:spPr>
          <a:xfrm>
            <a:off x="3675215" y="9178149"/>
            <a:ext cx="9989108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sldNum" idx="12"/>
          </p:nvPr>
        </p:nvSpPr>
        <p:spPr>
          <a:xfrm>
            <a:off x="13981847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grpSp>
        <p:nvGrpSpPr>
          <p:cNvPr id="43" name="Google Shape;43;p11"/>
          <p:cNvGrpSpPr/>
          <p:nvPr/>
        </p:nvGrpSpPr>
        <p:grpSpPr>
          <a:xfrm>
            <a:off x="1070768" y="1058802"/>
            <a:ext cx="15181430" cy="7608421"/>
            <a:chOff x="752858" y="744469"/>
            <a:chExt cx="10674117" cy="5349671"/>
          </a:xfrm>
        </p:grpSpPr>
        <p:sp>
          <p:nvSpPr>
            <p:cNvPr id="44" name="Google Shape;44;p11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45" name="Google Shape;45;p11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1950780" y="975361"/>
            <a:ext cx="13655457" cy="211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1950780" y="3251200"/>
            <a:ext cx="13655457" cy="509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593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dt" idx="10"/>
          </p:nvPr>
        </p:nvSpPr>
        <p:spPr>
          <a:xfrm>
            <a:off x="1977878" y="9178149"/>
            <a:ext cx="171322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ftr" idx="11"/>
          </p:nvPr>
        </p:nvSpPr>
        <p:spPr>
          <a:xfrm>
            <a:off x="4115419" y="9178149"/>
            <a:ext cx="8933010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3472750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088069" y="1850826"/>
            <a:ext cx="13672198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240"/>
              <a:buFont typeface="Libre Franklin"/>
              <a:buNone/>
              <a:defRPr sz="114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1088069" y="5996556"/>
            <a:ext cx="13672198" cy="162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413"/>
              <a:buNone/>
              <a:defRPr sz="38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lt1"/>
              </a:buClr>
              <a:buSzPts val="2844"/>
              <a:buNone/>
              <a:defRPr sz="32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lt1"/>
              </a:buClr>
              <a:buSzPts val="2560"/>
              <a:buNone/>
              <a:defRPr sz="2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lt1"/>
              </a:buClr>
              <a:buSzPts val="2276"/>
              <a:buNone/>
              <a:defRPr sz="25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lt1"/>
              </a:buClr>
              <a:buSzPts val="2276"/>
              <a:buNone/>
              <a:defRPr sz="25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lt1"/>
              </a:buClr>
              <a:buSzPts val="2276"/>
              <a:buNone/>
              <a:defRPr sz="25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lt1"/>
              </a:buClr>
              <a:buSzPts val="2276"/>
              <a:buNone/>
              <a:defRPr sz="25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lt1"/>
              </a:buClr>
              <a:buSzPts val="2276"/>
              <a:buNone/>
              <a:defRPr sz="25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lt1"/>
              </a:buClr>
              <a:buSzPts val="2276"/>
              <a:buNone/>
              <a:defRPr sz="2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1050928" y="9178149"/>
            <a:ext cx="2307497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675581" y="9178149"/>
            <a:ext cx="9989108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13981847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58" name="Google Shape;58;p13" title="Crop Mark"/>
          <p:cNvSpPr/>
          <p:nvPr/>
        </p:nvSpPr>
        <p:spPr>
          <a:xfrm>
            <a:off x="11594257" y="2397372"/>
            <a:ext cx="4657939" cy="6269850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1950780" y="975361"/>
            <a:ext cx="13655457" cy="211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58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1950785" y="3251201"/>
            <a:ext cx="6325932" cy="509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409194" algn="l">
              <a:lnSpc>
                <a:spcPct val="94000"/>
              </a:lnSpc>
              <a:spcBef>
                <a:spcPts val="1593"/>
              </a:spcBef>
              <a:spcAft>
                <a:spcPts val="0"/>
              </a:spcAft>
              <a:buClr>
                <a:schemeClr val="dk2"/>
              </a:buClr>
              <a:buSzPts val="2844"/>
              <a:buChar char="■"/>
              <a:defRPr>
                <a:solidFill>
                  <a:schemeClr val="dk2"/>
                </a:solidFill>
              </a:defRPr>
            </a:lvl1pPr>
            <a:lvl2pPr marL="914400" lvl="1" indent="-409194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844"/>
              <a:buChar char="–"/>
              <a:defRPr>
                <a:solidFill>
                  <a:schemeClr val="dk2"/>
                </a:solidFill>
              </a:defRPr>
            </a:lvl2pPr>
            <a:lvl3pPr marL="1371600" lvl="2" indent="-39116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Char char="■"/>
              <a:defRPr>
                <a:solidFill>
                  <a:schemeClr val="dk2"/>
                </a:solidFill>
              </a:defRPr>
            </a:lvl3pPr>
            <a:lvl4pPr marL="1828800" lvl="3" indent="-39116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Char char="–"/>
              <a:defRPr>
                <a:solidFill>
                  <a:schemeClr val="dk2"/>
                </a:solidFill>
              </a:defRPr>
            </a:lvl4pPr>
            <a:lvl5pPr marL="2286000" lvl="4" indent="-373126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2"/>
          </p:nvPr>
        </p:nvSpPr>
        <p:spPr>
          <a:xfrm>
            <a:off x="9280861" y="3251201"/>
            <a:ext cx="6325932" cy="509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lvl="0" indent="-409194" algn="l">
              <a:lnSpc>
                <a:spcPct val="94000"/>
              </a:lnSpc>
              <a:spcBef>
                <a:spcPts val="1593"/>
              </a:spcBef>
              <a:spcAft>
                <a:spcPts val="0"/>
              </a:spcAft>
              <a:buClr>
                <a:schemeClr val="dk2"/>
              </a:buClr>
              <a:buSzPts val="2844"/>
              <a:buChar char="■"/>
              <a:defRPr>
                <a:solidFill>
                  <a:schemeClr val="dk2"/>
                </a:solidFill>
              </a:defRPr>
            </a:lvl1pPr>
            <a:lvl2pPr marL="914400" lvl="1" indent="-409194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844"/>
              <a:buChar char="–"/>
              <a:defRPr>
                <a:solidFill>
                  <a:schemeClr val="dk2"/>
                </a:solidFill>
              </a:defRPr>
            </a:lvl2pPr>
            <a:lvl3pPr marL="1371600" lvl="2" indent="-39116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Char char="■"/>
              <a:defRPr>
                <a:solidFill>
                  <a:schemeClr val="dk2"/>
                </a:solidFill>
              </a:defRPr>
            </a:lvl3pPr>
            <a:lvl4pPr marL="1828800" lvl="3" indent="-39116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560"/>
              <a:buChar char="–"/>
              <a:defRPr>
                <a:solidFill>
                  <a:schemeClr val="dk2"/>
                </a:solidFill>
              </a:defRPr>
            </a:lvl4pPr>
            <a:lvl5pPr marL="2286000" lvl="4" indent="-373126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2276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796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796"/>
              </a:spcBef>
              <a:spcAft>
                <a:spcPts val="319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dt" idx="10"/>
          </p:nvPr>
        </p:nvSpPr>
        <p:spPr>
          <a:xfrm>
            <a:off x="1977878" y="9178149"/>
            <a:ext cx="171322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ftr" idx="11"/>
          </p:nvPr>
        </p:nvSpPr>
        <p:spPr>
          <a:xfrm>
            <a:off x="4115419" y="9178149"/>
            <a:ext cx="8933010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13472750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1950780" y="975361"/>
            <a:ext cx="13655457" cy="211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258"/>
              <a:buFont typeface="Libre Franklin"/>
              <a:buNone/>
              <a:defRPr sz="6258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1950780" y="3251200"/>
            <a:ext cx="13655457" cy="5093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>
            <a:lvl1pPr marL="457200" marR="0" lvl="0" indent="-409194" algn="l" rtl="0">
              <a:lnSpc>
                <a:spcPct val="94000"/>
              </a:lnSpc>
              <a:spcBef>
                <a:spcPts val="1422"/>
              </a:spcBef>
              <a:spcAft>
                <a:spcPts val="0"/>
              </a:spcAft>
              <a:buClr>
                <a:schemeClr val="dk2"/>
              </a:buClr>
              <a:buSzPts val="2844"/>
              <a:buFont typeface="Libre Franklin"/>
              <a:buChar char="■"/>
              <a:defRPr sz="2844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409194" algn="l" rtl="0">
              <a:lnSpc>
                <a:spcPct val="94000"/>
              </a:lnSpc>
              <a:spcBef>
                <a:spcPts val="711"/>
              </a:spcBef>
              <a:spcAft>
                <a:spcPts val="0"/>
              </a:spcAft>
              <a:buClr>
                <a:schemeClr val="dk2"/>
              </a:buClr>
              <a:buSzPts val="2844"/>
              <a:buFont typeface="Libre Franklin"/>
              <a:buChar char="–"/>
              <a:defRPr sz="2844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91160" algn="l" rtl="0">
              <a:lnSpc>
                <a:spcPct val="94000"/>
              </a:lnSpc>
              <a:spcBef>
                <a:spcPts val="711"/>
              </a:spcBef>
              <a:spcAft>
                <a:spcPts val="0"/>
              </a:spcAft>
              <a:buClr>
                <a:schemeClr val="dk2"/>
              </a:buClr>
              <a:buSzPts val="2560"/>
              <a:buFont typeface="Libre Franklin"/>
              <a:buChar char="■"/>
              <a:defRPr sz="256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91160" algn="l" rtl="0">
              <a:lnSpc>
                <a:spcPct val="94000"/>
              </a:lnSpc>
              <a:spcBef>
                <a:spcPts val="711"/>
              </a:spcBef>
              <a:spcAft>
                <a:spcPts val="0"/>
              </a:spcAft>
              <a:buClr>
                <a:schemeClr val="dk2"/>
              </a:buClr>
              <a:buSzPts val="2560"/>
              <a:buFont typeface="Libre Franklin"/>
              <a:buChar char="–"/>
              <a:defRPr sz="256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73126" algn="l" rtl="0">
              <a:lnSpc>
                <a:spcPct val="94000"/>
              </a:lnSpc>
              <a:spcBef>
                <a:spcPts val="711"/>
              </a:spcBef>
              <a:spcAft>
                <a:spcPts val="0"/>
              </a:spcAft>
              <a:buClr>
                <a:schemeClr val="dk2"/>
              </a:buClr>
              <a:buSzPts val="2276"/>
              <a:buFont typeface="Libre Franklin"/>
              <a:buChar char="■"/>
              <a:defRPr sz="2276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73126" algn="l" rtl="0">
              <a:lnSpc>
                <a:spcPct val="94000"/>
              </a:lnSpc>
              <a:spcBef>
                <a:spcPts val="711"/>
              </a:spcBef>
              <a:spcAft>
                <a:spcPts val="0"/>
              </a:spcAft>
              <a:buClr>
                <a:schemeClr val="dk2"/>
              </a:buClr>
              <a:buSzPts val="2276"/>
              <a:buFont typeface="Libre Franklin"/>
              <a:buChar char="–"/>
              <a:defRPr sz="2276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55028" algn="l" rtl="0">
              <a:lnSpc>
                <a:spcPct val="94000"/>
              </a:lnSpc>
              <a:spcBef>
                <a:spcPts val="711"/>
              </a:spcBef>
              <a:spcAft>
                <a:spcPts val="0"/>
              </a:spcAft>
              <a:buClr>
                <a:schemeClr val="dk2"/>
              </a:buClr>
              <a:buSzPts val="1991"/>
              <a:buFont typeface="Libre Franklin"/>
              <a:buChar char="■"/>
              <a:defRPr sz="1991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55028" algn="l" rtl="0">
              <a:lnSpc>
                <a:spcPct val="94000"/>
              </a:lnSpc>
              <a:spcBef>
                <a:spcPts val="711"/>
              </a:spcBef>
              <a:spcAft>
                <a:spcPts val="0"/>
              </a:spcAft>
              <a:buClr>
                <a:schemeClr val="dk2"/>
              </a:buClr>
              <a:buSzPts val="1991"/>
              <a:buFont typeface="Libre Franklin"/>
              <a:buChar char="–"/>
              <a:defRPr sz="1991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55028" algn="l" rtl="0">
              <a:lnSpc>
                <a:spcPct val="94000"/>
              </a:lnSpc>
              <a:spcBef>
                <a:spcPts val="711"/>
              </a:spcBef>
              <a:spcAft>
                <a:spcPts val="284"/>
              </a:spcAft>
              <a:buClr>
                <a:schemeClr val="dk2"/>
              </a:buClr>
              <a:buSzPts val="1991"/>
              <a:buFont typeface="Libre Franklin"/>
              <a:buChar char="■"/>
              <a:defRPr sz="1991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1094169" y="8416996"/>
            <a:ext cx="171322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ldNum" idx="12"/>
          </p:nvPr>
        </p:nvSpPr>
        <p:spPr>
          <a:xfrm>
            <a:off x="13472750" y="9178149"/>
            <a:ext cx="2270351" cy="57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7"/>
              <a:buFont typeface="Arial"/>
              <a:buNone/>
              <a:defRPr sz="19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4" name="Google Shape;14;p7" title="Side bar"/>
          <p:cNvSpPr/>
          <p:nvPr/>
        </p:nvSpPr>
        <p:spPr>
          <a:xfrm>
            <a:off x="679978" y="535"/>
            <a:ext cx="325130" cy="975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02375" tIns="102375" rIns="102375" bIns="102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1639014" y="9278887"/>
            <a:ext cx="11742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0" i="0" u="none" strike="noStrike" cap="none" dirty="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2025</a:t>
            </a:r>
            <a:endParaRPr sz="2000" b="0" i="0" u="none" strike="noStrike" cap="none" dirty="0">
              <a:solidFill>
                <a:srgbClr val="8F8F8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/>
          <p:nvPr/>
        </p:nvSpPr>
        <p:spPr>
          <a:xfrm>
            <a:off x="2643078" y="9290799"/>
            <a:ext cx="6831661" cy="3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0" i="0" u="none" strike="noStrike" cap="none" dirty="0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rPr>
              <a:t>Ingeniería de Software II –  Facultad de Informática UNLP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2116046" y="1252331"/>
            <a:ext cx="13108169" cy="65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ctr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s-ES"/>
              <a:t>Ingeniería de Software II</a:t>
            </a:r>
            <a:br>
              <a:rPr lang="es-ES"/>
            </a:br>
            <a:r>
              <a:rPr lang="es-ES"/>
              <a:t/>
            </a:r>
            <a:br>
              <a:rPr lang="es-ES"/>
            </a:br>
            <a:r>
              <a:rPr lang="es-ES"/>
              <a:t>Clases de teoría</a:t>
            </a:r>
            <a:br>
              <a:rPr lang="es-ES"/>
            </a:br>
            <a:r>
              <a:rPr lang="es-ES"/>
              <a:t>2025</a:t>
            </a: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/>
          <p:nvPr/>
        </p:nvSpPr>
        <p:spPr>
          <a:xfrm>
            <a:off x="1341120" y="2377440"/>
            <a:ext cx="15697200" cy="57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C75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 txBox="1">
            <a:spLocks noGrp="1"/>
          </p:cNvSpPr>
          <p:nvPr>
            <p:ph type="title"/>
          </p:nvPr>
        </p:nvSpPr>
        <p:spPr>
          <a:xfrm>
            <a:off x="1099028" y="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ctr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s-ES" sz="7200"/>
              <a:t>Nota en el siu guaraní</a:t>
            </a:r>
            <a:endParaRPr sz="6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81" name="Google Shape;181;p6"/>
          <p:cNvSpPr txBox="1">
            <a:spLocks noGrp="1"/>
          </p:cNvSpPr>
          <p:nvPr>
            <p:ph type="body" idx="1"/>
          </p:nvPr>
        </p:nvSpPr>
        <p:spPr>
          <a:xfrm>
            <a:off x="1300828" y="3482892"/>
            <a:ext cx="15856555" cy="5073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t" anchorCtr="0">
            <a:noAutofit/>
          </a:bodyPr>
          <a:lstStyle/>
          <a:p>
            <a:pPr marL="1536129" lvl="0" indent="0" algn="l" rtl="0">
              <a:lnSpc>
                <a:spcPct val="94000"/>
              </a:lnSpc>
              <a:spcBef>
                <a:spcPts val="910"/>
              </a:spcBef>
              <a:spcAft>
                <a:spcPts val="0"/>
              </a:spcAft>
              <a:buSzPts val="4267"/>
              <a:buNone/>
            </a:pPr>
            <a:r>
              <a:rPr lang="es-ES" sz="3200" dirty="0"/>
              <a:t>Una vez  obtenida la nota final de la asignatura deben inscribirse en el final de la asignatura para que se pueda pasar la nota.</a:t>
            </a:r>
            <a:endParaRPr sz="3200" dirty="0"/>
          </a:p>
          <a:p>
            <a:pPr marL="1536129" lvl="0" indent="0" algn="l" rtl="0">
              <a:lnSpc>
                <a:spcPct val="94000"/>
              </a:lnSpc>
              <a:spcBef>
                <a:spcPts val="910"/>
              </a:spcBef>
              <a:spcAft>
                <a:spcPts val="0"/>
              </a:spcAft>
              <a:buSzPts val="4267"/>
              <a:buNone/>
            </a:pPr>
            <a:r>
              <a:rPr lang="es-ES" sz="3200" dirty="0"/>
              <a:t>La nota se guarda </a:t>
            </a:r>
            <a:r>
              <a:rPr lang="es-ES" sz="3200" b="1" u="sng" dirty="0"/>
              <a:t>durante un año </a:t>
            </a:r>
            <a:r>
              <a:rPr lang="es-ES" sz="3200" dirty="0"/>
              <a:t>de finalizada la cursada, en caso de exceder el año se debe rendir el final de </a:t>
            </a:r>
            <a:r>
              <a:rPr lang="es-ES" sz="3200"/>
              <a:t>la materia.</a:t>
            </a:r>
            <a:endParaRPr sz="32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886cec2dd_0_0"/>
          <p:cNvSpPr/>
          <p:nvPr/>
        </p:nvSpPr>
        <p:spPr>
          <a:xfrm>
            <a:off x="13154205" y="4057227"/>
            <a:ext cx="41613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1886cec2dd_0_0"/>
          <p:cNvSpPr/>
          <p:nvPr/>
        </p:nvSpPr>
        <p:spPr>
          <a:xfrm>
            <a:off x="8464662" y="9256889"/>
            <a:ext cx="3075000" cy="4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1886cec2dd_0_0"/>
          <p:cNvSpPr/>
          <p:nvPr/>
        </p:nvSpPr>
        <p:spPr>
          <a:xfrm>
            <a:off x="1764056" y="1458813"/>
            <a:ext cx="15361200" cy="6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64000" rIns="128000" bIns="64000" anchor="t" anchorCtr="0">
            <a:noAutofit/>
          </a:bodyPr>
          <a:lstStyle/>
          <a:p>
            <a:pPr marL="4826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600"/>
              <a:buFont typeface="Noto Sans Symbols"/>
              <a:buChar char="❖"/>
            </a:pPr>
            <a:r>
              <a:rPr lang="es-ES" sz="4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Planes 2021, 2015 y 2012 Lic. en Sistemas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26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600"/>
              <a:buFont typeface="Noto Sans Symbols"/>
              <a:buChar char="❖"/>
            </a:pPr>
            <a:r>
              <a:rPr lang="es-ES" sz="4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Planes 2021, 2015 y 2012 Lic. en Informática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26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600"/>
              <a:buFont typeface="Noto Sans Symbols"/>
              <a:buChar char="❖"/>
            </a:pPr>
            <a:r>
              <a:rPr lang="es-ES" sz="4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Planes 2021, 2015, 2007 Analista Programador Universitario 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826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600"/>
              <a:buFont typeface="Noto Sans Symbols"/>
              <a:buChar char="❖"/>
            </a:pPr>
            <a:r>
              <a:rPr lang="es-ES" sz="4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Plan 2021, 2017 Analista en TIC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sz="46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sz="46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600" marR="0" lvl="0" indent="-482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600"/>
              <a:buFont typeface="Noto Sans Symbols"/>
              <a:buChar char="❖"/>
            </a:pPr>
            <a:r>
              <a:rPr lang="es-ES" sz="4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Correlativas: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1" indent="-495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600"/>
              <a:buFont typeface="Arial"/>
              <a:buChar char=" "/>
            </a:pPr>
            <a:r>
              <a:rPr lang="es-ES" sz="4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Ingeniería de Software I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95300" marR="0" lvl="1" indent="-495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600"/>
              <a:buFont typeface="Arial"/>
              <a:buChar char=" "/>
            </a:pPr>
            <a:r>
              <a:rPr lang="es-ES" sz="46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Prueba de Lecto-Comprensión y Traducción de Inglés (final)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endParaRPr sz="4600" b="0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1886cec2dd_0_0"/>
          <p:cNvSpPr txBox="1">
            <a:spLocks noGrp="1"/>
          </p:cNvSpPr>
          <p:nvPr>
            <p:ph type="title"/>
          </p:nvPr>
        </p:nvSpPr>
        <p:spPr>
          <a:xfrm>
            <a:off x="1759700" y="231002"/>
            <a:ext cx="15369900" cy="9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65000" rIns="130025" bIns="65000" anchor="ctr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00000"/>
              <a:buFont typeface="Calibri"/>
              <a:buNone/>
            </a:pPr>
            <a:r>
              <a:rPr lang="es-ES">
                <a:latin typeface="Calibri"/>
                <a:ea typeface="Calibri"/>
                <a:cs typeface="Calibri"/>
                <a:sym typeface="Calibri"/>
              </a:rPr>
              <a:t>Ingeniería de Software II</a:t>
            </a:r>
            <a:br>
              <a:rPr lang="es-ES"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type="title"/>
          </p:nvPr>
        </p:nvSpPr>
        <p:spPr>
          <a:xfrm>
            <a:off x="1020279" y="0"/>
            <a:ext cx="14359612" cy="140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es-ES" sz="7200" dirty="0"/>
              <a:t>Horarios</a:t>
            </a:r>
            <a:endParaRPr sz="8800" dirty="0"/>
          </a:p>
        </p:txBody>
      </p:sp>
      <p:sp>
        <p:nvSpPr>
          <p:cNvPr id="124" name="Google Shape;124;p2"/>
          <p:cNvSpPr/>
          <p:nvPr/>
        </p:nvSpPr>
        <p:spPr>
          <a:xfrm>
            <a:off x="1960375" y="1403075"/>
            <a:ext cx="5542200" cy="3231614"/>
          </a:xfrm>
          <a:prstGeom prst="rect">
            <a:avLst/>
          </a:prstGeom>
          <a:solidFill>
            <a:srgbClr val="DEE9F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 b="0" i="0" u="none" strike="noStrike" cap="none" dirty="0">
                <a:solidFill>
                  <a:srgbClr val="0365C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Turno 1 (Mañana)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Teoría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Miércoles de 08:30 a 10:30hs.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Aula 9</a:t>
            </a:r>
            <a:endParaRPr sz="2800" b="1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7697517" y="22615"/>
            <a:ext cx="4818300" cy="3016170"/>
          </a:xfrm>
          <a:prstGeom prst="rect">
            <a:avLst/>
          </a:prstGeom>
          <a:solidFill>
            <a:srgbClr val="B0D2B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 b="0" i="0" u="none" strike="noStrike" cap="none" dirty="0">
                <a:solidFill>
                  <a:srgbClr val="00B05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Turno 2 (Tarde)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Teoría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Martes de 14:00 a 16:00hs.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Aula 5</a:t>
            </a:r>
            <a:endParaRPr sz="2800" b="1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25;p2">
            <a:extLst>
              <a:ext uri="{FF2B5EF4-FFF2-40B4-BE49-F238E27FC236}">
                <a16:creationId xmlns:a16="http://schemas.microsoft.com/office/drawing/2014/main" id="{5C3FC154-F7EA-9650-3CEA-D796DBFC560E}"/>
              </a:ext>
            </a:extLst>
          </p:cNvPr>
          <p:cNvSpPr/>
          <p:nvPr/>
        </p:nvSpPr>
        <p:spPr>
          <a:xfrm>
            <a:off x="12037835" y="3772892"/>
            <a:ext cx="4818300" cy="301617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 b="0" i="0" u="none" strike="noStrike" cap="none" dirty="0">
                <a:solidFill>
                  <a:srgbClr val="00B05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Turno 3 (Tarde)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4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Teoría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0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Viernes de 16:00 a 18:00hs.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Aula 15</a:t>
            </a:r>
            <a:endParaRPr sz="2800" b="1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1" i="0" u="none" strike="noStrike" cap="none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30b4104d4_0_0"/>
          <p:cNvSpPr txBox="1">
            <a:spLocks noGrp="1"/>
          </p:cNvSpPr>
          <p:nvPr>
            <p:ph type="title"/>
          </p:nvPr>
        </p:nvSpPr>
        <p:spPr>
          <a:xfrm>
            <a:off x="1029578" y="975361"/>
            <a:ext cx="5484000" cy="30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375" tIns="51175" rIns="102375" bIns="51175" anchor="t" anchorCtr="0">
            <a:norm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SzPts val="6827"/>
              <a:buNone/>
            </a:pPr>
            <a:r>
              <a:rPr lang="es-ES"/>
              <a:t>Acceso a Moodle</a:t>
            </a:r>
            <a:endParaRPr/>
          </a:p>
        </p:txBody>
      </p:sp>
      <p:sp>
        <p:nvSpPr>
          <p:cNvPr id="134" name="Google Shape;134;g1f30b4104d4_0_0"/>
          <p:cNvSpPr txBox="1"/>
          <p:nvPr/>
        </p:nvSpPr>
        <p:spPr>
          <a:xfrm>
            <a:off x="9708850" y="4280700"/>
            <a:ext cx="6618000" cy="15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44"/>
              <a:buFont typeface="Arial"/>
              <a:buNone/>
            </a:pPr>
            <a:r>
              <a:rPr lang="es-ES" sz="2844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https://asignaturas.info.unlp.edu.ar/</a:t>
            </a:r>
            <a:endParaRPr sz="2844" b="0" i="0" u="none" strike="noStrike" cap="non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06FF54-30B7-DB28-981E-6EBA6C3D3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Usando </a:t>
            </a:r>
          </a:p>
          <a:p>
            <a:r>
              <a:rPr lang="es-AR" b="1" dirty="0" err="1"/>
              <a:t>Login</a:t>
            </a:r>
            <a:r>
              <a:rPr lang="es-AR" b="1" dirty="0"/>
              <a:t> vía acceso único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/>
          <p:nvPr/>
        </p:nvSpPr>
        <p:spPr>
          <a:xfrm>
            <a:off x="1866900" y="2228850"/>
            <a:ext cx="14458950" cy="569595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C75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 txBox="1">
            <a:spLocks noGrp="1"/>
          </p:cNvSpPr>
          <p:nvPr>
            <p:ph type="title"/>
          </p:nvPr>
        </p:nvSpPr>
        <p:spPr>
          <a:xfrm>
            <a:off x="1712438" y="381002"/>
            <a:ext cx="13953494" cy="236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ctr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s-ES" sz="7200"/>
              <a:t>TEORÍAS</a:t>
            </a:r>
            <a:endParaRPr sz="7200"/>
          </a:p>
        </p:txBody>
      </p:sp>
      <p:sp>
        <p:nvSpPr>
          <p:cNvPr id="141" name="Google Shape;141;p3"/>
          <p:cNvSpPr txBox="1">
            <a:spLocks noGrp="1"/>
          </p:cNvSpPr>
          <p:nvPr>
            <p:ph type="body" idx="1"/>
          </p:nvPr>
        </p:nvSpPr>
        <p:spPr>
          <a:xfrm>
            <a:off x="1655300" y="2895600"/>
            <a:ext cx="139536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t" anchorCtr="0">
            <a:noAutofit/>
          </a:bodyPr>
          <a:lstStyle/>
          <a:p>
            <a:pPr marL="1344613" lvl="2" indent="-571500" algn="l" rtl="0">
              <a:lnSpc>
                <a:spcPct val="100000"/>
              </a:lnSpc>
              <a:spcBef>
                <a:spcPts val="1484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s-ES" sz="3600" dirty="0">
                <a:solidFill>
                  <a:schemeClr val="dk1"/>
                </a:solidFill>
              </a:rPr>
              <a:t>Se subirán los días Lunes.</a:t>
            </a:r>
            <a:endParaRPr sz="3600" dirty="0">
              <a:solidFill>
                <a:schemeClr val="dk1"/>
              </a:solidFill>
            </a:endParaRPr>
          </a:p>
          <a:p>
            <a:pPr marL="1344613" lvl="2" indent="-571500" algn="l" rtl="0">
              <a:lnSpc>
                <a:spcPct val="100000"/>
              </a:lnSpc>
              <a:spcBef>
                <a:spcPts val="1484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s-ES" sz="3600" dirty="0">
                <a:solidFill>
                  <a:schemeClr val="dk1"/>
                </a:solidFill>
              </a:rPr>
              <a:t>Se dispondrá de una presentación formato .</a:t>
            </a:r>
            <a:r>
              <a:rPr lang="es-ES" sz="3600" smtClean="0">
                <a:solidFill>
                  <a:schemeClr val="dk1"/>
                </a:solidFill>
              </a:rPr>
              <a:t>ppt</a:t>
            </a:r>
            <a:endParaRPr sz="2800" dirty="0"/>
          </a:p>
          <a:p>
            <a:pPr marL="130048" lvl="0" indent="-12569" algn="l" rtl="0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rgbClr val="C00000"/>
              </a:buClr>
              <a:buSzPts val="1850"/>
              <a:buFont typeface="Arial"/>
              <a:buNone/>
            </a:pPr>
            <a:endParaRPr sz="2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/>
          <p:nvPr/>
        </p:nvSpPr>
        <p:spPr>
          <a:xfrm>
            <a:off x="1866900" y="2228850"/>
            <a:ext cx="14996160" cy="5715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4C75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"/>
          <p:cNvSpPr txBox="1">
            <a:spLocks noGrp="1"/>
          </p:cNvSpPr>
          <p:nvPr>
            <p:ph type="title"/>
          </p:nvPr>
        </p:nvSpPr>
        <p:spPr>
          <a:xfrm>
            <a:off x="1712438" y="381002"/>
            <a:ext cx="13953494" cy="2362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ctr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s-ES" sz="7200"/>
              <a:t>TP de TEORÍA</a:t>
            </a:r>
            <a:endParaRPr sz="7200"/>
          </a:p>
        </p:txBody>
      </p:sp>
      <p:sp>
        <p:nvSpPr>
          <p:cNvPr id="149" name="Google Shape;149;p4"/>
          <p:cNvSpPr txBox="1">
            <a:spLocks noGrp="1"/>
          </p:cNvSpPr>
          <p:nvPr>
            <p:ph type="body" idx="1"/>
          </p:nvPr>
        </p:nvSpPr>
        <p:spPr>
          <a:xfrm>
            <a:off x="1624808" y="2773680"/>
            <a:ext cx="13953494" cy="113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t" anchorCtr="0">
            <a:noAutofit/>
          </a:bodyPr>
          <a:lstStyle/>
          <a:p>
            <a:pPr marL="773113" lvl="2" indent="0" algn="l" rtl="0">
              <a:lnSpc>
                <a:spcPct val="100000"/>
              </a:lnSpc>
              <a:spcBef>
                <a:spcPts val="1484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s-ES" sz="3600" b="1">
                <a:solidFill>
                  <a:schemeClr val="dk1"/>
                </a:solidFill>
              </a:rPr>
              <a:t>Desarrollo de un Trabajo Grupal que consta de </a:t>
            </a:r>
            <a:endParaRPr/>
          </a:p>
          <a:p>
            <a:pPr marL="1344613" lvl="2" indent="-571500" algn="l" rtl="0">
              <a:lnSpc>
                <a:spcPct val="100000"/>
              </a:lnSpc>
              <a:spcBef>
                <a:spcPts val="1484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s-ES" sz="3600">
                <a:solidFill>
                  <a:schemeClr val="dk1"/>
                </a:solidFill>
              </a:rPr>
              <a:t>Un video</a:t>
            </a:r>
            <a:endParaRPr/>
          </a:p>
          <a:p>
            <a:pPr marL="773113" lvl="2" indent="0" algn="l" rtl="0">
              <a:lnSpc>
                <a:spcPct val="100000"/>
              </a:lnSpc>
              <a:spcBef>
                <a:spcPts val="1484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s-ES" sz="3600">
                <a:solidFill>
                  <a:schemeClr val="dk1"/>
                </a:solidFill>
              </a:rPr>
              <a:t>Realizado de manera grupal, los mismos grupos que en la práctica, están relacionados al trabajo de la práctica.</a:t>
            </a:r>
            <a:endParaRPr sz="3600">
              <a:solidFill>
                <a:schemeClr val="dk1"/>
              </a:solidFill>
            </a:endParaRPr>
          </a:p>
          <a:p>
            <a:pPr marL="1408856" lvl="1" indent="-319100" algn="l" rtl="0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chemeClr val="dk1"/>
              </a:buClr>
              <a:buSzPts val="1850"/>
              <a:buNone/>
            </a:pPr>
            <a:endParaRPr sz="2800"/>
          </a:p>
          <a:p>
            <a:pPr marL="130048" lvl="0" indent="-12569" algn="l" rtl="0">
              <a:lnSpc>
                <a:spcPct val="90000"/>
              </a:lnSpc>
              <a:spcBef>
                <a:spcPts val="702"/>
              </a:spcBef>
              <a:spcAft>
                <a:spcPts val="0"/>
              </a:spcAft>
              <a:buClr>
                <a:srgbClr val="C00000"/>
              </a:buClr>
              <a:buSzPts val="1850"/>
              <a:buFont typeface="Arial"/>
              <a:buNone/>
            </a:pPr>
            <a:endParaRPr sz="28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/>
          <p:nvPr/>
        </p:nvSpPr>
        <p:spPr>
          <a:xfrm>
            <a:off x="1554480" y="2529840"/>
            <a:ext cx="14386560" cy="60960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C75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>
            <a:spLocks noGrp="1"/>
          </p:cNvSpPr>
          <p:nvPr>
            <p:ph type="title"/>
          </p:nvPr>
        </p:nvSpPr>
        <p:spPr>
          <a:xfrm>
            <a:off x="1144748" y="0"/>
            <a:ext cx="13953494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ctr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s-ES" sz="7200"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r>
              <a:rPr lang="es-ES" sz="7200"/>
              <a:t>cceder al examen teórico</a:t>
            </a:r>
            <a:endParaRPr sz="6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5"/>
          <p:cNvSpPr txBox="1">
            <a:spLocks noGrp="1"/>
          </p:cNvSpPr>
          <p:nvPr>
            <p:ph type="body" idx="1"/>
          </p:nvPr>
        </p:nvSpPr>
        <p:spPr>
          <a:xfrm>
            <a:off x="1432561" y="2554480"/>
            <a:ext cx="14706600" cy="60467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3350" tIns="86650" rIns="173350" bIns="86650" anchor="t" anchorCtr="0">
            <a:noAutofit/>
          </a:bodyPr>
          <a:lstStyle/>
          <a:p>
            <a:pPr marL="650241" lvl="0" indent="0" algn="l" rtl="0">
              <a:lnSpc>
                <a:spcPct val="94000"/>
              </a:lnSpc>
              <a:spcBef>
                <a:spcPts val="759"/>
              </a:spcBef>
              <a:spcAft>
                <a:spcPts val="0"/>
              </a:spcAft>
              <a:buSzPts val="4267"/>
              <a:buNone/>
            </a:pPr>
            <a:r>
              <a:rPr lang="es-ES" sz="3800" dirty="0"/>
              <a:t>Deben:</a:t>
            </a:r>
            <a:endParaRPr sz="3800" dirty="0"/>
          </a:p>
          <a:p>
            <a:pPr marL="457200" lvl="0" indent="-457200" algn="l" rtl="0">
              <a:lnSpc>
                <a:spcPct val="94000"/>
              </a:lnSpc>
              <a:spcBef>
                <a:spcPts val="759"/>
              </a:spcBef>
              <a:spcAft>
                <a:spcPts val="0"/>
              </a:spcAft>
              <a:buSzPts val="3800"/>
              <a:buChar char="●"/>
            </a:pPr>
            <a:r>
              <a:rPr lang="es-ES" sz="3800" dirty="0"/>
              <a:t>  Tener el 80% de asistencia presencial a las teorías</a:t>
            </a:r>
            <a:endParaRPr sz="3800" dirty="0"/>
          </a:p>
          <a:p>
            <a:pPr marL="457200" lvl="0" indent="-45720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s-ES" sz="3800" dirty="0"/>
              <a:t>   Entregar y aprobar el TP de teoría con nota 6 o superior.</a:t>
            </a:r>
            <a:endParaRPr sz="3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803b74a40_0_0"/>
          <p:cNvSpPr/>
          <p:nvPr/>
        </p:nvSpPr>
        <p:spPr>
          <a:xfrm>
            <a:off x="1554480" y="2529840"/>
            <a:ext cx="14386500" cy="60960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C75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11803b74a40_0_0"/>
          <p:cNvSpPr txBox="1">
            <a:spLocks noGrp="1"/>
          </p:cNvSpPr>
          <p:nvPr>
            <p:ph type="title"/>
          </p:nvPr>
        </p:nvSpPr>
        <p:spPr>
          <a:xfrm>
            <a:off x="1144748" y="0"/>
            <a:ext cx="139536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ctr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s-ES" sz="7200">
                <a:latin typeface="Libre Franklin"/>
                <a:ea typeface="Libre Franklin"/>
                <a:cs typeface="Libre Franklin"/>
                <a:sym typeface="Libre Franklin"/>
              </a:rPr>
              <a:t>Aprobación de la materia</a:t>
            </a:r>
            <a:endParaRPr sz="6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5" name="Google Shape;165;g11803b74a40_0_0"/>
          <p:cNvSpPr txBox="1">
            <a:spLocks noGrp="1"/>
          </p:cNvSpPr>
          <p:nvPr>
            <p:ph type="body" idx="1"/>
          </p:nvPr>
        </p:nvSpPr>
        <p:spPr>
          <a:xfrm>
            <a:off x="1352961" y="2554455"/>
            <a:ext cx="14706600" cy="604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3350" tIns="86650" rIns="173350" bIns="86650" anchor="t" anchorCtr="0">
            <a:noAutofit/>
          </a:bodyPr>
          <a:lstStyle/>
          <a:p>
            <a:pPr marL="0" lvl="0" indent="0" algn="l" rtl="0">
              <a:lnSpc>
                <a:spcPct val="94000"/>
              </a:lnSpc>
              <a:spcBef>
                <a:spcPts val="759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s-ES" sz="3800"/>
              <a:t>El</a:t>
            </a:r>
            <a:r>
              <a:rPr lang="es-ES" sz="3800" b="1" i="1"/>
              <a:t> final </a:t>
            </a:r>
            <a:r>
              <a:rPr lang="es-ES" sz="3800"/>
              <a:t>de la materia se aprobará optando entre:</a:t>
            </a:r>
            <a:endParaRPr/>
          </a:p>
          <a:p>
            <a:pPr marL="866988" lvl="1" indent="0" algn="l" rtl="0">
              <a:lnSpc>
                <a:spcPct val="94000"/>
              </a:lnSpc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/>
              <a:t>1 –</a:t>
            </a:r>
            <a:r>
              <a:rPr lang="es-ES" sz="3600"/>
              <a:t>Rendir un examen teórico (con  un recuperatorio) durante la cursada y sacando 6 (seis) o más, e inscribiéndose a una mesa de final</a:t>
            </a:r>
            <a:endParaRPr sz="3600"/>
          </a:p>
          <a:p>
            <a:pPr marL="866988" lvl="1" indent="0" algn="l" rtl="0">
              <a:lnSpc>
                <a:spcPct val="94000"/>
              </a:lnSpc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600"/>
              <a:t>O </a:t>
            </a:r>
            <a:endParaRPr sz="3600"/>
          </a:p>
          <a:p>
            <a:pPr marL="866988" lvl="1" indent="0" algn="l" rtl="0">
              <a:lnSpc>
                <a:spcPct val="94000"/>
              </a:lnSpc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3600"/>
              <a:t>2 - Rendir examen escrito en las mesas de final</a:t>
            </a:r>
            <a:r>
              <a:rPr lang="es-ES"/>
              <a:t>.</a:t>
            </a:r>
            <a:endParaRPr/>
          </a:p>
          <a:p>
            <a:pPr marL="866988" lvl="1" indent="0" algn="l" rtl="0">
              <a:lnSpc>
                <a:spcPct val="94000"/>
              </a:lnSpc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866988" lvl="1" indent="0" algn="l" rtl="0">
              <a:lnSpc>
                <a:spcPct val="94000"/>
              </a:lnSpc>
              <a:spcBef>
                <a:spcPts val="1062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>
                <a:solidFill>
                  <a:srgbClr val="FF0000"/>
                </a:solidFill>
              </a:rPr>
              <a:t>Habiendo aprobado la parte práctica  </a:t>
            </a:r>
            <a:endParaRPr>
              <a:solidFill>
                <a:srgbClr val="FF0000"/>
              </a:solidFill>
            </a:endParaRPr>
          </a:p>
          <a:p>
            <a:pPr marL="650241" lvl="0" indent="0" algn="l" rtl="0">
              <a:lnSpc>
                <a:spcPct val="94000"/>
              </a:lnSpc>
              <a:spcBef>
                <a:spcPts val="759"/>
              </a:spcBef>
              <a:spcAft>
                <a:spcPts val="0"/>
              </a:spcAft>
              <a:buSzPts val="4267"/>
              <a:buNone/>
            </a:pPr>
            <a:endParaRPr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803b74a40_0_8"/>
          <p:cNvSpPr/>
          <p:nvPr/>
        </p:nvSpPr>
        <p:spPr>
          <a:xfrm>
            <a:off x="1554480" y="2529840"/>
            <a:ext cx="14386500" cy="609600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4C757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1803b74a40_0_8"/>
          <p:cNvSpPr txBox="1">
            <a:spLocks noGrp="1"/>
          </p:cNvSpPr>
          <p:nvPr>
            <p:ph type="title"/>
          </p:nvPr>
        </p:nvSpPr>
        <p:spPr>
          <a:xfrm>
            <a:off x="1144748" y="0"/>
            <a:ext cx="13953600" cy="33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3350" tIns="86650" rIns="173350" bIns="86650" anchor="ctr" anchorCtr="0">
            <a:no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s-ES" sz="7200"/>
              <a:t>Nota final de la materia</a:t>
            </a:r>
            <a:endParaRPr sz="600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3" name="Google Shape;173;g11803b74a40_0_8"/>
          <p:cNvSpPr txBox="1">
            <a:spLocks noGrp="1"/>
          </p:cNvSpPr>
          <p:nvPr>
            <p:ph type="body" idx="1"/>
          </p:nvPr>
        </p:nvSpPr>
        <p:spPr>
          <a:xfrm>
            <a:off x="1432561" y="2554480"/>
            <a:ext cx="14706600" cy="604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73350" tIns="86650" rIns="173350" bIns="86650" anchor="t" anchorCtr="0">
            <a:noAutofit/>
          </a:bodyPr>
          <a:lstStyle/>
          <a:p>
            <a:pPr marL="914400" lvl="0" indent="0" algn="l" rtl="0">
              <a:lnSpc>
                <a:spcPct val="94000"/>
              </a:lnSpc>
              <a:spcBef>
                <a:spcPts val="759"/>
              </a:spcBef>
              <a:spcAft>
                <a:spcPts val="0"/>
              </a:spcAft>
              <a:buSzPts val="4267"/>
              <a:buNone/>
            </a:pPr>
            <a:r>
              <a:rPr lang="es-ES" sz="3800" dirty="0"/>
              <a:t>¿Cómo se compone la nota final de la asignatura para los que acceden a promoción?</a:t>
            </a:r>
            <a:endParaRPr dirty="0"/>
          </a:p>
          <a:p>
            <a:pPr marL="914400" lvl="0" indent="0" algn="l" rtl="0">
              <a:lnSpc>
                <a:spcPct val="94000"/>
              </a:lnSpc>
              <a:spcBef>
                <a:spcPts val="759"/>
              </a:spcBef>
              <a:spcAft>
                <a:spcPts val="0"/>
              </a:spcAft>
              <a:buSzPts val="4267"/>
              <a:buNone/>
            </a:pPr>
            <a:endParaRPr sz="3800" dirty="0"/>
          </a:p>
          <a:p>
            <a:pPr marL="457200" lvl="0" indent="-457200" algn="l" rtl="0">
              <a:lnSpc>
                <a:spcPct val="94000"/>
              </a:lnSpc>
              <a:spcBef>
                <a:spcPts val="759"/>
              </a:spcBef>
              <a:spcAft>
                <a:spcPts val="0"/>
              </a:spcAft>
              <a:buSzPts val="3800"/>
              <a:buChar char="●"/>
            </a:pPr>
            <a:r>
              <a:rPr lang="es-ES" sz="3800" dirty="0"/>
              <a:t>Con el </a:t>
            </a:r>
            <a:r>
              <a:rPr lang="es-ES" sz="3800" b="1" u="sng" dirty="0"/>
              <a:t>promedio </a:t>
            </a:r>
            <a:r>
              <a:rPr lang="es-ES" sz="3800" dirty="0"/>
              <a:t>de las notas del TP de teoría  que debe ser 6 o superior y la nota del examen teórico presencial (o la nota de su recuperatorio). Debe ser 6 o superior la nota del examen teórico.</a:t>
            </a:r>
            <a:endParaRPr sz="38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corte">
  <a:themeElements>
    <a:clrScheme name="Recorte">
      <a:dk1>
        <a:srgbClr val="000000"/>
      </a:dk1>
      <a:lt1>
        <a:srgbClr val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393</Words>
  <Application>Microsoft Office PowerPoint</Application>
  <PresentationFormat>Personalizado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Noto Sans Symbols</vt:lpstr>
      <vt:lpstr>Libre Baskerville</vt:lpstr>
      <vt:lpstr>Arial</vt:lpstr>
      <vt:lpstr>Calibri</vt:lpstr>
      <vt:lpstr>Libre Franklin</vt:lpstr>
      <vt:lpstr>Recorte</vt:lpstr>
      <vt:lpstr>Ingeniería de Software II  Clases de teoría 2025</vt:lpstr>
      <vt:lpstr>Ingeniería de Software II </vt:lpstr>
      <vt:lpstr>Horarios</vt:lpstr>
      <vt:lpstr>Acceso a Moodle</vt:lpstr>
      <vt:lpstr>TEORÍAS</vt:lpstr>
      <vt:lpstr>TP de TEORÍA</vt:lpstr>
      <vt:lpstr>Acceder al examen teórico</vt:lpstr>
      <vt:lpstr>Aprobación de la materia</vt:lpstr>
      <vt:lpstr>Nota final de la materia</vt:lpstr>
      <vt:lpstr>Nota en el siu guaraní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II  Clases de teoría 2025</dc:title>
  <dc:creator>Silvia</dc:creator>
  <cp:lastModifiedBy>Ro</cp:lastModifiedBy>
  <cp:revision>6</cp:revision>
  <dcterms:modified xsi:type="dcterms:W3CDTF">2025-03-10T19:27:10Z</dcterms:modified>
</cp:coreProperties>
</file>