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 id="2147483674" r:id="rId6"/>
    <p:sldMasterId id="2147483687" r:id="rId7"/>
    <p:sldMasterId id="214748370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Lst>
  <p:sldSz cy="7021500" cx="121697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211">
          <p15:clr>
            <a:srgbClr val="000000"/>
          </p15:clr>
        </p15:guide>
        <p15:guide id="2" pos="3833">
          <p15:clr>
            <a:srgbClr val="000000"/>
          </p15:clr>
        </p15:guide>
      </p15:sldGuideLst>
    </p:ext>
    <p:ext uri="GoogleSlidesCustomDataVersion2">
      <go:slidesCustomData xmlns:go="http://customooxmlschemas.google.com/" r:id="rId60" roundtripDataSignature="AMtx7mhTokqCGji14rrnWRwHHnIChRkKc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11" orient="horz"/>
        <p:guide pos="3833"/>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60" Type="http://customschemas.google.com/relationships/presentationmetadata" Target="metadata"/><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07000" y="812520"/>
            <a:ext cx="5345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295" name="Google Shape;295;p1:notes"/>
          <p:cNvSpPr txBox="1"/>
          <p:nvPr>
            <p:ph idx="1" type="body"/>
          </p:nvPr>
        </p:nvSpPr>
        <p:spPr>
          <a:xfrm>
            <a:off x="685800" y="4400640"/>
            <a:ext cx="5486400" cy="35989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296" name="Google Shape;296;p1:notes"/>
          <p:cNvSpPr/>
          <p:nvPr/>
        </p:nvSpPr>
        <p:spPr>
          <a:xfrm>
            <a:off x="3884760" y="8685360"/>
            <a:ext cx="2971800" cy="457200"/>
          </a:xfrm>
          <a:custGeom>
            <a:rect b="b" l="l" r="r" t="t"/>
            <a:pathLst>
              <a:path extrusionOk="0" h="21600" w="21600">
                <a:moveTo>
                  <a:pt x="0" y="0"/>
                </a:moveTo>
                <a:lnTo>
                  <a:pt x="21600" y="0"/>
                </a:lnTo>
                <a:lnTo>
                  <a:pt x="21600" y="21600"/>
                </a:lnTo>
                <a:lnTo>
                  <a:pt x="0" y="21600"/>
                </a:lnTo>
                <a:close/>
              </a:path>
            </a:pathLst>
          </a:custGeom>
          <a:noFill/>
          <a:ln>
            <a:noFill/>
          </a:ln>
        </p:spPr>
      </p:sp>
      <p:sp>
        <p:nvSpPr>
          <p:cNvPr id="297" name="Google Shape;297;p1:notes"/>
          <p:cNvSpPr/>
          <p:nvPr>
            <p:ph idx="2" type="sldImg"/>
          </p:nvPr>
        </p:nvSpPr>
        <p:spPr>
          <a:xfrm>
            <a:off x="754063" y="1143000"/>
            <a:ext cx="5349875" cy="30861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0: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82" name="Google Shape;382;p10: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83" name="Google Shape;383;p10:notes"/>
          <p:cNvSpPr/>
          <p:nvPr/>
        </p:nvSpPr>
        <p:spPr>
          <a:xfrm>
            <a:off x="3884760" y="8685360"/>
            <a:ext cx="2971080" cy="4564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84" name="Google Shape;384;p10:notes"/>
          <p:cNvSpPr/>
          <p:nvPr>
            <p:ph idx="2" type="sldImg"/>
          </p:nvPr>
        </p:nvSpPr>
        <p:spPr>
          <a:xfrm>
            <a:off x="458788" y="695325"/>
            <a:ext cx="5940425"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11: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3" name="Google Shape;393;p11:notes"/>
          <p:cNvSpPr/>
          <p:nvPr>
            <p:ph idx="2" type="sldImg"/>
          </p:nvPr>
        </p:nvSpPr>
        <p:spPr>
          <a:xfrm>
            <a:off x="458788" y="685800"/>
            <a:ext cx="59404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4" name="Google Shape;394;p11:notes"/>
          <p:cNvSpPr txBox="1"/>
          <p:nvPr>
            <p:ph idx="1" type="body"/>
          </p:nvPr>
        </p:nvSpPr>
        <p:spPr>
          <a:xfrm>
            <a:off x="685800" y="4343400"/>
            <a:ext cx="5485680" cy="41140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95" name="Google Shape;395;p11:notes"/>
          <p:cNvSpPr/>
          <p:nvPr/>
        </p:nvSpPr>
        <p:spPr>
          <a:xfrm>
            <a:off x="3884760" y="8685360"/>
            <a:ext cx="2971080" cy="4564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12: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5" name="Google Shape;405;p12: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06" name="Google Shape;406;p12: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1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415" name="Google Shape;415;p13: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14: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2" name="Google Shape;422;p14: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23" name="Google Shape;423;p14: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15: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1" name="Google Shape;431;p15: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32" name="Google Shape;432;p15: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16: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0" name="Google Shape;440;p16: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41" name="Google Shape;441;p16: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17: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5" name="Google Shape;455;p17: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56" name="Google Shape;456;p17: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18: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4" name="Google Shape;464;p18: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65" name="Google Shape;465;p18: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19: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3" name="Google Shape;483;p19: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84" name="Google Shape;484;p19:notes"/>
          <p:cNvSpPr/>
          <p:nvPr>
            <p:ph idx="2" type="sldImg"/>
          </p:nvPr>
        </p:nvSpPr>
        <p:spPr>
          <a:xfrm>
            <a:off x="306360" y="812880"/>
            <a:ext cx="6946920" cy="40086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04" name="Google Shape;304;p2:notes"/>
          <p:cNvSpPr/>
          <p:nvPr>
            <p:ph idx="2" type="sldImg"/>
          </p:nvPr>
        </p:nvSpPr>
        <p:spPr>
          <a:xfrm>
            <a:off x="458788" y="685800"/>
            <a:ext cx="5940425"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2:notes"/>
          <p:cNvSpPr txBox="1"/>
          <p:nvPr>
            <p:ph idx="1" type="body"/>
          </p:nvPr>
        </p:nvSpPr>
        <p:spPr>
          <a:xfrm>
            <a:off x="685800" y="4343400"/>
            <a:ext cx="5485680" cy="41140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06" name="Google Shape;306;p2:notes"/>
          <p:cNvSpPr/>
          <p:nvPr/>
        </p:nvSpPr>
        <p:spPr>
          <a:xfrm>
            <a:off x="3884760" y="8685360"/>
            <a:ext cx="2971080" cy="45648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0: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2" name="Google Shape;492;p20: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493" name="Google Shape;493;p20: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21: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2" name="Google Shape;502;p21: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rPr b="0" lang="es-AR" sz="2000" strike="noStrike">
                <a:solidFill>
                  <a:srgbClr val="000000"/>
                </a:solidFill>
                <a:latin typeface="Arial"/>
                <a:ea typeface="Arial"/>
                <a:cs typeface="Arial"/>
                <a:sym typeface="Arial"/>
              </a:rPr>
              <a:t>Versionado Semántico 2.0.0</a:t>
            </a:r>
            <a:endParaRPr b="0" sz="20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s-AR" sz="2000" strike="noStrike">
                <a:solidFill>
                  <a:srgbClr val="000000"/>
                </a:solidFill>
                <a:latin typeface="Arial"/>
                <a:ea typeface="Arial"/>
                <a:cs typeface="Arial"/>
                <a:sym typeface="Arial"/>
              </a:rPr>
              <a:t>Resumen</a:t>
            </a:r>
            <a:endParaRPr b="0" sz="20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s-AR" sz="2000" strike="noStrike">
                <a:solidFill>
                  <a:srgbClr val="000000"/>
                </a:solidFill>
                <a:latin typeface="Arial"/>
                <a:ea typeface="Arial"/>
                <a:cs typeface="Arial"/>
                <a:sym typeface="Arial"/>
              </a:rPr>
              <a:t>Dado un número de versión MAYOR.MENOR.PARCHE, se incrementa:</a:t>
            </a:r>
            <a:endParaRPr b="0" sz="20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s-AR" sz="2000" strike="noStrike">
                <a:solidFill>
                  <a:srgbClr val="000000"/>
                </a:solidFill>
                <a:latin typeface="Arial"/>
                <a:ea typeface="Arial"/>
                <a:cs typeface="Arial"/>
                <a:sym typeface="Arial"/>
              </a:rPr>
              <a:t>la versión MAYOR cuando realizas un cambio incompatible en el API,</a:t>
            </a:r>
            <a:endParaRPr b="0" sz="20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s-AR" sz="2000" strike="noStrike">
                <a:solidFill>
                  <a:srgbClr val="000000"/>
                </a:solidFill>
                <a:latin typeface="Arial"/>
                <a:ea typeface="Arial"/>
                <a:cs typeface="Arial"/>
                <a:sym typeface="Arial"/>
              </a:rPr>
              <a:t>la versión MENOR cuando añades funcionalidad que compatible con versiones anteriores, y</a:t>
            </a:r>
            <a:endParaRPr b="0" sz="20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s-AR" sz="2000" strike="noStrike">
                <a:solidFill>
                  <a:srgbClr val="000000"/>
                </a:solidFill>
                <a:latin typeface="Arial"/>
                <a:ea typeface="Arial"/>
                <a:cs typeface="Arial"/>
                <a:sym typeface="Arial"/>
              </a:rPr>
              <a:t>la versión PARCHE cuando reparas errores compatibles con versiones anteriores.</a:t>
            </a:r>
            <a:endParaRPr b="0" sz="2000" strike="noStrike">
              <a:latin typeface="Arial"/>
              <a:ea typeface="Arial"/>
              <a:cs typeface="Arial"/>
              <a:sym typeface="Arial"/>
            </a:endParaRPr>
          </a:p>
          <a:p>
            <a:pPr indent="0" lvl="0" marL="0" rtl="0" algn="l">
              <a:lnSpc>
                <a:spcPct val="100000"/>
              </a:lnSpc>
              <a:spcBef>
                <a:spcPts val="0"/>
              </a:spcBef>
              <a:spcAft>
                <a:spcPts val="0"/>
              </a:spcAft>
              <a:buSzPts val="1400"/>
              <a:buNone/>
            </a:pPr>
            <a:r>
              <a:rPr b="0" lang="es-AR" sz="2000" strike="noStrike">
                <a:solidFill>
                  <a:srgbClr val="000000"/>
                </a:solidFill>
                <a:latin typeface="Arial"/>
                <a:ea typeface="Arial"/>
                <a:cs typeface="Arial"/>
                <a:sym typeface="Arial"/>
              </a:rPr>
              <a:t>Hay disponibles etiquetas para prelanzamiento y metadata de compilación como extensiones al formato MAYOR.MENOR.PARCHE.</a:t>
            </a:r>
            <a:endParaRPr b="0" sz="2000" strike="noStrike">
              <a:latin typeface="Arial"/>
              <a:ea typeface="Arial"/>
              <a:cs typeface="Arial"/>
              <a:sym typeface="Arial"/>
            </a:endParaRPr>
          </a:p>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03" name="Google Shape;503;p21: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22: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3" name="Google Shape;513;p22: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14" name="Google Shape;514;p22: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3: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22" name="Google Shape;522;p23: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23" name="Google Shape;523;p23: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4: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32" name="Google Shape;532;p24: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33" name="Google Shape;533;p24: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25: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41" name="Google Shape;541;p25: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42" name="Google Shape;542;p25: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26: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50" name="Google Shape;550;p26: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51" name="Google Shape;551;p26: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27: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59" name="Google Shape;559;p27: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60" name="Google Shape;560;p27: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8:notes"/>
          <p:cNvSpPr txBox="1"/>
          <p:nvPr/>
        </p:nvSpPr>
        <p:spPr>
          <a:xfrm>
            <a:off x="3884760" y="8685360"/>
            <a:ext cx="2971800" cy="45864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68" name="Google Shape;568;p28:notes"/>
          <p:cNvSpPr txBox="1"/>
          <p:nvPr>
            <p:ph idx="1" type="body"/>
          </p:nvPr>
        </p:nvSpPr>
        <p:spPr>
          <a:xfrm>
            <a:off x="685800" y="4400640"/>
            <a:ext cx="5486400" cy="35989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569" name="Google Shape;569;p28:notes"/>
          <p:cNvSpPr/>
          <p:nvPr/>
        </p:nvSpPr>
        <p:spPr>
          <a:xfrm>
            <a:off x="3884760" y="8685360"/>
            <a:ext cx="2971800" cy="457200"/>
          </a:xfrm>
          <a:custGeom>
            <a:rect b="b" l="l" r="r" t="t"/>
            <a:pathLst>
              <a:path extrusionOk="0" h="21600" w="21600">
                <a:moveTo>
                  <a:pt x="0" y="0"/>
                </a:moveTo>
                <a:lnTo>
                  <a:pt x="21600" y="0"/>
                </a:lnTo>
                <a:lnTo>
                  <a:pt x="21600" y="21600"/>
                </a:lnTo>
                <a:lnTo>
                  <a:pt x="0" y="21600"/>
                </a:lnTo>
                <a:close/>
              </a:path>
            </a:pathLst>
          </a:custGeom>
          <a:noFill/>
          <a:ln>
            <a:noFill/>
          </a:ln>
        </p:spPr>
      </p:sp>
      <p:sp>
        <p:nvSpPr>
          <p:cNvPr id="570" name="Google Shape;570;p28:notes"/>
          <p:cNvSpPr/>
          <p:nvPr>
            <p:ph idx="2" type="sldImg"/>
          </p:nvPr>
        </p:nvSpPr>
        <p:spPr>
          <a:xfrm>
            <a:off x="754200" y="1143000"/>
            <a:ext cx="5349960" cy="308592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2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77" name="Google Shape;577;p29: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14" name="Google Shape;314;p3: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15" name="Google Shape;315;p3: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p3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85" name="Google Shape;585;p30: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p3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592" name="Google Shape;592;p31: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3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05" name="Google Shape;605;p32: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3:notes"/>
          <p:cNvSpPr/>
          <p:nvPr>
            <p:ph idx="2" type="sldImg"/>
          </p:nvPr>
        </p:nvSpPr>
        <p:spPr>
          <a:xfrm>
            <a:off x="755650" y="1143000"/>
            <a:ext cx="5345113" cy="3084513"/>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6" name="Google Shape;616;p33:notes"/>
          <p:cNvSpPr txBox="1"/>
          <p:nvPr>
            <p:ph idx="1" type="body"/>
          </p:nvPr>
        </p:nvSpPr>
        <p:spPr>
          <a:xfrm>
            <a:off x="685800" y="4400640"/>
            <a:ext cx="5485320" cy="35992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617" name="Google Shape;617;p33:notes"/>
          <p:cNvSpPr/>
          <p:nvPr/>
        </p:nvSpPr>
        <p:spPr>
          <a:xfrm>
            <a:off x="3884760" y="8685360"/>
            <a:ext cx="2970720" cy="45756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s-AR"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3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26" name="Google Shape;626;p34: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3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34" name="Google Shape;634;p35: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p3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42" name="Google Shape;642;p36: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p3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51" name="Google Shape;651;p37: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3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60" name="Google Shape;660;p38: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3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69" name="Google Shape;669;p39: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4: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5" name="Google Shape;325;p4: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26" name="Google Shape;326;p4: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p40: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78" name="Google Shape;678;p40: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41: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87" name="Google Shape;687;p41: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42: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697" name="Google Shape;697;p42: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43: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07" name="Google Shape;707;p43: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p44: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17" name="Google Shape;717;p44: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34129cca4c4_0_0:notes"/>
          <p:cNvSpPr txBox="1"/>
          <p:nvPr>
            <p:ph idx="1" type="body"/>
          </p:nvPr>
        </p:nvSpPr>
        <p:spPr>
          <a:xfrm>
            <a:off x="756000" y="5078520"/>
            <a:ext cx="6047700" cy="48111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26" name="Google Shape;726;g34129cca4c4_0_0:notes"/>
          <p:cNvSpPr/>
          <p:nvPr>
            <p:ph idx="2" type="sldImg"/>
          </p:nvPr>
        </p:nvSpPr>
        <p:spPr>
          <a:xfrm>
            <a:off x="306388" y="812800"/>
            <a:ext cx="6945300" cy="40083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45: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35" name="Google Shape;735;p45: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46: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44" name="Google Shape;744;p46: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1" name="Shape 751"/>
        <p:cNvGrpSpPr/>
        <p:nvPr/>
      </p:nvGrpSpPr>
      <p:grpSpPr>
        <a:xfrm>
          <a:off x="0" y="0"/>
          <a:ext cx="0" cy="0"/>
          <a:chOff x="0" y="0"/>
          <a:chExt cx="0" cy="0"/>
        </a:xfrm>
      </p:grpSpPr>
      <p:sp>
        <p:nvSpPr>
          <p:cNvPr id="752" name="Google Shape;752;p47: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53" name="Google Shape;753;p47: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48: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61" name="Google Shape;761;p48: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5: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4" name="Google Shape;334;p5:notes"/>
          <p:cNvSpPr txBox="1"/>
          <p:nvPr>
            <p:ph idx="1" type="body"/>
          </p:nvPr>
        </p:nvSpPr>
        <p:spPr>
          <a:xfrm>
            <a:off x="685800" y="4343400"/>
            <a:ext cx="5486040" cy="41144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35" name="Google Shape;335;p5:notes"/>
          <p:cNvSpPr/>
          <p:nvPr>
            <p:ph idx="2" type="sldImg"/>
          </p:nvPr>
        </p:nvSpPr>
        <p:spPr>
          <a:xfrm>
            <a:off x="458788" y="695325"/>
            <a:ext cx="5940425" cy="3427413"/>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p49:notes"/>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
        <p:nvSpPr>
          <p:cNvPr id="768" name="Google Shape;768;p49:notes"/>
          <p:cNvSpPr/>
          <p:nvPr>
            <p:ph idx="2" type="sldImg"/>
          </p:nvPr>
        </p:nvSpPr>
        <p:spPr>
          <a:xfrm>
            <a:off x="306388" y="812800"/>
            <a:ext cx="6945312"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6: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2" name="Google Shape;342;p6: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43" name="Google Shape;343;p6: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7: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350" name="Google Shape;350;p7: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51" name="Google Shape;351;p7: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8: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s-AR" sz="1800" u="none" cap="none" strike="noStrike">
                <a:solidFill>
                  <a:srgbClr val="000000"/>
                </a:solidFill>
                <a:latin typeface="Calibri"/>
                <a:ea typeface="Calibri"/>
                <a:cs typeface="Calibri"/>
                <a:sym typeface="Calibri"/>
              </a:rPr>
              <a:t>‹#›</a:t>
            </a:fld>
            <a:endParaRPr b="0" i="0" sz="1800" u="none" cap="none" strike="noStrike">
              <a:solidFill>
                <a:srgbClr val="000000"/>
              </a:solidFill>
              <a:latin typeface="Arial"/>
              <a:ea typeface="Arial"/>
              <a:cs typeface="Arial"/>
              <a:sym typeface="Arial"/>
            </a:endParaRPr>
          </a:p>
        </p:txBody>
      </p:sp>
      <p:sp>
        <p:nvSpPr>
          <p:cNvPr id="359" name="Google Shape;359;p8: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60" name="Google Shape;360;p8: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9:notes"/>
          <p:cNvSpPr txBox="1"/>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s-AR"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7" name="Google Shape;367;p9:notes"/>
          <p:cNvSpPr txBox="1"/>
          <p:nvPr>
            <p:ph idx="1" type="body"/>
          </p:nvPr>
        </p:nvSpPr>
        <p:spPr>
          <a:xfrm>
            <a:off x="756000" y="5078520"/>
            <a:ext cx="6047280" cy="481068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b="0" sz="2000" strike="noStrike">
              <a:latin typeface="Arial"/>
              <a:ea typeface="Arial"/>
              <a:cs typeface="Arial"/>
              <a:sym typeface="Arial"/>
            </a:endParaRPr>
          </a:p>
        </p:txBody>
      </p:sp>
      <p:sp>
        <p:nvSpPr>
          <p:cNvPr id="368" name="Google Shape;368;p9:notes"/>
          <p:cNvSpPr/>
          <p:nvPr>
            <p:ph idx="2" type="sldImg"/>
          </p:nvPr>
        </p:nvSpPr>
        <p:spPr>
          <a:xfrm>
            <a:off x="306388" y="812800"/>
            <a:ext cx="6946900" cy="4008438"/>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7" name="Shape 17"/>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7" name="Shape 47"/>
        <p:cNvGrpSpPr/>
        <p:nvPr/>
      </p:nvGrpSpPr>
      <p:grpSpPr>
        <a:xfrm>
          <a:off x="0" y="0"/>
          <a:ext cx="0" cy="0"/>
          <a:chOff x="0" y="0"/>
          <a:chExt cx="0" cy="0"/>
        </a:xfrm>
      </p:grpSpPr>
      <p:sp>
        <p:nvSpPr>
          <p:cNvPr id="48" name="Google Shape;48;p70"/>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0"/>
          <p:cNvSpPr txBox="1"/>
          <p:nvPr>
            <p:ph idx="1" type="body"/>
          </p:nvPr>
        </p:nvSpPr>
        <p:spPr>
          <a:xfrm>
            <a:off x="608400" y="164268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70"/>
          <p:cNvSpPr txBox="1"/>
          <p:nvPr>
            <p:ph idx="2" type="body"/>
          </p:nvPr>
        </p:nvSpPr>
        <p:spPr>
          <a:xfrm>
            <a:off x="608400" y="376992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1" name="Shape 51"/>
        <p:cNvGrpSpPr/>
        <p:nvPr/>
      </p:nvGrpSpPr>
      <p:grpSpPr>
        <a:xfrm>
          <a:off x="0" y="0"/>
          <a:ext cx="0" cy="0"/>
          <a:chOff x="0" y="0"/>
          <a:chExt cx="0" cy="0"/>
        </a:xfrm>
      </p:grpSpPr>
      <p:sp>
        <p:nvSpPr>
          <p:cNvPr id="52" name="Google Shape;52;p71"/>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1"/>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4" name="Google Shape;54;p71"/>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5" name="Google Shape;55;p71"/>
          <p:cNvSpPr txBox="1"/>
          <p:nvPr>
            <p:ph idx="3" type="body"/>
          </p:nvPr>
        </p:nvSpPr>
        <p:spPr>
          <a:xfrm>
            <a:off x="60840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6" name="Google Shape;56;p71"/>
          <p:cNvSpPr txBox="1"/>
          <p:nvPr>
            <p:ph idx="4" type="body"/>
          </p:nvPr>
        </p:nvSpPr>
        <p:spPr>
          <a:xfrm>
            <a:off x="622044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7" name="Shape 57"/>
        <p:cNvGrpSpPr/>
        <p:nvPr/>
      </p:nvGrpSpPr>
      <p:grpSpPr>
        <a:xfrm>
          <a:off x="0" y="0"/>
          <a:ext cx="0" cy="0"/>
          <a:chOff x="0" y="0"/>
          <a:chExt cx="0" cy="0"/>
        </a:xfrm>
      </p:grpSpPr>
      <p:sp>
        <p:nvSpPr>
          <p:cNvPr id="58" name="Google Shape;58;p72"/>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72"/>
          <p:cNvSpPr txBox="1"/>
          <p:nvPr>
            <p:ph idx="1" type="body"/>
          </p:nvPr>
        </p:nvSpPr>
        <p:spPr>
          <a:xfrm>
            <a:off x="60840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0" name="Google Shape;60;p72"/>
          <p:cNvSpPr txBox="1"/>
          <p:nvPr>
            <p:ph idx="2" type="body"/>
          </p:nvPr>
        </p:nvSpPr>
        <p:spPr>
          <a:xfrm>
            <a:off x="431172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1" name="Google Shape;61;p72"/>
          <p:cNvSpPr txBox="1"/>
          <p:nvPr>
            <p:ph idx="3" type="body"/>
          </p:nvPr>
        </p:nvSpPr>
        <p:spPr>
          <a:xfrm>
            <a:off x="801504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2" name="Google Shape;62;p72"/>
          <p:cNvSpPr txBox="1"/>
          <p:nvPr>
            <p:ph idx="4" type="body"/>
          </p:nvPr>
        </p:nvSpPr>
        <p:spPr>
          <a:xfrm>
            <a:off x="60840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3" name="Google Shape;63;p72"/>
          <p:cNvSpPr txBox="1"/>
          <p:nvPr>
            <p:ph idx="5" type="body"/>
          </p:nvPr>
        </p:nvSpPr>
        <p:spPr>
          <a:xfrm>
            <a:off x="431172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64" name="Google Shape;64;p72"/>
          <p:cNvSpPr txBox="1"/>
          <p:nvPr>
            <p:ph idx="6" type="body"/>
          </p:nvPr>
        </p:nvSpPr>
        <p:spPr>
          <a:xfrm>
            <a:off x="801504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4" name="Shape 74"/>
        <p:cNvGrpSpPr/>
        <p:nvPr/>
      </p:nvGrpSpPr>
      <p:grpSpPr>
        <a:xfrm>
          <a:off x="0" y="0"/>
          <a:ext cx="0" cy="0"/>
          <a:chOff x="0" y="0"/>
          <a:chExt cx="0" cy="0"/>
        </a:xfrm>
      </p:grpSpPr>
      <p:sp>
        <p:nvSpPr>
          <p:cNvPr id="75" name="Google Shape;75;p73"/>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73"/>
          <p:cNvSpPr txBox="1"/>
          <p:nvPr>
            <p:ph idx="1" type="subTitle"/>
          </p:nvPr>
        </p:nvSpPr>
        <p:spPr>
          <a:xfrm>
            <a:off x="608400" y="1642680"/>
            <a:ext cx="10952280" cy="40719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7" name="Shape 77"/>
        <p:cNvGrpSpPr/>
        <p:nvPr/>
      </p:nvGrpSpPr>
      <p:grpSpPr>
        <a:xfrm>
          <a:off x="0" y="0"/>
          <a:ext cx="0" cy="0"/>
          <a:chOff x="0" y="0"/>
          <a:chExt cx="0" cy="0"/>
        </a:xfrm>
      </p:grpSpPr>
      <p:sp>
        <p:nvSpPr>
          <p:cNvPr id="78" name="Google Shape;78;p74"/>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74"/>
          <p:cNvSpPr txBox="1"/>
          <p:nvPr>
            <p:ph idx="1" type="body"/>
          </p:nvPr>
        </p:nvSpPr>
        <p:spPr>
          <a:xfrm>
            <a:off x="608400" y="1642680"/>
            <a:ext cx="1095228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0" name="Shape 80"/>
        <p:cNvGrpSpPr/>
        <p:nvPr/>
      </p:nvGrpSpPr>
      <p:grpSpPr>
        <a:xfrm>
          <a:off x="0" y="0"/>
          <a:ext cx="0" cy="0"/>
          <a:chOff x="0" y="0"/>
          <a:chExt cx="0" cy="0"/>
        </a:xfrm>
      </p:grpSpPr>
      <p:sp>
        <p:nvSpPr>
          <p:cNvPr id="81" name="Google Shape;81;p75"/>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75"/>
          <p:cNvSpPr txBox="1"/>
          <p:nvPr>
            <p:ph idx="1" type="body"/>
          </p:nvPr>
        </p:nvSpPr>
        <p:spPr>
          <a:xfrm>
            <a:off x="60840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3" name="Google Shape;83;p75"/>
          <p:cNvSpPr txBox="1"/>
          <p:nvPr>
            <p:ph idx="2" type="body"/>
          </p:nvPr>
        </p:nvSpPr>
        <p:spPr>
          <a:xfrm>
            <a:off x="622044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4" name="Shape 84"/>
        <p:cNvGrpSpPr/>
        <p:nvPr/>
      </p:nvGrpSpPr>
      <p:grpSpPr>
        <a:xfrm>
          <a:off x="0" y="0"/>
          <a:ext cx="0" cy="0"/>
          <a:chOff x="0" y="0"/>
          <a:chExt cx="0" cy="0"/>
        </a:xfrm>
      </p:grpSpPr>
      <p:sp>
        <p:nvSpPr>
          <p:cNvPr id="85" name="Google Shape;85;p76"/>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6" name="Shape 86"/>
        <p:cNvGrpSpPr/>
        <p:nvPr/>
      </p:nvGrpSpPr>
      <p:grpSpPr>
        <a:xfrm>
          <a:off x="0" y="0"/>
          <a:ext cx="0" cy="0"/>
          <a:chOff x="0" y="0"/>
          <a:chExt cx="0" cy="0"/>
        </a:xfrm>
      </p:grpSpPr>
      <p:sp>
        <p:nvSpPr>
          <p:cNvPr id="87" name="Google Shape;87;p77"/>
          <p:cNvSpPr txBox="1"/>
          <p:nvPr>
            <p:ph idx="1" type="subTitle"/>
          </p:nvPr>
        </p:nvSpPr>
        <p:spPr>
          <a:xfrm>
            <a:off x="608400" y="280080"/>
            <a:ext cx="10952280" cy="54345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88" name="Shape 88"/>
        <p:cNvGrpSpPr/>
        <p:nvPr/>
      </p:nvGrpSpPr>
      <p:grpSpPr>
        <a:xfrm>
          <a:off x="0" y="0"/>
          <a:ext cx="0" cy="0"/>
          <a:chOff x="0" y="0"/>
          <a:chExt cx="0" cy="0"/>
        </a:xfrm>
      </p:grpSpPr>
      <p:sp>
        <p:nvSpPr>
          <p:cNvPr id="89" name="Google Shape;89;p78"/>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78"/>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1" name="Google Shape;91;p78"/>
          <p:cNvSpPr txBox="1"/>
          <p:nvPr>
            <p:ph idx="2" type="body"/>
          </p:nvPr>
        </p:nvSpPr>
        <p:spPr>
          <a:xfrm>
            <a:off x="622044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2" name="Google Shape;92;p78"/>
          <p:cNvSpPr txBox="1"/>
          <p:nvPr>
            <p:ph idx="3" type="body"/>
          </p:nvPr>
        </p:nvSpPr>
        <p:spPr>
          <a:xfrm>
            <a:off x="60840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 name="Shape 18"/>
        <p:cNvGrpSpPr/>
        <p:nvPr/>
      </p:nvGrpSpPr>
      <p:grpSpPr>
        <a:xfrm>
          <a:off x="0" y="0"/>
          <a:ext cx="0" cy="0"/>
          <a:chOff x="0" y="0"/>
          <a:chExt cx="0" cy="0"/>
        </a:xfrm>
      </p:grpSpPr>
      <p:sp>
        <p:nvSpPr>
          <p:cNvPr id="19" name="Google Shape;19;p62"/>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2"/>
          <p:cNvSpPr txBox="1"/>
          <p:nvPr>
            <p:ph idx="1" type="subTitle"/>
          </p:nvPr>
        </p:nvSpPr>
        <p:spPr>
          <a:xfrm>
            <a:off x="608400" y="1642680"/>
            <a:ext cx="10952280" cy="40719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3" name="Shape 93"/>
        <p:cNvGrpSpPr/>
        <p:nvPr/>
      </p:nvGrpSpPr>
      <p:grpSpPr>
        <a:xfrm>
          <a:off x="0" y="0"/>
          <a:ext cx="0" cy="0"/>
          <a:chOff x="0" y="0"/>
          <a:chExt cx="0" cy="0"/>
        </a:xfrm>
      </p:grpSpPr>
      <p:sp>
        <p:nvSpPr>
          <p:cNvPr id="94" name="Google Shape;94;p79"/>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79"/>
          <p:cNvSpPr txBox="1"/>
          <p:nvPr>
            <p:ph idx="1" type="body"/>
          </p:nvPr>
        </p:nvSpPr>
        <p:spPr>
          <a:xfrm>
            <a:off x="60840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6" name="Google Shape;96;p79"/>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7" name="Google Shape;97;p79"/>
          <p:cNvSpPr txBox="1"/>
          <p:nvPr>
            <p:ph idx="3" type="body"/>
          </p:nvPr>
        </p:nvSpPr>
        <p:spPr>
          <a:xfrm>
            <a:off x="622044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98" name="Shape 98"/>
        <p:cNvGrpSpPr/>
        <p:nvPr/>
      </p:nvGrpSpPr>
      <p:grpSpPr>
        <a:xfrm>
          <a:off x="0" y="0"/>
          <a:ext cx="0" cy="0"/>
          <a:chOff x="0" y="0"/>
          <a:chExt cx="0" cy="0"/>
        </a:xfrm>
      </p:grpSpPr>
      <p:sp>
        <p:nvSpPr>
          <p:cNvPr id="99" name="Google Shape;99;p80"/>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80"/>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1" name="Google Shape;101;p80"/>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2" name="Google Shape;102;p80"/>
          <p:cNvSpPr txBox="1"/>
          <p:nvPr>
            <p:ph idx="3" type="body"/>
          </p:nvPr>
        </p:nvSpPr>
        <p:spPr>
          <a:xfrm>
            <a:off x="608400" y="376992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3" name="Shape 103"/>
        <p:cNvGrpSpPr/>
        <p:nvPr/>
      </p:nvGrpSpPr>
      <p:grpSpPr>
        <a:xfrm>
          <a:off x="0" y="0"/>
          <a:ext cx="0" cy="0"/>
          <a:chOff x="0" y="0"/>
          <a:chExt cx="0" cy="0"/>
        </a:xfrm>
      </p:grpSpPr>
      <p:sp>
        <p:nvSpPr>
          <p:cNvPr id="104" name="Google Shape;104;p81"/>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81"/>
          <p:cNvSpPr txBox="1"/>
          <p:nvPr>
            <p:ph idx="1" type="body"/>
          </p:nvPr>
        </p:nvSpPr>
        <p:spPr>
          <a:xfrm>
            <a:off x="608400" y="164268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6" name="Google Shape;106;p81"/>
          <p:cNvSpPr txBox="1"/>
          <p:nvPr>
            <p:ph idx="2" type="body"/>
          </p:nvPr>
        </p:nvSpPr>
        <p:spPr>
          <a:xfrm>
            <a:off x="608400" y="376992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07" name="Shape 107"/>
        <p:cNvGrpSpPr/>
        <p:nvPr/>
      </p:nvGrpSpPr>
      <p:grpSpPr>
        <a:xfrm>
          <a:off x="0" y="0"/>
          <a:ext cx="0" cy="0"/>
          <a:chOff x="0" y="0"/>
          <a:chExt cx="0" cy="0"/>
        </a:xfrm>
      </p:grpSpPr>
      <p:sp>
        <p:nvSpPr>
          <p:cNvPr id="108" name="Google Shape;108;p82"/>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82"/>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0" name="Google Shape;110;p82"/>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1" name="Google Shape;111;p82"/>
          <p:cNvSpPr txBox="1"/>
          <p:nvPr>
            <p:ph idx="3" type="body"/>
          </p:nvPr>
        </p:nvSpPr>
        <p:spPr>
          <a:xfrm>
            <a:off x="60840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2" name="Google Shape;112;p82"/>
          <p:cNvSpPr txBox="1"/>
          <p:nvPr>
            <p:ph idx="4" type="body"/>
          </p:nvPr>
        </p:nvSpPr>
        <p:spPr>
          <a:xfrm>
            <a:off x="622044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3" name="Shape 113"/>
        <p:cNvGrpSpPr/>
        <p:nvPr/>
      </p:nvGrpSpPr>
      <p:grpSpPr>
        <a:xfrm>
          <a:off x="0" y="0"/>
          <a:ext cx="0" cy="0"/>
          <a:chOff x="0" y="0"/>
          <a:chExt cx="0" cy="0"/>
        </a:xfrm>
      </p:grpSpPr>
      <p:sp>
        <p:nvSpPr>
          <p:cNvPr id="114" name="Google Shape;114;p83"/>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5" name="Google Shape;115;p83"/>
          <p:cNvSpPr txBox="1"/>
          <p:nvPr>
            <p:ph idx="1" type="body"/>
          </p:nvPr>
        </p:nvSpPr>
        <p:spPr>
          <a:xfrm>
            <a:off x="60840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6" name="Google Shape;116;p83"/>
          <p:cNvSpPr txBox="1"/>
          <p:nvPr>
            <p:ph idx="2" type="body"/>
          </p:nvPr>
        </p:nvSpPr>
        <p:spPr>
          <a:xfrm>
            <a:off x="431172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7" name="Google Shape;117;p83"/>
          <p:cNvSpPr txBox="1"/>
          <p:nvPr>
            <p:ph idx="3" type="body"/>
          </p:nvPr>
        </p:nvSpPr>
        <p:spPr>
          <a:xfrm>
            <a:off x="801504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8" name="Google Shape;118;p83"/>
          <p:cNvSpPr txBox="1"/>
          <p:nvPr>
            <p:ph idx="4" type="body"/>
          </p:nvPr>
        </p:nvSpPr>
        <p:spPr>
          <a:xfrm>
            <a:off x="60840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19" name="Google Shape;119;p83"/>
          <p:cNvSpPr txBox="1"/>
          <p:nvPr>
            <p:ph idx="5" type="body"/>
          </p:nvPr>
        </p:nvSpPr>
        <p:spPr>
          <a:xfrm>
            <a:off x="431172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20" name="Google Shape;120;p83"/>
          <p:cNvSpPr txBox="1"/>
          <p:nvPr>
            <p:ph idx="6" type="body"/>
          </p:nvPr>
        </p:nvSpPr>
        <p:spPr>
          <a:xfrm>
            <a:off x="801504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26" name="Shape 12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27" name="Shape 127"/>
        <p:cNvGrpSpPr/>
        <p:nvPr/>
      </p:nvGrpSpPr>
      <p:grpSpPr>
        <a:xfrm>
          <a:off x="0" y="0"/>
          <a:ext cx="0" cy="0"/>
          <a:chOff x="0" y="0"/>
          <a:chExt cx="0" cy="0"/>
        </a:xfrm>
      </p:grpSpPr>
      <p:sp>
        <p:nvSpPr>
          <p:cNvPr id="128" name="Google Shape;128;p95"/>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95"/>
          <p:cNvSpPr txBox="1"/>
          <p:nvPr>
            <p:ph idx="1" type="subTitle"/>
          </p:nvPr>
        </p:nvSpPr>
        <p:spPr>
          <a:xfrm>
            <a:off x="608400" y="1642680"/>
            <a:ext cx="10952280" cy="40719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0" name="Shape 130"/>
        <p:cNvGrpSpPr/>
        <p:nvPr/>
      </p:nvGrpSpPr>
      <p:grpSpPr>
        <a:xfrm>
          <a:off x="0" y="0"/>
          <a:ext cx="0" cy="0"/>
          <a:chOff x="0" y="0"/>
          <a:chExt cx="0" cy="0"/>
        </a:xfrm>
      </p:grpSpPr>
      <p:sp>
        <p:nvSpPr>
          <p:cNvPr id="131" name="Google Shape;131;p96"/>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96"/>
          <p:cNvSpPr txBox="1"/>
          <p:nvPr>
            <p:ph idx="1" type="body"/>
          </p:nvPr>
        </p:nvSpPr>
        <p:spPr>
          <a:xfrm>
            <a:off x="608400" y="1642680"/>
            <a:ext cx="1095228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33" name="Shape 133"/>
        <p:cNvGrpSpPr/>
        <p:nvPr/>
      </p:nvGrpSpPr>
      <p:grpSpPr>
        <a:xfrm>
          <a:off x="0" y="0"/>
          <a:ext cx="0" cy="0"/>
          <a:chOff x="0" y="0"/>
          <a:chExt cx="0" cy="0"/>
        </a:xfrm>
      </p:grpSpPr>
      <p:sp>
        <p:nvSpPr>
          <p:cNvPr id="134" name="Google Shape;134;p97"/>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97"/>
          <p:cNvSpPr txBox="1"/>
          <p:nvPr>
            <p:ph idx="1" type="body"/>
          </p:nvPr>
        </p:nvSpPr>
        <p:spPr>
          <a:xfrm>
            <a:off x="60840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36" name="Google Shape;136;p97"/>
          <p:cNvSpPr txBox="1"/>
          <p:nvPr>
            <p:ph idx="2" type="body"/>
          </p:nvPr>
        </p:nvSpPr>
        <p:spPr>
          <a:xfrm>
            <a:off x="622044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98"/>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 name="Shape 21"/>
        <p:cNvGrpSpPr/>
        <p:nvPr/>
      </p:nvGrpSpPr>
      <p:grpSpPr>
        <a:xfrm>
          <a:off x="0" y="0"/>
          <a:ext cx="0" cy="0"/>
          <a:chOff x="0" y="0"/>
          <a:chExt cx="0" cy="0"/>
        </a:xfrm>
      </p:grpSpPr>
      <p:sp>
        <p:nvSpPr>
          <p:cNvPr id="22" name="Google Shape;22;p63"/>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3"/>
          <p:cNvSpPr txBox="1"/>
          <p:nvPr>
            <p:ph idx="1" type="body"/>
          </p:nvPr>
        </p:nvSpPr>
        <p:spPr>
          <a:xfrm>
            <a:off x="608400" y="1642680"/>
            <a:ext cx="1095228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9" name="Shape 139"/>
        <p:cNvGrpSpPr/>
        <p:nvPr/>
      </p:nvGrpSpPr>
      <p:grpSpPr>
        <a:xfrm>
          <a:off x="0" y="0"/>
          <a:ext cx="0" cy="0"/>
          <a:chOff x="0" y="0"/>
          <a:chExt cx="0" cy="0"/>
        </a:xfrm>
      </p:grpSpPr>
      <p:sp>
        <p:nvSpPr>
          <p:cNvPr id="140" name="Google Shape;140;p99"/>
          <p:cNvSpPr txBox="1"/>
          <p:nvPr>
            <p:ph idx="1" type="subTitle"/>
          </p:nvPr>
        </p:nvSpPr>
        <p:spPr>
          <a:xfrm>
            <a:off x="608400" y="280080"/>
            <a:ext cx="10952280" cy="54345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41" name="Shape 141"/>
        <p:cNvGrpSpPr/>
        <p:nvPr/>
      </p:nvGrpSpPr>
      <p:grpSpPr>
        <a:xfrm>
          <a:off x="0" y="0"/>
          <a:ext cx="0" cy="0"/>
          <a:chOff x="0" y="0"/>
          <a:chExt cx="0" cy="0"/>
        </a:xfrm>
      </p:grpSpPr>
      <p:sp>
        <p:nvSpPr>
          <p:cNvPr id="142" name="Google Shape;142;p100"/>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3" name="Google Shape;143;p100"/>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4" name="Google Shape;144;p100"/>
          <p:cNvSpPr txBox="1"/>
          <p:nvPr>
            <p:ph idx="2" type="body"/>
          </p:nvPr>
        </p:nvSpPr>
        <p:spPr>
          <a:xfrm>
            <a:off x="622044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5" name="Google Shape;145;p100"/>
          <p:cNvSpPr txBox="1"/>
          <p:nvPr>
            <p:ph idx="3" type="body"/>
          </p:nvPr>
        </p:nvSpPr>
        <p:spPr>
          <a:xfrm>
            <a:off x="60840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6" name="Shape 146"/>
        <p:cNvGrpSpPr/>
        <p:nvPr/>
      </p:nvGrpSpPr>
      <p:grpSpPr>
        <a:xfrm>
          <a:off x="0" y="0"/>
          <a:ext cx="0" cy="0"/>
          <a:chOff x="0" y="0"/>
          <a:chExt cx="0" cy="0"/>
        </a:xfrm>
      </p:grpSpPr>
      <p:sp>
        <p:nvSpPr>
          <p:cNvPr id="147" name="Google Shape;147;p101"/>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101"/>
          <p:cNvSpPr txBox="1"/>
          <p:nvPr>
            <p:ph idx="1" type="body"/>
          </p:nvPr>
        </p:nvSpPr>
        <p:spPr>
          <a:xfrm>
            <a:off x="60840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49" name="Google Shape;149;p101"/>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0" name="Google Shape;150;p101"/>
          <p:cNvSpPr txBox="1"/>
          <p:nvPr>
            <p:ph idx="3" type="body"/>
          </p:nvPr>
        </p:nvSpPr>
        <p:spPr>
          <a:xfrm>
            <a:off x="622044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1" name="Shape 151"/>
        <p:cNvGrpSpPr/>
        <p:nvPr/>
      </p:nvGrpSpPr>
      <p:grpSpPr>
        <a:xfrm>
          <a:off x="0" y="0"/>
          <a:ext cx="0" cy="0"/>
          <a:chOff x="0" y="0"/>
          <a:chExt cx="0" cy="0"/>
        </a:xfrm>
      </p:grpSpPr>
      <p:sp>
        <p:nvSpPr>
          <p:cNvPr id="152" name="Google Shape;152;p102"/>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102"/>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4" name="Google Shape;154;p102"/>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5" name="Google Shape;155;p102"/>
          <p:cNvSpPr txBox="1"/>
          <p:nvPr>
            <p:ph idx="3" type="body"/>
          </p:nvPr>
        </p:nvSpPr>
        <p:spPr>
          <a:xfrm>
            <a:off x="608400" y="376992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56" name="Shape 156"/>
        <p:cNvGrpSpPr/>
        <p:nvPr/>
      </p:nvGrpSpPr>
      <p:grpSpPr>
        <a:xfrm>
          <a:off x="0" y="0"/>
          <a:ext cx="0" cy="0"/>
          <a:chOff x="0" y="0"/>
          <a:chExt cx="0" cy="0"/>
        </a:xfrm>
      </p:grpSpPr>
      <p:sp>
        <p:nvSpPr>
          <p:cNvPr id="157" name="Google Shape;157;p103"/>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103"/>
          <p:cNvSpPr txBox="1"/>
          <p:nvPr>
            <p:ph idx="1" type="body"/>
          </p:nvPr>
        </p:nvSpPr>
        <p:spPr>
          <a:xfrm>
            <a:off x="608400" y="164268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59" name="Google Shape;159;p103"/>
          <p:cNvSpPr txBox="1"/>
          <p:nvPr>
            <p:ph idx="2" type="body"/>
          </p:nvPr>
        </p:nvSpPr>
        <p:spPr>
          <a:xfrm>
            <a:off x="608400" y="376992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60" name="Shape 160"/>
        <p:cNvGrpSpPr/>
        <p:nvPr/>
      </p:nvGrpSpPr>
      <p:grpSpPr>
        <a:xfrm>
          <a:off x="0" y="0"/>
          <a:ext cx="0" cy="0"/>
          <a:chOff x="0" y="0"/>
          <a:chExt cx="0" cy="0"/>
        </a:xfrm>
      </p:grpSpPr>
      <p:sp>
        <p:nvSpPr>
          <p:cNvPr id="161" name="Google Shape;161;p104"/>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104"/>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3" name="Google Shape;163;p104"/>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4" name="Google Shape;164;p104"/>
          <p:cNvSpPr txBox="1"/>
          <p:nvPr>
            <p:ph idx="3" type="body"/>
          </p:nvPr>
        </p:nvSpPr>
        <p:spPr>
          <a:xfrm>
            <a:off x="60840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5" name="Google Shape;165;p104"/>
          <p:cNvSpPr txBox="1"/>
          <p:nvPr>
            <p:ph idx="4" type="body"/>
          </p:nvPr>
        </p:nvSpPr>
        <p:spPr>
          <a:xfrm>
            <a:off x="622044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66" name="Shape 166"/>
        <p:cNvGrpSpPr/>
        <p:nvPr/>
      </p:nvGrpSpPr>
      <p:grpSpPr>
        <a:xfrm>
          <a:off x="0" y="0"/>
          <a:ext cx="0" cy="0"/>
          <a:chOff x="0" y="0"/>
          <a:chExt cx="0" cy="0"/>
        </a:xfrm>
      </p:grpSpPr>
      <p:sp>
        <p:nvSpPr>
          <p:cNvPr id="167" name="Google Shape;167;p105"/>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8" name="Google Shape;168;p105"/>
          <p:cNvSpPr txBox="1"/>
          <p:nvPr>
            <p:ph idx="1" type="body"/>
          </p:nvPr>
        </p:nvSpPr>
        <p:spPr>
          <a:xfrm>
            <a:off x="60840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69" name="Google Shape;169;p105"/>
          <p:cNvSpPr txBox="1"/>
          <p:nvPr>
            <p:ph idx="2" type="body"/>
          </p:nvPr>
        </p:nvSpPr>
        <p:spPr>
          <a:xfrm>
            <a:off x="431172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0" name="Google Shape;170;p105"/>
          <p:cNvSpPr txBox="1"/>
          <p:nvPr>
            <p:ph idx="3" type="body"/>
          </p:nvPr>
        </p:nvSpPr>
        <p:spPr>
          <a:xfrm>
            <a:off x="801504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1" name="Google Shape;171;p105"/>
          <p:cNvSpPr txBox="1"/>
          <p:nvPr>
            <p:ph idx="4" type="body"/>
          </p:nvPr>
        </p:nvSpPr>
        <p:spPr>
          <a:xfrm>
            <a:off x="60840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2" name="Google Shape;172;p105"/>
          <p:cNvSpPr txBox="1"/>
          <p:nvPr>
            <p:ph idx="5" type="body"/>
          </p:nvPr>
        </p:nvSpPr>
        <p:spPr>
          <a:xfrm>
            <a:off x="431172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73" name="Google Shape;173;p105"/>
          <p:cNvSpPr txBox="1"/>
          <p:nvPr>
            <p:ph idx="6" type="body"/>
          </p:nvPr>
        </p:nvSpPr>
        <p:spPr>
          <a:xfrm>
            <a:off x="801504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7" name="Shape 187"/>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88" name="Shape 188"/>
        <p:cNvGrpSpPr/>
        <p:nvPr/>
      </p:nvGrpSpPr>
      <p:grpSpPr>
        <a:xfrm>
          <a:off x="0" y="0"/>
          <a:ext cx="0" cy="0"/>
          <a:chOff x="0" y="0"/>
          <a:chExt cx="0" cy="0"/>
        </a:xfrm>
      </p:grpSpPr>
      <p:sp>
        <p:nvSpPr>
          <p:cNvPr id="189" name="Google Shape;189;p106"/>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106"/>
          <p:cNvSpPr txBox="1"/>
          <p:nvPr>
            <p:ph idx="1" type="subTitle"/>
          </p:nvPr>
        </p:nvSpPr>
        <p:spPr>
          <a:xfrm>
            <a:off x="608400" y="1642680"/>
            <a:ext cx="10952280" cy="40719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91" name="Shape 191"/>
        <p:cNvGrpSpPr/>
        <p:nvPr/>
      </p:nvGrpSpPr>
      <p:grpSpPr>
        <a:xfrm>
          <a:off x="0" y="0"/>
          <a:ext cx="0" cy="0"/>
          <a:chOff x="0" y="0"/>
          <a:chExt cx="0" cy="0"/>
        </a:xfrm>
      </p:grpSpPr>
      <p:sp>
        <p:nvSpPr>
          <p:cNvPr id="192" name="Google Shape;192;p107"/>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3" name="Google Shape;193;p107"/>
          <p:cNvSpPr txBox="1"/>
          <p:nvPr>
            <p:ph idx="1" type="body"/>
          </p:nvPr>
        </p:nvSpPr>
        <p:spPr>
          <a:xfrm>
            <a:off x="608400" y="1642680"/>
            <a:ext cx="1095228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4" name="Shape 24"/>
        <p:cNvGrpSpPr/>
        <p:nvPr/>
      </p:nvGrpSpPr>
      <p:grpSpPr>
        <a:xfrm>
          <a:off x="0" y="0"/>
          <a:ext cx="0" cy="0"/>
          <a:chOff x="0" y="0"/>
          <a:chExt cx="0" cy="0"/>
        </a:xfrm>
      </p:grpSpPr>
      <p:sp>
        <p:nvSpPr>
          <p:cNvPr id="25" name="Google Shape;25;p64"/>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64"/>
          <p:cNvSpPr txBox="1"/>
          <p:nvPr>
            <p:ph idx="1" type="body"/>
          </p:nvPr>
        </p:nvSpPr>
        <p:spPr>
          <a:xfrm>
            <a:off x="60840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 name="Google Shape;27;p64"/>
          <p:cNvSpPr txBox="1"/>
          <p:nvPr>
            <p:ph idx="2" type="body"/>
          </p:nvPr>
        </p:nvSpPr>
        <p:spPr>
          <a:xfrm>
            <a:off x="622044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94" name="Shape 194"/>
        <p:cNvGrpSpPr/>
        <p:nvPr/>
      </p:nvGrpSpPr>
      <p:grpSpPr>
        <a:xfrm>
          <a:off x="0" y="0"/>
          <a:ext cx="0" cy="0"/>
          <a:chOff x="0" y="0"/>
          <a:chExt cx="0" cy="0"/>
        </a:xfrm>
      </p:grpSpPr>
      <p:sp>
        <p:nvSpPr>
          <p:cNvPr id="195" name="Google Shape;195;p108"/>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108"/>
          <p:cNvSpPr txBox="1"/>
          <p:nvPr>
            <p:ph idx="1" type="body"/>
          </p:nvPr>
        </p:nvSpPr>
        <p:spPr>
          <a:xfrm>
            <a:off x="60840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97" name="Google Shape;197;p108"/>
          <p:cNvSpPr txBox="1"/>
          <p:nvPr>
            <p:ph idx="2" type="body"/>
          </p:nvPr>
        </p:nvSpPr>
        <p:spPr>
          <a:xfrm>
            <a:off x="622044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8" name="Shape 198"/>
        <p:cNvGrpSpPr/>
        <p:nvPr/>
      </p:nvGrpSpPr>
      <p:grpSpPr>
        <a:xfrm>
          <a:off x="0" y="0"/>
          <a:ext cx="0" cy="0"/>
          <a:chOff x="0" y="0"/>
          <a:chExt cx="0" cy="0"/>
        </a:xfrm>
      </p:grpSpPr>
      <p:sp>
        <p:nvSpPr>
          <p:cNvPr id="199" name="Google Shape;199;p109"/>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00" name="Shape 200"/>
        <p:cNvGrpSpPr/>
        <p:nvPr/>
      </p:nvGrpSpPr>
      <p:grpSpPr>
        <a:xfrm>
          <a:off x="0" y="0"/>
          <a:ext cx="0" cy="0"/>
          <a:chOff x="0" y="0"/>
          <a:chExt cx="0" cy="0"/>
        </a:xfrm>
      </p:grpSpPr>
      <p:sp>
        <p:nvSpPr>
          <p:cNvPr id="201" name="Google Shape;201;p110"/>
          <p:cNvSpPr txBox="1"/>
          <p:nvPr>
            <p:ph idx="1" type="subTitle"/>
          </p:nvPr>
        </p:nvSpPr>
        <p:spPr>
          <a:xfrm>
            <a:off x="608400" y="280080"/>
            <a:ext cx="10952280" cy="54345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02" name="Shape 202"/>
        <p:cNvGrpSpPr/>
        <p:nvPr/>
      </p:nvGrpSpPr>
      <p:grpSpPr>
        <a:xfrm>
          <a:off x="0" y="0"/>
          <a:ext cx="0" cy="0"/>
          <a:chOff x="0" y="0"/>
          <a:chExt cx="0" cy="0"/>
        </a:xfrm>
      </p:grpSpPr>
      <p:sp>
        <p:nvSpPr>
          <p:cNvPr id="203" name="Google Shape;203;p111"/>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111"/>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5" name="Google Shape;205;p111"/>
          <p:cNvSpPr txBox="1"/>
          <p:nvPr>
            <p:ph idx="2" type="body"/>
          </p:nvPr>
        </p:nvSpPr>
        <p:spPr>
          <a:xfrm>
            <a:off x="622044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06" name="Google Shape;206;p111"/>
          <p:cNvSpPr txBox="1"/>
          <p:nvPr>
            <p:ph idx="3" type="body"/>
          </p:nvPr>
        </p:nvSpPr>
        <p:spPr>
          <a:xfrm>
            <a:off x="60840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07" name="Shape 207"/>
        <p:cNvGrpSpPr/>
        <p:nvPr/>
      </p:nvGrpSpPr>
      <p:grpSpPr>
        <a:xfrm>
          <a:off x="0" y="0"/>
          <a:ext cx="0" cy="0"/>
          <a:chOff x="0" y="0"/>
          <a:chExt cx="0" cy="0"/>
        </a:xfrm>
      </p:grpSpPr>
      <p:sp>
        <p:nvSpPr>
          <p:cNvPr id="208" name="Google Shape;208;p112"/>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9" name="Google Shape;209;p112"/>
          <p:cNvSpPr txBox="1"/>
          <p:nvPr>
            <p:ph idx="1" type="body"/>
          </p:nvPr>
        </p:nvSpPr>
        <p:spPr>
          <a:xfrm>
            <a:off x="60840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0" name="Google Shape;210;p112"/>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1" name="Google Shape;211;p112"/>
          <p:cNvSpPr txBox="1"/>
          <p:nvPr>
            <p:ph idx="3" type="body"/>
          </p:nvPr>
        </p:nvSpPr>
        <p:spPr>
          <a:xfrm>
            <a:off x="622044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12" name="Shape 212"/>
        <p:cNvGrpSpPr/>
        <p:nvPr/>
      </p:nvGrpSpPr>
      <p:grpSpPr>
        <a:xfrm>
          <a:off x="0" y="0"/>
          <a:ext cx="0" cy="0"/>
          <a:chOff x="0" y="0"/>
          <a:chExt cx="0" cy="0"/>
        </a:xfrm>
      </p:grpSpPr>
      <p:sp>
        <p:nvSpPr>
          <p:cNvPr id="213" name="Google Shape;213;p113"/>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113"/>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5" name="Google Shape;215;p113"/>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16" name="Google Shape;216;p113"/>
          <p:cNvSpPr txBox="1"/>
          <p:nvPr>
            <p:ph idx="3" type="body"/>
          </p:nvPr>
        </p:nvSpPr>
        <p:spPr>
          <a:xfrm>
            <a:off x="608400" y="376992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17" name="Shape 217"/>
        <p:cNvGrpSpPr/>
        <p:nvPr/>
      </p:nvGrpSpPr>
      <p:grpSpPr>
        <a:xfrm>
          <a:off x="0" y="0"/>
          <a:ext cx="0" cy="0"/>
          <a:chOff x="0" y="0"/>
          <a:chExt cx="0" cy="0"/>
        </a:xfrm>
      </p:grpSpPr>
      <p:sp>
        <p:nvSpPr>
          <p:cNvPr id="218" name="Google Shape;218;p114"/>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114"/>
          <p:cNvSpPr txBox="1"/>
          <p:nvPr>
            <p:ph idx="1" type="body"/>
          </p:nvPr>
        </p:nvSpPr>
        <p:spPr>
          <a:xfrm>
            <a:off x="608400" y="164268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0" name="Google Shape;220;p114"/>
          <p:cNvSpPr txBox="1"/>
          <p:nvPr>
            <p:ph idx="2" type="body"/>
          </p:nvPr>
        </p:nvSpPr>
        <p:spPr>
          <a:xfrm>
            <a:off x="608400" y="376992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21" name="Shape 221"/>
        <p:cNvGrpSpPr/>
        <p:nvPr/>
      </p:nvGrpSpPr>
      <p:grpSpPr>
        <a:xfrm>
          <a:off x="0" y="0"/>
          <a:ext cx="0" cy="0"/>
          <a:chOff x="0" y="0"/>
          <a:chExt cx="0" cy="0"/>
        </a:xfrm>
      </p:grpSpPr>
      <p:sp>
        <p:nvSpPr>
          <p:cNvPr id="222" name="Google Shape;222;p115"/>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115"/>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4" name="Google Shape;224;p115"/>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5" name="Google Shape;225;p115"/>
          <p:cNvSpPr txBox="1"/>
          <p:nvPr>
            <p:ph idx="3" type="body"/>
          </p:nvPr>
        </p:nvSpPr>
        <p:spPr>
          <a:xfrm>
            <a:off x="60840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26" name="Google Shape;226;p115"/>
          <p:cNvSpPr txBox="1"/>
          <p:nvPr>
            <p:ph idx="4" type="body"/>
          </p:nvPr>
        </p:nvSpPr>
        <p:spPr>
          <a:xfrm>
            <a:off x="622044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27" name="Shape 227"/>
        <p:cNvGrpSpPr/>
        <p:nvPr/>
      </p:nvGrpSpPr>
      <p:grpSpPr>
        <a:xfrm>
          <a:off x="0" y="0"/>
          <a:ext cx="0" cy="0"/>
          <a:chOff x="0" y="0"/>
          <a:chExt cx="0" cy="0"/>
        </a:xfrm>
      </p:grpSpPr>
      <p:sp>
        <p:nvSpPr>
          <p:cNvPr id="228" name="Google Shape;228;p116"/>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116"/>
          <p:cNvSpPr txBox="1"/>
          <p:nvPr>
            <p:ph idx="1" type="body"/>
          </p:nvPr>
        </p:nvSpPr>
        <p:spPr>
          <a:xfrm>
            <a:off x="60840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0" name="Google Shape;230;p116"/>
          <p:cNvSpPr txBox="1"/>
          <p:nvPr>
            <p:ph idx="2" type="body"/>
          </p:nvPr>
        </p:nvSpPr>
        <p:spPr>
          <a:xfrm>
            <a:off x="431172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1" name="Google Shape;231;p116"/>
          <p:cNvSpPr txBox="1"/>
          <p:nvPr>
            <p:ph idx="3" type="body"/>
          </p:nvPr>
        </p:nvSpPr>
        <p:spPr>
          <a:xfrm>
            <a:off x="801504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2" name="Google Shape;232;p116"/>
          <p:cNvSpPr txBox="1"/>
          <p:nvPr>
            <p:ph idx="4" type="body"/>
          </p:nvPr>
        </p:nvSpPr>
        <p:spPr>
          <a:xfrm>
            <a:off x="60840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3" name="Google Shape;233;p116"/>
          <p:cNvSpPr txBox="1"/>
          <p:nvPr>
            <p:ph idx="5" type="body"/>
          </p:nvPr>
        </p:nvSpPr>
        <p:spPr>
          <a:xfrm>
            <a:off x="431172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34" name="Google Shape;234;p116"/>
          <p:cNvSpPr txBox="1"/>
          <p:nvPr>
            <p:ph idx="6" type="body"/>
          </p:nvPr>
        </p:nvSpPr>
        <p:spPr>
          <a:xfrm>
            <a:off x="801504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45" name="Shape 24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5"/>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46" name="Shape 246"/>
        <p:cNvGrpSpPr/>
        <p:nvPr/>
      </p:nvGrpSpPr>
      <p:grpSpPr>
        <a:xfrm>
          <a:off x="0" y="0"/>
          <a:ext cx="0" cy="0"/>
          <a:chOff x="0" y="0"/>
          <a:chExt cx="0" cy="0"/>
        </a:xfrm>
      </p:grpSpPr>
      <p:sp>
        <p:nvSpPr>
          <p:cNvPr id="247" name="Google Shape;247;p117"/>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117"/>
          <p:cNvSpPr txBox="1"/>
          <p:nvPr>
            <p:ph idx="1" type="subTitle"/>
          </p:nvPr>
        </p:nvSpPr>
        <p:spPr>
          <a:xfrm>
            <a:off x="608400" y="1642680"/>
            <a:ext cx="10952280" cy="40719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49" name="Shape 249"/>
        <p:cNvGrpSpPr/>
        <p:nvPr/>
      </p:nvGrpSpPr>
      <p:grpSpPr>
        <a:xfrm>
          <a:off x="0" y="0"/>
          <a:ext cx="0" cy="0"/>
          <a:chOff x="0" y="0"/>
          <a:chExt cx="0" cy="0"/>
        </a:xfrm>
      </p:grpSpPr>
      <p:sp>
        <p:nvSpPr>
          <p:cNvPr id="250" name="Google Shape;250;p118"/>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1" name="Google Shape;251;p118"/>
          <p:cNvSpPr txBox="1"/>
          <p:nvPr>
            <p:ph idx="1" type="body"/>
          </p:nvPr>
        </p:nvSpPr>
        <p:spPr>
          <a:xfrm>
            <a:off x="608400" y="1642680"/>
            <a:ext cx="1095228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52" name="Shape 252"/>
        <p:cNvGrpSpPr/>
        <p:nvPr/>
      </p:nvGrpSpPr>
      <p:grpSpPr>
        <a:xfrm>
          <a:off x="0" y="0"/>
          <a:ext cx="0" cy="0"/>
          <a:chOff x="0" y="0"/>
          <a:chExt cx="0" cy="0"/>
        </a:xfrm>
      </p:grpSpPr>
      <p:sp>
        <p:nvSpPr>
          <p:cNvPr id="253" name="Google Shape;253;p119"/>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4" name="Google Shape;254;p119"/>
          <p:cNvSpPr txBox="1"/>
          <p:nvPr>
            <p:ph idx="1" type="body"/>
          </p:nvPr>
        </p:nvSpPr>
        <p:spPr>
          <a:xfrm>
            <a:off x="60840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55" name="Google Shape;255;p119"/>
          <p:cNvSpPr txBox="1"/>
          <p:nvPr>
            <p:ph idx="2" type="body"/>
          </p:nvPr>
        </p:nvSpPr>
        <p:spPr>
          <a:xfrm>
            <a:off x="622044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6" name="Shape 256"/>
        <p:cNvGrpSpPr/>
        <p:nvPr/>
      </p:nvGrpSpPr>
      <p:grpSpPr>
        <a:xfrm>
          <a:off x="0" y="0"/>
          <a:ext cx="0" cy="0"/>
          <a:chOff x="0" y="0"/>
          <a:chExt cx="0" cy="0"/>
        </a:xfrm>
      </p:grpSpPr>
      <p:sp>
        <p:nvSpPr>
          <p:cNvPr id="257" name="Google Shape;257;p120"/>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58" name="Shape 258"/>
        <p:cNvGrpSpPr/>
        <p:nvPr/>
      </p:nvGrpSpPr>
      <p:grpSpPr>
        <a:xfrm>
          <a:off x="0" y="0"/>
          <a:ext cx="0" cy="0"/>
          <a:chOff x="0" y="0"/>
          <a:chExt cx="0" cy="0"/>
        </a:xfrm>
      </p:grpSpPr>
      <p:sp>
        <p:nvSpPr>
          <p:cNvPr id="259" name="Google Shape;259;p121"/>
          <p:cNvSpPr txBox="1"/>
          <p:nvPr>
            <p:ph idx="1" type="subTitle"/>
          </p:nvPr>
        </p:nvSpPr>
        <p:spPr>
          <a:xfrm>
            <a:off x="608400" y="280080"/>
            <a:ext cx="10952280" cy="54345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0" name="Shape 260"/>
        <p:cNvGrpSpPr/>
        <p:nvPr/>
      </p:nvGrpSpPr>
      <p:grpSpPr>
        <a:xfrm>
          <a:off x="0" y="0"/>
          <a:ext cx="0" cy="0"/>
          <a:chOff x="0" y="0"/>
          <a:chExt cx="0" cy="0"/>
        </a:xfrm>
      </p:grpSpPr>
      <p:sp>
        <p:nvSpPr>
          <p:cNvPr id="261" name="Google Shape;261;p122"/>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2" name="Google Shape;262;p122"/>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3" name="Google Shape;263;p122"/>
          <p:cNvSpPr txBox="1"/>
          <p:nvPr>
            <p:ph idx="2" type="body"/>
          </p:nvPr>
        </p:nvSpPr>
        <p:spPr>
          <a:xfrm>
            <a:off x="622044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4" name="Google Shape;264;p122"/>
          <p:cNvSpPr txBox="1"/>
          <p:nvPr>
            <p:ph idx="3" type="body"/>
          </p:nvPr>
        </p:nvSpPr>
        <p:spPr>
          <a:xfrm>
            <a:off x="60840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65" name="Shape 265"/>
        <p:cNvGrpSpPr/>
        <p:nvPr/>
      </p:nvGrpSpPr>
      <p:grpSpPr>
        <a:xfrm>
          <a:off x="0" y="0"/>
          <a:ext cx="0" cy="0"/>
          <a:chOff x="0" y="0"/>
          <a:chExt cx="0" cy="0"/>
        </a:xfrm>
      </p:grpSpPr>
      <p:sp>
        <p:nvSpPr>
          <p:cNvPr id="266" name="Google Shape;266;p123"/>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7" name="Google Shape;267;p123"/>
          <p:cNvSpPr txBox="1"/>
          <p:nvPr>
            <p:ph idx="1" type="body"/>
          </p:nvPr>
        </p:nvSpPr>
        <p:spPr>
          <a:xfrm>
            <a:off x="60840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8" name="Google Shape;268;p123"/>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69" name="Google Shape;269;p123"/>
          <p:cNvSpPr txBox="1"/>
          <p:nvPr>
            <p:ph idx="3" type="body"/>
          </p:nvPr>
        </p:nvSpPr>
        <p:spPr>
          <a:xfrm>
            <a:off x="622044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70" name="Shape 270"/>
        <p:cNvGrpSpPr/>
        <p:nvPr/>
      </p:nvGrpSpPr>
      <p:grpSpPr>
        <a:xfrm>
          <a:off x="0" y="0"/>
          <a:ext cx="0" cy="0"/>
          <a:chOff x="0" y="0"/>
          <a:chExt cx="0" cy="0"/>
        </a:xfrm>
      </p:grpSpPr>
      <p:sp>
        <p:nvSpPr>
          <p:cNvPr id="271" name="Google Shape;271;p124"/>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2" name="Google Shape;272;p124"/>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3" name="Google Shape;273;p124"/>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4" name="Google Shape;274;p124"/>
          <p:cNvSpPr txBox="1"/>
          <p:nvPr>
            <p:ph idx="3" type="body"/>
          </p:nvPr>
        </p:nvSpPr>
        <p:spPr>
          <a:xfrm>
            <a:off x="608400" y="376992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75" name="Shape 275"/>
        <p:cNvGrpSpPr/>
        <p:nvPr/>
      </p:nvGrpSpPr>
      <p:grpSpPr>
        <a:xfrm>
          <a:off x="0" y="0"/>
          <a:ext cx="0" cy="0"/>
          <a:chOff x="0" y="0"/>
          <a:chExt cx="0" cy="0"/>
        </a:xfrm>
      </p:grpSpPr>
      <p:sp>
        <p:nvSpPr>
          <p:cNvPr id="276" name="Google Shape;276;p125"/>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7" name="Google Shape;277;p125"/>
          <p:cNvSpPr txBox="1"/>
          <p:nvPr>
            <p:ph idx="1" type="body"/>
          </p:nvPr>
        </p:nvSpPr>
        <p:spPr>
          <a:xfrm>
            <a:off x="608400" y="164268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78" name="Google Shape;278;p125"/>
          <p:cNvSpPr txBox="1"/>
          <p:nvPr>
            <p:ph idx="2" type="body"/>
          </p:nvPr>
        </p:nvSpPr>
        <p:spPr>
          <a:xfrm>
            <a:off x="608400" y="376992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79" name="Shape 279"/>
        <p:cNvGrpSpPr/>
        <p:nvPr/>
      </p:nvGrpSpPr>
      <p:grpSpPr>
        <a:xfrm>
          <a:off x="0" y="0"/>
          <a:ext cx="0" cy="0"/>
          <a:chOff x="0" y="0"/>
          <a:chExt cx="0" cy="0"/>
        </a:xfrm>
      </p:grpSpPr>
      <p:sp>
        <p:nvSpPr>
          <p:cNvPr id="280" name="Google Shape;280;p126"/>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1" name="Google Shape;281;p126"/>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2" name="Google Shape;282;p126"/>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3" name="Google Shape;283;p126"/>
          <p:cNvSpPr txBox="1"/>
          <p:nvPr>
            <p:ph idx="3" type="body"/>
          </p:nvPr>
        </p:nvSpPr>
        <p:spPr>
          <a:xfrm>
            <a:off x="60840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4" name="Google Shape;284;p126"/>
          <p:cNvSpPr txBox="1"/>
          <p:nvPr>
            <p:ph idx="4" type="body"/>
          </p:nvPr>
        </p:nvSpPr>
        <p:spPr>
          <a:xfrm>
            <a:off x="622044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0" name="Shape 30"/>
        <p:cNvGrpSpPr/>
        <p:nvPr/>
      </p:nvGrpSpPr>
      <p:grpSpPr>
        <a:xfrm>
          <a:off x="0" y="0"/>
          <a:ext cx="0" cy="0"/>
          <a:chOff x="0" y="0"/>
          <a:chExt cx="0" cy="0"/>
        </a:xfrm>
      </p:grpSpPr>
      <p:sp>
        <p:nvSpPr>
          <p:cNvPr id="31" name="Google Shape;31;p66"/>
          <p:cNvSpPr txBox="1"/>
          <p:nvPr>
            <p:ph idx="1" type="subTitle"/>
          </p:nvPr>
        </p:nvSpPr>
        <p:spPr>
          <a:xfrm>
            <a:off x="608400" y="280080"/>
            <a:ext cx="10952280" cy="5434560"/>
          </a:xfrm>
          <a:prstGeom prst="rect">
            <a:avLst/>
          </a:prstGeom>
          <a:noFill/>
          <a:ln>
            <a:noFill/>
          </a:ln>
        </p:spPr>
        <p:txBody>
          <a:bodyPr anchorCtr="0" anchor="ctr" bIns="0" lIns="0" spcFirstLastPara="1" rIns="0" wrap="square" tIns="0">
            <a:norm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85" name="Shape 285"/>
        <p:cNvGrpSpPr/>
        <p:nvPr/>
      </p:nvGrpSpPr>
      <p:grpSpPr>
        <a:xfrm>
          <a:off x="0" y="0"/>
          <a:ext cx="0" cy="0"/>
          <a:chOff x="0" y="0"/>
          <a:chExt cx="0" cy="0"/>
        </a:xfrm>
      </p:grpSpPr>
      <p:sp>
        <p:nvSpPr>
          <p:cNvPr id="286" name="Google Shape;286;p127"/>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7" name="Google Shape;287;p127"/>
          <p:cNvSpPr txBox="1"/>
          <p:nvPr>
            <p:ph idx="1" type="body"/>
          </p:nvPr>
        </p:nvSpPr>
        <p:spPr>
          <a:xfrm>
            <a:off x="60840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8" name="Google Shape;288;p127"/>
          <p:cNvSpPr txBox="1"/>
          <p:nvPr>
            <p:ph idx="2" type="body"/>
          </p:nvPr>
        </p:nvSpPr>
        <p:spPr>
          <a:xfrm>
            <a:off x="431172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9" name="Google Shape;289;p127"/>
          <p:cNvSpPr txBox="1"/>
          <p:nvPr>
            <p:ph idx="3" type="body"/>
          </p:nvPr>
        </p:nvSpPr>
        <p:spPr>
          <a:xfrm>
            <a:off x="8015040" y="164268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0" name="Google Shape;290;p127"/>
          <p:cNvSpPr txBox="1"/>
          <p:nvPr>
            <p:ph idx="4" type="body"/>
          </p:nvPr>
        </p:nvSpPr>
        <p:spPr>
          <a:xfrm>
            <a:off x="60840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1" name="Google Shape;291;p127"/>
          <p:cNvSpPr txBox="1"/>
          <p:nvPr>
            <p:ph idx="5" type="body"/>
          </p:nvPr>
        </p:nvSpPr>
        <p:spPr>
          <a:xfrm>
            <a:off x="431172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2" name="Google Shape;292;p127"/>
          <p:cNvSpPr txBox="1"/>
          <p:nvPr>
            <p:ph idx="6" type="body"/>
          </p:nvPr>
        </p:nvSpPr>
        <p:spPr>
          <a:xfrm>
            <a:off x="8015040" y="3769920"/>
            <a:ext cx="3526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2" name="Shape 32"/>
        <p:cNvGrpSpPr/>
        <p:nvPr/>
      </p:nvGrpSpPr>
      <p:grpSpPr>
        <a:xfrm>
          <a:off x="0" y="0"/>
          <a:ext cx="0" cy="0"/>
          <a:chOff x="0" y="0"/>
          <a:chExt cx="0" cy="0"/>
        </a:xfrm>
      </p:grpSpPr>
      <p:sp>
        <p:nvSpPr>
          <p:cNvPr id="33" name="Google Shape;33;p67"/>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67"/>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5" name="Google Shape;35;p67"/>
          <p:cNvSpPr txBox="1"/>
          <p:nvPr>
            <p:ph idx="2" type="body"/>
          </p:nvPr>
        </p:nvSpPr>
        <p:spPr>
          <a:xfrm>
            <a:off x="622044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6" name="Google Shape;36;p67"/>
          <p:cNvSpPr txBox="1"/>
          <p:nvPr>
            <p:ph idx="3" type="body"/>
          </p:nvPr>
        </p:nvSpPr>
        <p:spPr>
          <a:xfrm>
            <a:off x="60840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7" name="Shape 37"/>
        <p:cNvGrpSpPr/>
        <p:nvPr/>
      </p:nvGrpSpPr>
      <p:grpSpPr>
        <a:xfrm>
          <a:off x="0" y="0"/>
          <a:ext cx="0" cy="0"/>
          <a:chOff x="0" y="0"/>
          <a:chExt cx="0" cy="0"/>
        </a:xfrm>
      </p:grpSpPr>
      <p:sp>
        <p:nvSpPr>
          <p:cNvPr id="38" name="Google Shape;38;p68"/>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8"/>
          <p:cNvSpPr txBox="1"/>
          <p:nvPr>
            <p:ph idx="1" type="body"/>
          </p:nvPr>
        </p:nvSpPr>
        <p:spPr>
          <a:xfrm>
            <a:off x="608400" y="1642680"/>
            <a:ext cx="5344560" cy="407196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68"/>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1" name="Google Shape;41;p68"/>
          <p:cNvSpPr txBox="1"/>
          <p:nvPr>
            <p:ph idx="3" type="body"/>
          </p:nvPr>
        </p:nvSpPr>
        <p:spPr>
          <a:xfrm>
            <a:off x="6220440" y="376992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2" name="Shape 42"/>
        <p:cNvGrpSpPr/>
        <p:nvPr/>
      </p:nvGrpSpPr>
      <p:grpSpPr>
        <a:xfrm>
          <a:off x="0" y="0"/>
          <a:ext cx="0" cy="0"/>
          <a:chOff x="0" y="0"/>
          <a:chExt cx="0" cy="0"/>
        </a:xfrm>
      </p:grpSpPr>
      <p:sp>
        <p:nvSpPr>
          <p:cNvPr id="43" name="Google Shape;43;p69"/>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69"/>
          <p:cNvSpPr txBox="1"/>
          <p:nvPr>
            <p:ph idx="1" type="body"/>
          </p:nvPr>
        </p:nvSpPr>
        <p:spPr>
          <a:xfrm>
            <a:off x="60840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5" name="Google Shape;45;p69"/>
          <p:cNvSpPr txBox="1"/>
          <p:nvPr>
            <p:ph idx="2" type="body"/>
          </p:nvPr>
        </p:nvSpPr>
        <p:spPr>
          <a:xfrm>
            <a:off x="6220440" y="1642680"/>
            <a:ext cx="534456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6" name="Google Shape;46;p69"/>
          <p:cNvSpPr txBox="1"/>
          <p:nvPr>
            <p:ph idx="3" type="body"/>
          </p:nvPr>
        </p:nvSpPr>
        <p:spPr>
          <a:xfrm>
            <a:off x="608400" y="3769920"/>
            <a:ext cx="10952280" cy="1942200"/>
          </a:xfrm>
          <a:prstGeom prst="rect">
            <a:avLst/>
          </a:prstGeom>
          <a:noFill/>
          <a:ln>
            <a:noFill/>
          </a:ln>
        </p:spPr>
        <p:txBody>
          <a:bodyPr anchorCtr="0" anchor="t" bIns="0" lIns="0" spcFirstLastPara="1" rIns="0" wrap="square" tIns="0">
            <a:norm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png"/><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4.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image" Target="../media/image4.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slideLayout" Target="../slideLayouts/slideLayout36.xml"/><Relationship Id="rId12" Type="http://schemas.openxmlformats.org/officeDocument/2006/relationships/slideLayout" Target="../slideLayouts/slideLayout35.xml"/><Relationship Id="rId1" Type="http://schemas.openxmlformats.org/officeDocument/2006/relationships/image" Target="../media/image4.png"/><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theme" Target="../theme/theme1.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5.xml"/><Relationship Id="rId10" Type="http://schemas.openxmlformats.org/officeDocument/2006/relationships/slideLayout" Target="../slideLayouts/slideLayout44.xml"/><Relationship Id="rId13" Type="http://schemas.openxmlformats.org/officeDocument/2006/relationships/slideLayout" Target="../slideLayouts/slideLayout47.xml"/><Relationship Id="rId12" Type="http://schemas.openxmlformats.org/officeDocument/2006/relationships/slideLayout" Target="../slideLayouts/slideLayout46.xml"/><Relationship Id="rId1" Type="http://schemas.openxmlformats.org/officeDocument/2006/relationships/image" Target="../media/image4.png"/><Relationship Id="rId2" Type="http://schemas.openxmlformats.org/officeDocument/2006/relationships/image" Target="../media/image2.jpg"/><Relationship Id="rId3" Type="http://schemas.openxmlformats.org/officeDocument/2006/relationships/slideLayout" Target="../slideLayouts/slideLayout37.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5" Type="http://schemas.openxmlformats.org/officeDocument/2006/relationships/theme" Target="../theme/theme6.xml"/><Relationship Id="rId14" Type="http://schemas.openxmlformats.org/officeDocument/2006/relationships/slideLayout" Target="../slideLayouts/slideLayout4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0" Type="http://schemas.openxmlformats.org/officeDocument/2006/relationships/slideLayout" Target="../slideLayouts/slideLayout57.xml"/><Relationship Id="rId13" Type="http://schemas.openxmlformats.org/officeDocument/2006/relationships/slideLayout" Target="../slideLayouts/slideLayout60.xml"/><Relationship Id="rId12" Type="http://schemas.openxmlformats.org/officeDocument/2006/relationships/slideLayout" Target="../slideLayouts/slideLayout59.xml"/><Relationship Id="rId1" Type="http://schemas.openxmlformats.org/officeDocument/2006/relationships/image" Target="../media/image4.png"/><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theme" Target="../theme/theme3.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cxnSp>
        <p:nvCxnSpPr>
          <p:cNvPr id="10" name="Google Shape;10;p50"/>
          <p:cNvCxnSpPr/>
          <p:nvPr/>
        </p:nvCxnSpPr>
        <p:spPr>
          <a:xfrm>
            <a:off x="622080" y="1197000"/>
            <a:ext cx="10753560" cy="360"/>
          </a:xfrm>
          <a:prstGeom prst="straightConnector1">
            <a:avLst/>
          </a:prstGeom>
          <a:noFill/>
          <a:ln cap="flat" cmpd="sng" w="9525">
            <a:solidFill>
              <a:srgbClr val="C00000"/>
            </a:solidFill>
            <a:prstDash val="solid"/>
            <a:round/>
            <a:headEnd len="sm" w="sm" type="none"/>
            <a:tailEnd len="sm" w="sm" type="none"/>
          </a:ln>
        </p:spPr>
      </p:cxnSp>
      <p:pic>
        <p:nvPicPr>
          <p:cNvPr id="11" name="Google Shape;11;p50"/>
          <p:cNvPicPr preferRelativeResize="0"/>
          <p:nvPr/>
        </p:nvPicPr>
        <p:blipFill rotWithShape="1">
          <a:blip r:embed="rId1">
            <a:alphaModFix/>
          </a:blip>
          <a:srcRect b="0" l="0" r="0" t="0"/>
          <a:stretch/>
        </p:blipFill>
        <p:spPr>
          <a:xfrm>
            <a:off x="10961640" y="0"/>
            <a:ext cx="1208160" cy="1215360"/>
          </a:xfrm>
          <a:prstGeom prst="rect">
            <a:avLst/>
          </a:prstGeom>
          <a:noFill/>
          <a:ln>
            <a:noFill/>
          </a:ln>
        </p:spPr>
      </p:pic>
      <p:sp>
        <p:nvSpPr>
          <p:cNvPr id="12" name="Google Shape;12;p50"/>
          <p:cNvSpPr txBox="1"/>
          <p:nvPr>
            <p:ph type="title"/>
          </p:nvPr>
        </p:nvSpPr>
        <p:spPr>
          <a:xfrm>
            <a:off x="652680" y="4850640"/>
            <a:ext cx="10761120" cy="62784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50"/>
          <p:cNvSpPr txBox="1"/>
          <p:nvPr>
            <p:ph idx="1" type="body"/>
          </p:nvPr>
        </p:nvSpPr>
        <p:spPr>
          <a:xfrm>
            <a:off x="652680" y="5618880"/>
            <a:ext cx="9212400" cy="54612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 name="Google Shape;14;p50"/>
          <p:cNvSpPr txBox="1"/>
          <p:nvPr>
            <p:ph idx="11" type="ftr"/>
          </p:nvPr>
        </p:nvSpPr>
        <p:spPr>
          <a:xfrm>
            <a:off x="4736215" y="6494843"/>
            <a:ext cx="2237760" cy="30924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50"/>
          <p:cNvSpPr txBox="1"/>
          <p:nvPr>
            <p:ph idx="12" type="sldNum"/>
          </p:nvPr>
        </p:nvSpPr>
        <p:spPr>
          <a:xfrm>
            <a:off x="9249120" y="2847240"/>
            <a:ext cx="2920680" cy="143028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280"/>
              <a:buFont typeface="Arial"/>
              <a:buNone/>
              <a:defRPr b="0" i="0" sz="10280" u="none" cap="none" strike="noStrike">
                <a:solidFill>
                  <a:srgbClr val="758085"/>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280"/>
              <a:buFont typeface="Arial"/>
              <a:buNone/>
              <a:defRPr b="0" i="0" sz="10280" u="none" cap="none" strike="noStrike">
                <a:solidFill>
                  <a:srgbClr val="758085"/>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280"/>
              <a:buFont typeface="Arial"/>
              <a:buNone/>
              <a:defRPr b="0" i="0" sz="10280" u="none" cap="none" strike="noStrike">
                <a:solidFill>
                  <a:srgbClr val="758085"/>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280"/>
              <a:buFont typeface="Arial"/>
              <a:buNone/>
              <a:defRPr b="0" i="0" sz="10280" u="none" cap="none" strike="noStrike">
                <a:solidFill>
                  <a:srgbClr val="758085"/>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280"/>
              <a:buFont typeface="Arial"/>
              <a:buNone/>
              <a:defRPr b="0" i="0" sz="10280" u="none" cap="none" strike="noStrike">
                <a:solidFill>
                  <a:srgbClr val="758085"/>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280"/>
              <a:buFont typeface="Arial"/>
              <a:buNone/>
              <a:defRPr b="0" i="0" sz="10280" u="none" cap="none" strike="noStrike">
                <a:solidFill>
                  <a:srgbClr val="758085"/>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280"/>
              <a:buFont typeface="Arial"/>
              <a:buNone/>
              <a:defRPr b="0" i="0" sz="10280" u="none" cap="none" strike="noStrike">
                <a:solidFill>
                  <a:srgbClr val="758085"/>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280"/>
              <a:buFont typeface="Arial"/>
              <a:buNone/>
              <a:defRPr b="0" i="0" sz="10280" u="none" cap="none" strike="noStrike">
                <a:solidFill>
                  <a:srgbClr val="758085"/>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280"/>
              <a:buFont typeface="Arial"/>
              <a:buNone/>
              <a:defRPr b="0" i="0" sz="10280" u="none" cap="none" strike="noStrike">
                <a:solidFill>
                  <a:srgbClr val="758085"/>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solidFill>
                <a:srgbClr val="000000"/>
              </a:solidFill>
              <a:latin typeface="Times New Roman"/>
              <a:ea typeface="Times New Roman"/>
              <a:cs typeface="Times New Roman"/>
              <a:sym typeface="Times New Roman"/>
            </a:endParaRPr>
          </a:p>
        </p:txBody>
      </p:sp>
      <p:pic>
        <p:nvPicPr>
          <p:cNvPr descr="2" id="16" name="Google Shape;16;p50"/>
          <p:cNvPicPr preferRelativeResize="0"/>
          <p:nvPr/>
        </p:nvPicPr>
        <p:blipFill rotWithShape="1">
          <a:blip r:embed="rId2">
            <a:alphaModFix/>
          </a:blip>
          <a:srcRect b="0" l="8461" r="0" t="0"/>
          <a:stretch/>
        </p:blipFill>
        <p:spPr>
          <a:xfrm>
            <a:off x="21960" y="12960"/>
            <a:ext cx="12122640" cy="415836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 name="Shape 65"/>
        <p:cNvGrpSpPr/>
        <p:nvPr/>
      </p:nvGrpSpPr>
      <p:grpSpPr>
        <a:xfrm>
          <a:off x="0" y="0"/>
          <a:ext cx="0" cy="0"/>
          <a:chOff x="0" y="0"/>
          <a:chExt cx="0" cy="0"/>
        </a:xfrm>
      </p:grpSpPr>
      <p:cxnSp>
        <p:nvCxnSpPr>
          <p:cNvPr id="66" name="Google Shape;66;p52"/>
          <p:cNvCxnSpPr/>
          <p:nvPr/>
        </p:nvCxnSpPr>
        <p:spPr>
          <a:xfrm>
            <a:off x="622080" y="1814760"/>
            <a:ext cx="10753500" cy="600"/>
          </a:xfrm>
          <a:prstGeom prst="bentConnector3">
            <a:avLst>
              <a:gd fmla="val 50000" name="adj1"/>
            </a:avLst>
          </a:prstGeom>
          <a:noFill/>
          <a:ln cap="flat" cmpd="sng" w="9525">
            <a:solidFill>
              <a:srgbClr val="BF0000"/>
            </a:solidFill>
            <a:prstDash val="solid"/>
            <a:round/>
            <a:headEnd len="sm" w="sm" type="none"/>
            <a:tailEnd len="sm" w="sm" type="none"/>
          </a:ln>
        </p:spPr>
      </p:cxnSp>
      <p:pic>
        <p:nvPicPr>
          <p:cNvPr id="67" name="Google Shape;67;p52"/>
          <p:cNvPicPr preferRelativeResize="0"/>
          <p:nvPr/>
        </p:nvPicPr>
        <p:blipFill rotWithShape="1">
          <a:blip r:embed="rId1">
            <a:alphaModFix/>
          </a:blip>
          <a:srcRect b="0" l="0" r="0" t="0"/>
          <a:stretch/>
        </p:blipFill>
        <p:spPr>
          <a:xfrm>
            <a:off x="10961640" y="0"/>
            <a:ext cx="1207440" cy="1214640"/>
          </a:xfrm>
          <a:prstGeom prst="rect">
            <a:avLst/>
          </a:prstGeom>
          <a:noFill/>
          <a:ln>
            <a:noFill/>
          </a:ln>
        </p:spPr>
      </p:pic>
      <p:cxnSp>
        <p:nvCxnSpPr>
          <p:cNvPr id="68" name="Google Shape;68;p52"/>
          <p:cNvCxnSpPr/>
          <p:nvPr/>
        </p:nvCxnSpPr>
        <p:spPr>
          <a:xfrm>
            <a:off x="622080" y="1814760"/>
            <a:ext cx="10753500" cy="600"/>
          </a:xfrm>
          <a:prstGeom prst="bentConnector3">
            <a:avLst>
              <a:gd fmla="val 50000" name="adj1"/>
            </a:avLst>
          </a:prstGeom>
          <a:noFill/>
          <a:ln cap="flat" cmpd="sng" w="9525">
            <a:solidFill>
              <a:srgbClr val="BF0000"/>
            </a:solidFill>
            <a:prstDash val="solid"/>
            <a:round/>
            <a:headEnd len="sm" w="sm" type="none"/>
            <a:tailEnd len="sm" w="sm" type="none"/>
          </a:ln>
        </p:spPr>
      </p:cxnSp>
      <p:sp>
        <p:nvSpPr>
          <p:cNvPr id="69" name="Google Shape;69;p52"/>
          <p:cNvSpPr/>
          <p:nvPr/>
        </p:nvSpPr>
        <p:spPr>
          <a:xfrm>
            <a:off x="4966228" y="6583680"/>
            <a:ext cx="2237317" cy="579461"/>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2025 - Fuente:</a:t>
            </a:r>
            <a:endParaRPr b="0" i="0" sz="1400" u="none" cap="none" strike="noStrike">
              <a:solidFill>
                <a:srgbClr val="000000"/>
              </a:solidFill>
              <a:latin typeface="Arial"/>
              <a:ea typeface="Arial"/>
              <a:cs typeface="Arial"/>
              <a:sym typeface="Arial"/>
            </a:endParaRPr>
          </a:p>
        </p:txBody>
      </p:sp>
      <p:cxnSp>
        <p:nvCxnSpPr>
          <p:cNvPr id="70" name="Google Shape;70;p52"/>
          <p:cNvCxnSpPr/>
          <p:nvPr/>
        </p:nvCxnSpPr>
        <p:spPr>
          <a:xfrm>
            <a:off x="622080" y="1814760"/>
            <a:ext cx="10753500" cy="600"/>
          </a:xfrm>
          <a:prstGeom prst="bentConnector3">
            <a:avLst>
              <a:gd fmla="val 50000" name="adj1"/>
            </a:avLst>
          </a:prstGeom>
          <a:noFill/>
          <a:ln cap="flat" cmpd="sng" w="9525">
            <a:solidFill>
              <a:srgbClr val="BF0000"/>
            </a:solidFill>
            <a:prstDash val="solid"/>
            <a:round/>
            <a:headEnd len="sm" w="sm" type="none"/>
            <a:tailEnd len="sm" w="sm" type="none"/>
          </a:ln>
        </p:spPr>
      </p:cxnSp>
      <p:sp>
        <p:nvSpPr>
          <p:cNvPr id="71" name="Google Shape;71;p52"/>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2" name="Google Shape;72;p52"/>
          <p:cNvSpPr txBox="1"/>
          <p:nvPr>
            <p:ph idx="1" type="body"/>
          </p:nvPr>
        </p:nvSpPr>
        <p:spPr>
          <a:xfrm>
            <a:off x="608400" y="1642680"/>
            <a:ext cx="10952280" cy="4071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 name="Shape 121"/>
        <p:cNvGrpSpPr/>
        <p:nvPr/>
      </p:nvGrpSpPr>
      <p:grpSpPr>
        <a:xfrm>
          <a:off x="0" y="0"/>
          <a:ext cx="0" cy="0"/>
          <a:chOff x="0" y="0"/>
          <a:chExt cx="0" cy="0"/>
        </a:xfrm>
      </p:grpSpPr>
      <p:cxnSp>
        <p:nvCxnSpPr>
          <p:cNvPr id="122" name="Google Shape;122;p56"/>
          <p:cNvCxnSpPr/>
          <p:nvPr/>
        </p:nvCxnSpPr>
        <p:spPr>
          <a:xfrm>
            <a:off x="622080" y="1814760"/>
            <a:ext cx="10753500" cy="600"/>
          </a:xfrm>
          <a:prstGeom prst="bentConnector3">
            <a:avLst>
              <a:gd fmla="val 50000" name="adj1"/>
            </a:avLst>
          </a:prstGeom>
          <a:noFill/>
          <a:ln cap="flat" cmpd="sng" w="9525">
            <a:solidFill>
              <a:srgbClr val="BF0000"/>
            </a:solidFill>
            <a:prstDash val="solid"/>
            <a:round/>
            <a:headEnd len="sm" w="sm" type="none"/>
            <a:tailEnd len="sm" w="sm" type="none"/>
          </a:ln>
        </p:spPr>
      </p:cxnSp>
      <p:pic>
        <p:nvPicPr>
          <p:cNvPr id="123" name="Google Shape;123;p56"/>
          <p:cNvPicPr preferRelativeResize="0"/>
          <p:nvPr/>
        </p:nvPicPr>
        <p:blipFill rotWithShape="1">
          <a:blip r:embed="rId1">
            <a:alphaModFix/>
          </a:blip>
          <a:srcRect b="0" l="0" r="0" t="0"/>
          <a:stretch/>
        </p:blipFill>
        <p:spPr>
          <a:xfrm>
            <a:off x="10961640" y="0"/>
            <a:ext cx="1207440" cy="1214640"/>
          </a:xfrm>
          <a:prstGeom prst="rect">
            <a:avLst/>
          </a:prstGeom>
          <a:noFill/>
          <a:ln>
            <a:noFill/>
          </a:ln>
        </p:spPr>
      </p:pic>
      <p:sp>
        <p:nvSpPr>
          <p:cNvPr id="124" name="Google Shape;124;p56"/>
          <p:cNvSpPr txBox="1"/>
          <p:nvPr>
            <p:ph type="title"/>
          </p:nvPr>
        </p:nvSpPr>
        <p:spPr>
          <a:xfrm>
            <a:off x="608400" y="280080"/>
            <a:ext cx="10952280" cy="1172160"/>
          </a:xfrm>
          <a:prstGeom prst="rect">
            <a:avLst/>
          </a:prstGeom>
          <a:noFill/>
          <a:ln>
            <a:noFill/>
          </a:ln>
        </p:spPr>
        <p:txBody>
          <a:bodyPr anchorCtr="0" anchor="ctr"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25" name="Google Shape;125;p56"/>
          <p:cNvSpPr txBox="1"/>
          <p:nvPr>
            <p:ph idx="1" type="body"/>
          </p:nvPr>
        </p:nvSpPr>
        <p:spPr>
          <a:xfrm>
            <a:off x="608400" y="1642680"/>
            <a:ext cx="10952280" cy="4071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cxnSp>
        <p:nvCxnSpPr>
          <p:cNvPr id="175" name="Google Shape;175;p58"/>
          <p:cNvCxnSpPr/>
          <p:nvPr/>
        </p:nvCxnSpPr>
        <p:spPr>
          <a:xfrm>
            <a:off x="622080" y="1814760"/>
            <a:ext cx="10753500" cy="600"/>
          </a:xfrm>
          <a:prstGeom prst="bentConnector3">
            <a:avLst>
              <a:gd fmla="val 50000" name="adj1"/>
            </a:avLst>
          </a:prstGeom>
          <a:noFill/>
          <a:ln cap="flat" cmpd="sng" w="9525">
            <a:solidFill>
              <a:srgbClr val="BF0000"/>
            </a:solidFill>
            <a:prstDash val="solid"/>
            <a:round/>
            <a:headEnd len="sm" w="sm" type="none"/>
            <a:tailEnd len="sm" w="sm" type="none"/>
          </a:ln>
        </p:spPr>
      </p:cxnSp>
      <p:pic>
        <p:nvPicPr>
          <p:cNvPr id="176" name="Google Shape;176;p58"/>
          <p:cNvPicPr preferRelativeResize="0"/>
          <p:nvPr/>
        </p:nvPicPr>
        <p:blipFill rotWithShape="1">
          <a:blip r:embed="rId1">
            <a:alphaModFix/>
          </a:blip>
          <a:srcRect b="0" l="0" r="0" t="0"/>
          <a:stretch/>
        </p:blipFill>
        <p:spPr>
          <a:xfrm>
            <a:off x="10961640" y="0"/>
            <a:ext cx="1207440" cy="1214640"/>
          </a:xfrm>
          <a:prstGeom prst="rect">
            <a:avLst/>
          </a:prstGeom>
          <a:noFill/>
          <a:ln>
            <a:noFill/>
          </a:ln>
        </p:spPr>
      </p:pic>
      <p:sp>
        <p:nvSpPr>
          <p:cNvPr id="177" name="Google Shape;177;p58"/>
          <p:cNvSpPr/>
          <p:nvPr/>
        </p:nvSpPr>
        <p:spPr>
          <a:xfrm>
            <a:off x="5035680" y="6639120"/>
            <a:ext cx="791640" cy="2970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Fuente:</a:t>
            </a:r>
            <a:endParaRPr b="0" i="0" sz="1400" u="none" cap="none" strike="noStrike">
              <a:solidFill>
                <a:srgbClr val="000000"/>
              </a:solidFill>
              <a:latin typeface="Arial"/>
              <a:ea typeface="Arial"/>
              <a:cs typeface="Arial"/>
              <a:sym typeface="Arial"/>
            </a:endParaRPr>
          </a:p>
        </p:txBody>
      </p:sp>
      <p:cxnSp>
        <p:nvCxnSpPr>
          <p:cNvPr id="178" name="Google Shape;178;p58"/>
          <p:cNvCxnSpPr/>
          <p:nvPr/>
        </p:nvCxnSpPr>
        <p:spPr>
          <a:xfrm>
            <a:off x="622080" y="1814760"/>
            <a:ext cx="10753500" cy="600"/>
          </a:xfrm>
          <a:prstGeom prst="bentConnector3">
            <a:avLst>
              <a:gd fmla="val 50000" name="adj1"/>
            </a:avLst>
          </a:prstGeom>
          <a:noFill/>
          <a:ln cap="flat" cmpd="sng" w="9525">
            <a:solidFill>
              <a:srgbClr val="BF0000"/>
            </a:solidFill>
            <a:prstDash val="solid"/>
            <a:round/>
            <a:headEnd len="sm" w="sm" type="none"/>
            <a:tailEnd len="sm" w="sm" type="none"/>
          </a:ln>
        </p:spPr>
      </p:cxnSp>
      <p:sp>
        <p:nvSpPr>
          <p:cNvPr id="179" name="Google Shape;179;p58"/>
          <p:cNvSpPr/>
          <p:nvPr/>
        </p:nvSpPr>
        <p:spPr>
          <a:xfrm>
            <a:off x="5035680" y="6639120"/>
            <a:ext cx="791640" cy="2970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Fuente:</a:t>
            </a:r>
            <a:endParaRPr b="0" i="0" sz="1400" u="none" cap="none" strike="noStrike">
              <a:solidFill>
                <a:srgbClr val="000000"/>
              </a:solidFill>
              <a:latin typeface="Arial"/>
              <a:ea typeface="Arial"/>
              <a:cs typeface="Arial"/>
              <a:sym typeface="Arial"/>
            </a:endParaRPr>
          </a:p>
        </p:txBody>
      </p:sp>
      <p:cxnSp>
        <p:nvCxnSpPr>
          <p:cNvPr id="180" name="Google Shape;180;p58"/>
          <p:cNvCxnSpPr/>
          <p:nvPr/>
        </p:nvCxnSpPr>
        <p:spPr>
          <a:xfrm>
            <a:off x="622080" y="1814760"/>
            <a:ext cx="10753500" cy="600"/>
          </a:xfrm>
          <a:prstGeom prst="bentConnector3">
            <a:avLst>
              <a:gd fmla="val 50000" name="adj1"/>
            </a:avLst>
          </a:prstGeom>
          <a:noFill/>
          <a:ln cap="flat" cmpd="sng" w="9525">
            <a:solidFill>
              <a:srgbClr val="BF0000"/>
            </a:solidFill>
            <a:prstDash val="solid"/>
            <a:round/>
            <a:headEnd len="sm" w="sm" type="none"/>
            <a:tailEnd len="sm" w="sm" type="none"/>
          </a:ln>
        </p:spPr>
      </p:cxnSp>
      <p:sp>
        <p:nvSpPr>
          <p:cNvPr id="181" name="Google Shape;181;p58"/>
          <p:cNvSpPr txBox="1"/>
          <p:nvPr>
            <p:ph type="title"/>
          </p:nvPr>
        </p:nvSpPr>
        <p:spPr>
          <a:xfrm>
            <a:off x="652680" y="4850640"/>
            <a:ext cx="10761120" cy="62784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2" name="Google Shape;182;p58"/>
          <p:cNvSpPr txBox="1"/>
          <p:nvPr>
            <p:ph idx="1" type="body"/>
          </p:nvPr>
        </p:nvSpPr>
        <p:spPr>
          <a:xfrm>
            <a:off x="652680" y="5618880"/>
            <a:ext cx="9212400" cy="54612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3" name="Google Shape;183;p58"/>
          <p:cNvSpPr txBox="1"/>
          <p:nvPr>
            <p:ph idx="10" type="dt"/>
          </p:nvPr>
        </p:nvSpPr>
        <p:spPr>
          <a:xfrm>
            <a:off x="3205440" y="6635520"/>
            <a:ext cx="4107240" cy="234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4" name="Google Shape;184;p58"/>
          <p:cNvSpPr txBox="1"/>
          <p:nvPr>
            <p:ph idx="11" type="ftr"/>
          </p:nvPr>
        </p:nvSpPr>
        <p:spPr>
          <a:xfrm>
            <a:off x="684720" y="6635520"/>
            <a:ext cx="2237760" cy="30924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85" name="Google Shape;185;p58"/>
          <p:cNvSpPr txBox="1"/>
          <p:nvPr>
            <p:ph idx="12" type="sldNum"/>
          </p:nvPr>
        </p:nvSpPr>
        <p:spPr>
          <a:xfrm>
            <a:off x="0" y="0"/>
            <a:ext cx="360" cy="36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Arial"/>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s-AR"/>
              <a:t>‹#›</a:t>
            </a:fld>
            <a:endParaRPr>
              <a:latin typeface="Times New Roman"/>
              <a:ea typeface="Times New Roman"/>
              <a:cs typeface="Times New Roman"/>
              <a:sym typeface="Times New Roman"/>
            </a:endParaRPr>
          </a:p>
        </p:txBody>
      </p:sp>
      <p:pic>
        <p:nvPicPr>
          <p:cNvPr descr="2" id="186" name="Google Shape;186;p58"/>
          <p:cNvPicPr preferRelativeResize="0"/>
          <p:nvPr/>
        </p:nvPicPr>
        <p:blipFill rotWithShape="1">
          <a:blip r:embed="rId2">
            <a:alphaModFix/>
          </a:blip>
          <a:srcRect b="0" l="8461" r="0" t="0"/>
          <a:stretch/>
        </p:blipFill>
        <p:spPr>
          <a:xfrm>
            <a:off x="21960" y="12960"/>
            <a:ext cx="12122640" cy="415836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35" name="Shape 235"/>
        <p:cNvGrpSpPr/>
        <p:nvPr/>
      </p:nvGrpSpPr>
      <p:grpSpPr>
        <a:xfrm>
          <a:off x="0" y="0"/>
          <a:ext cx="0" cy="0"/>
          <a:chOff x="0" y="0"/>
          <a:chExt cx="0" cy="0"/>
        </a:xfrm>
      </p:grpSpPr>
      <p:cxnSp>
        <p:nvCxnSpPr>
          <p:cNvPr id="236" name="Google Shape;236;p60"/>
          <p:cNvCxnSpPr/>
          <p:nvPr/>
        </p:nvCxnSpPr>
        <p:spPr>
          <a:xfrm>
            <a:off x="622080" y="1814760"/>
            <a:ext cx="10753500" cy="600"/>
          </a:xfrm>
          <a:prstGeom prst="bentConnector3">
            <a:avLst>
              <a:gd fmla="val 50000" name="adj1"/>
            </a:avLst>
          </a:prstGeom>
          <a:noFill/>
          <a:ln cap="flat" cmpd="sng" w="9525">
            <a:solidFill>
              <a:srgbClr val="BF0000"/>
            </a:solidFill>
            <a:prstDash val="solid"/>
            <a:round/>
            <a:headEnd len="sm" w="sm" type="none"/>
            <a:tailEnd len="sm" w="sm" type="none"/>
          </a:ln>
        </p:spPr>
      </p:cxnSp>
      <p:pic>
        <p:nvPicPr>
          <p:cNvPr id="237" name="Google Shape;237;p60"/>
          <p:cNvPicPr preferRelativeResize="0"/>
          <p:nvPr/>
        </p:nvPicPr>
        <p:blipFill rotWithShape="1">
          <a:blip r:embed="rId1">
            <a:alphaModFix/>
          </a:blip>
          <a:srcRect b="0" l="0" r="0" t="0"/>
          <a:stretch/>
        </p:blipFill>
        <p:spPr>
          <a:xfrm>
            <a:off x="10961640" y="0"/>
            <a:ext cx="1207440" cy="1214640"/>
          </a:xfrm>
          <a:prstGeom prst="rect">
            <a:avLst/>
          </a:prstGeom>
          <a:noFill/>
          <a:ln>
            <a:noFill/>
          </a:ln>
        </p:spPr>
      </p:pic>
      <p:sp>
        <p:nvSpPr>
          <p:cNvPr id="238" name="Google Shape;238;p60"/>
          <p:cNvSpPr/>
          <p:nvPr/>
        </p:nvSpPr>
        <p:spPr>
          <a:xfrm>
            <a:off x="5035680" y="6639120"/>
            <a:ext cx="791640" cy="2970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Fuente:</a:t>
            </a:r>
            <a:endParaRPr b="0" i="0" sz="1400" u="none" cap="none" strike="noStrike">
              <a:solidFill>
                <a:srgbClr val="000000"/>
              </a:solidFill>
              <a:latin typeface="Arial"/>
              <a:ea typeface="Arial"/>
              <a:cs typeface="Arial"/>
              <a:sym typeface="Arial"/>
            </a:endParaRPr>
          </a:p>
        </p:txBody>
      </p:sp>
      <p:cxnSp>
        <p:nvCxnSpPr>
          <p:cNvPr id="239" name="Google Shape;239;p60"/>
          <p:cNvCxnSpPr/>
          <p:nvPr/>
        </p:nvCxnSpPr>
        <p:spPr>
          <a:xfrm>
            <a:off x="622080" y="1814760"/>
            <a:ext cx="10753500" cy="600"/>
          </a:xfrm>
          <a:prstGeom prst="bentConnector3">
            <a:avLst>
              <a:gd fmla="val 50000" name="adj1"/>
            </a:avLst>
          </a:prstGeom>
          <a:noFill/>
          <a:ln cap="flat" cmpd="sng" w="9525">
            <a:solidFill>
              <a:srgbClr val="BF0000"/>
            </a:solidFill>
            <a:prstDash val="solid"/>
            <a:round/>
            <a:headEnd len="sm" w="sm" type="none"/>
            <a:tailEnd len="sm" w="sm" type="none"/>
          </a:ln>
        </p:spPr>
      </p:cxnSp>
      <p:sp>
        <p:nvSpPr>
          <p:cNvPr id="240" name="Google Shape;240;p60"/>
          <p:cNvSpPr/>
          <p:nvPr/>
        </p:nvSpPr>
        <p:spPr>
          <a:xfrm>
            <a:off x="5035680" y="6639120"/>
            <a:ext cx="791640" cy="2970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Fuente:</a:t>
            </a:r>
            <a:endParaRPr b="0" i="0" sz="1400" u="none" cap="none" strike="noStrike">
              <a:solidFill>
                <a:srgbClr val="000000"/>
              </a:solidFill>
              <a:latin typeface="Arial"/>
              <a:ea typeface="Arial"/>
              <a:cs typeface="Arial"/>
              <a:sym typeface="Arial"/>
            </a:endParaRPr>
          </a:p>
        </p:txBody>
      </p:sp>
      <p:cxnSp>
        <p:nvCxnSpPr>
          <p:cNvPr id="241" name="Google Shape;241;p60"/>
          <p:cNvCxnSpPr/>
          <p:nvPr/>
        </p:nvCxnSpPr>
        <p:spPr>
          <a:xfrm>
            <a:off x="622080" y="1814760"/>
            <a:ext cx="10753500" cy="600"/>
          </a:xfrm>
          <a:prstGeom prst="bentConnector3">
            <a:avLst>
              <a:gd fmla="val 50000" name="adj1"/>
            </a:avLst>
          </a:prstGeom>
          <a:noFill/>
          <a:ln cap="flat" cmpd="sng" w="9525">
            <a:solidFill>
              <a:srgbClr val="BF0000"/>
            </a:solidFill>
            <a:prstDash val="solid"/>
            <a:round/>
            <a:headEnd len="sm" w="sm" type="none"/>
            <a:tailEnd len="sm" w="sm" type="none"/>
          </a:ln>
        </p:spPr>
      </p:cxnSp>
      <p:sp>
        <p:nvSpPr>
          <p:cNvPr id="242" name="Google Shape;242;p60"/>
          <p:cNvSpPr txBox="1"/>
          <p:nvPr>
            <p:ph type="title"/>
          </p:nvPr>
        </p:nvSpPr>
        <p:spPr>
          <a:xfrm>
            <a:off x="838080" y="468360"/>
            <a:ext cx="3925800" cy="163836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3" name="Google Shape;243;p60"/>
          <p:cNvSpPr txBox="1"/>
          <p:nvPr>
            <p:ph idx="2" type="title"/>
          </p:nvPr>
        </p:nvSpPr>
        <p:spPr>
          <a:xfrm>
            <a:off x="5173560" y="1011240"/>
            <a:ext cx="6161040" cy="49896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4" name="Google Shape;244;p60"/>
          <p:cNvSpPr txBox="1"/>
          <p:nvPr>
            <p:ph idx="1" type="body"/>
          </p:nvPr>
        </p:nvSpPr>
        <p:spPr>
          <a:xfrm>
            <a:off x="838080" y="2106720"/>
            <a:ext cx="3925800" cy="390204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7.jp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www.nongnu.org/cvs/" TargetMode="External"/><Relationship Id="rId4"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8.gif"/><Relationship Id="rId4" Type="http://schemas.openxmlformats.org/officeDocument/2006/relationships/image" Target="../media/image15.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3.xml"/><Relationship Id="rId3" Type="http://schemas.openxmlformats.org/officeDocument/2006/relationships/image" Target="../media/image2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 Id="rId3" Type="http://schemas.openxmlformats.org/officeDocument/2006/relationships/image" Target="../media/image2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 Id="rId3"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Relationship Id="rId3" Type="http://schemas.openxmlformats.org/officeDocument/2006/relationships/image" Target="../media/image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98" name="Shape 298"/>
        <p:cNvGrpSpPr/>
        <p:nvPr/>
      </p:nvGrpSpPr>
      <p:grpSpPr>
        <a:xfrm>
          <a:off x="0" y="0"/>
          <a:ext cx="0" cy="0"/>
          <a:chOff x="0" y="0"/>
          <a:chExt cx="0" cy="0"/>
        </a:xfrm>
      </p:grpSpPr>
      <p:sp>
        <p:nvSpPr>
          <p:cNvPr id="299" name="Google Shape;299;p1"/>
          <p:cNvSpPr/>
          <p:nvPr/>
        </p:nvSpPr>
        <p:spPr>
          <a:xfrm>
            <a:off x="9249480" y="2864160"/>
            <a:ext cx="2920320" cy="13942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1"/>
          <p:cNvSpPr txBox="1"/>
          <p:nvPr/>
        </p:nvSpPr>
        <p:spPr>
          <a:xfrm>
            <a:off x="652680" y="4850640"/>
            <a:ext cx="10761120" cy="627840"/>
          </a:xfrm>
          <a:prstGeom prst="rect">
            <a:avLst/>
          </a:prstGeom>
          <a:noFill/>
          <a:ln>
            <a:noFill/>
          </a:ln>
        </p:spPr>
        <p:txBody>
          <a:bodyPr anchorCtr="1" anchor="b" bIns="45700" lIns="91075" spcFirstLastPara="1" rIns="91075" wrap="square" tIns="45700">
            <a:noAutofit/>
          </a:bodyPr>
          <a:lstStyle/>
          <a:p>
            <a:pPr indent="0" lvl="0" marL="0" marR="0" rtl="0" algn="ctr">
              <a:lnSpc>
                <a:spcPct val="85000"/>
              </a:lnSpc>
              <a:spcBef>
                <a:spcPts val="0"/>
              </a:spcBef>
              <a:spcAft>
                <a:spcPts val="0"/>
              </a:spcAft>
              <a:buClr>
                <a:srgbClr val="000000"/>
              </a:buClr>
              <a:buSzPts val="4390"/>
              <a:buFont typeface="Arial"/>
              <a:buNone/>
            </a:pPr>
            <a:r>
              <a:rPr b="1" i="0" lang="es-AR" sz="4390" u="none" cap="none" strike="noStrike">
                <a:solidFill>
                  <a:srgbClr val="4A6617"/>
                </a:solidFill>
                <a:latin typeface="Calibri"/>
                <a:ea typeface="Calibri"/>
                <a:cs typeface="Calibri"/>
                <a:sym typeface="Calibri"/>
              </a:rPr>
              <a:t>INGENIERIA DE SOFTWARE II</a:t>
            </a:r>
            <a:br>
              <a:rPr b="0" i="0" lang="es-AR" sz="1800" u="none" cap="none" strike="noStrike">
                <a:solidFill>
                  <a:srgbClr val="000000"/>
                </a:solidFill>
                <a:latin typeface="Arial"/>
                <a:ea typeface="Arial"/>
                <a:cs typeface="Arial"/>
                <a:sym typeface="Arial"/>
              </a:rPr>
            </a:br>
            <a:r>
              <a:rPr b="1" i="0" lang="es-AR" sz="4390" u="none" cap="none" strike="noStrike">
                <a:solidFill>
                  <a:srgbClr val="4A6617"/>
                </a:solidFill>
                <a:latin typeface="Calibri"/>
                <a:ea typeface="Calibri"/>
                <a:cs typeface="Calibri"/>
                <a:sym typeface="Calibri"/>
              </a:rPr>
              <a:t>2025</a:t>
            </a:r>
            <a:endParaRPr b="0" i="0" sz="4390" u="none" cap="none" strike="noStrike">
              <a:solidFill>
                <a:srgbClr val="000000"/>
              </a:solidFill>
              <a:latin typeface="Arial"/>
              <a:ea typeface="Arial"/>
              <a:cs typeface="Arial"/>
              <a:sym typeface="Arial"/>
            </a:endParaRPr>
          </a:p>
        </p:txBody>
      </p:sp>
      <p:sp>
        <p:nvSpPr>
          <p:cNvPr id="301" name="Google Shape;301;p1"/>
          <p:cNvSpPr txBox="1"/>
          <p:nvPr/>
        </p:nvSpPr>
        <p:spPr>
          <a:xfrm>
            <a:off x="652680" y="5478480"/>
            <a:ext cx="9212400" cy="546120"/>
          </a:xfrm>
          <a:prstGeom prst="rect">
            <a:avLst/>
          </a:prstGeom>
          <a:noFill/>
          <a:ln>
            <a:noFill/>
          </a:ln>
        </p:spPr>
        <p:txBody>
          <a:bodyPr anchorCtr="0" anchor="t" bIns="45700" lIns="91075" spcFirstLastPara="1" rIns="91075" wrap="square" tIns="45700">
            <a:normAutofit/>
          </a:bodyPr>
          <a:lstStyle/>
          <a:p>
            <a:pPr indent="0" lvl="0" marL="0" marR="0" rtl="0" algn="l">
              <a:lnSpc>
                <a:spcPct val="90000"/>
              </a:lnSpc>
              <a:spcBef>
                <a:spcPts val="0"/>
              </a:spcBef>
              <a:spcAft>
                <a:spcPts val="0"/>
              </a:spcAft>
              <a:buClr>
                <a:srgbClr val="000000"/>
              </a:buClr>
              <a:buSzPts val="2400"/>
              <a:buFont typeface="Arial"/>
              <a:buNone/>
            </a:pPr>
            <a:r>
              <a:rPr b="0" i="0" lang="es-AR" sz="2400" u="none" cap="none" strike="noStrike">
                <a:solidFill>
                  <a:srgbClr val="4A6617"/>
                </a:solidFill>
                <a:latin typeface="Calibri"/>
                <a:ea typeface="Calibri"/>
                <a:cs typeface="Calibri"/>
                <a:sym typeface="Calibri"/>
              </a:rPr>
              <a:t>Clase 2</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5" name="Shape 385"/>
        <p:cNvGrpSpPr/>
        <p:nvPr/>
      </p:nvGrpSpPr>
      <p:grpSpPr>
        <a:xfrm>
          <a:off x="0" y="0"/>
          <a:ext cx="0" cy="0"/>
          <a:chOff x="0" y="0"/>
          <a:chExt cx="0" cy="0"/>
        </a:xfrm>
      </p:grpSpPr>
      <p:sp>
        <p:nvSpPr>
          <p:cNvPr id="386" name="Google Shape;386;p10"/>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Gestión de la Configuración del Software (GCS)</a:t>
            </a:r>
            <a:endParaRPr b="0" i="0" sz="4000" u="none" cap="none" strike="noStrike">
              <a:solidFill>
                <a:srgbClr val="000000"/>
              </a:solidFill>
              <a:latin typeface="Arial"/>
              <a:ea typeface="Arial"/>
              <a:cs typeface="Arial"/>
              <a:sym typeface="Arial"/>
            </a:endParaRPr>
          </a:p>
        </p:txBody>
      </p:sp>
      <p:sp>
        <p:nvSpPr>
          <p:cNvPr id="387" name="Google Shape;387;p10"/>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8" name="Google Shape;388;p10"/>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10"/>
          <p:cNvSpPr/>
          <p:nvPr/>
        </p:nvSpPr>
        <p:spPr>
          <a:xfrm>
            <a:off x="6329760" y="65860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9na. Ed. Cap. 22</a:t>
            </a:r>
            <a:endParaRPr b="0" i="0" sz="1400" u="none" cap="none" strike="noStrike">
              <a:solidFill>
                <a:srgbClr val="000000"/>
              </a:solidFill>
              <a:latin typeface="Arial"/>
              <a:ea typeface="Arial"/>
              <a:cs typeface="Arial"/>
              <a:sym typeface="Arial"/>
            </a:endParaRPr>
          </a:p>
        </p:txBody>
      </p:sp>
      <p:pic>
        <p:nvPicPr>
          <p:cNvPr descr="Texto&#10;&#10;El contenido generado por IA puede ser incorrecto." id="390" name="Google Shape;390;p10"/>
          <p:cNvPicPr preferRelativeResize="0"/>
          <p:nvPr/>
        </p:nvPicPr>
        <p:blipFill rotWithShape="1">
          <a:blip r:embed="rId3">
            <a:alphaModFix/>
          </a:blip>
          <a:srcRect b="0" l="0" r="0" t="0"/>
          <a:stretch/>
        </p:blipFill>
        <p:spPr>
          <a:xfrm>
            <a:off x="955694" y="1814400"/>
            <a:ext cx="11329305" cy="475524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FFF"/>
        </a:solidFill>
      </p:bgPr>
    </p:bg>
    <p:spTree>
      <p:nvGrpSpPr>
        <p:cNvPr id="396" name="Shape 396"/>
        <p:cNvGrpSpPr/>
        <p:nvPr/>
      </p:nvGrpSpPr>
      <p:grpSpPr>
        <a:xfrm>
          <a:off x="0" y="0"/>
          <a:ext cx="0" cy="0"/>
          <a:chOff x="0" y="0"/>
          <a:chExt cx="0" cy="0"/>
        </a:xfrm>
      </p:grpSpPr>
      <p:sp>
        <p:nvSpPr>
          <p:cNvPr id="397" name="Google Shape;397;p11"/>
          <p:cNvSpPr/>
          <p:nvPr/>
        </p:nvSpPr>
        <p:spPr>
          <a:xfrm>
            <a:off x="515400" y="186143"/>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Gestión de la Configuración del Software (GCS)</a:t>
            </a:r>
            <a:endParaRPr b="0" i="0" sz="4000" u="none" cap="none" strike="noStrike">
              <a:solidFill>
                <a:srgbClr val="000000"/>
              </a:solidFill>
              <a:latin typeface="Arial"/>
              <a:ea typeface="Arial"/>
              <a:cs typeface="Arial"/>
              <a:sym typeface="Arial"/>
            </a:endParaRPr>
          </a:p>
        </p:txBody>
      </p:sp>
      <p:sp>
        <p:nvSpPr>
          <p:cNvPr id="398" name="Google Shape;398;p11"/>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9" name="Google Shape;399;p11"/>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11"/>
          <p:cNvSpPr/>
          <p:nvPr/>
        </p:nvSpPr>
        <p:spPr>
          <a:xfrm>
            <a:off x="171690" y="1747980"/>
            <a:ext cx="11538780" cy="50727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85000"/>
              </a:lnSpc>
              <a:spcBef>
                <a:spcPts val="0"/>
              </a:spcBef>
              <a:spcAft>
                <a:spcPts val="0"/>
              </a:spcAft>
              <a:buClr>
                <a:srgbClr val="000000"/>
              </a:buClr>
              <a:buSzPts val="3200"/>
              <a:buFont typeface="Arial"/>
              <a:buNone/>
            </a:pPr>
            <a:r>
              <a:rPr b="0" i="0" lang="es-AR" sz="3200" u="none" cap="none" strike="noStrike">
                <a:solidFill>
                  <a:srgbClr val="000000"/>
                </a:solidFill>
                <a:latin typeface="Calibri"/>
                <a:ea typeface="Calibri"/>
                <a:cs typeface="Calibri"/>
                <a:sym typeface="Calibri"/>
              </a:rPr>
              <a:t>El cambio se puede producir en cualquier momento, las actividades de la GCS sirven para:</a:t>
            </a:r>
            <a:endParaRPr b="0" i="0" sz="3200" u="none" cap="none" strike="noStrike">
              <a:solidFill>
                <a:srgbClr val="000000"/>
              </a:solidFill>
              <a:latin typeface="Arial"/>
              <a:ea typeface="Arial"/>
              <a:cs typeface="Arial"/>
              <a:sym typeface="Arial"/>
            </a:endParaRPr>
          </a:p>
          <a:p>
            <a:pPr indent="-177800" lvl="2" marL="457200" marR="0" rtl="0" algn="l">
              <a:lnSpc>
                <a:spcPct val="85000"/>
              </a:lnSpc>
              <a:spcBef>
                <a:spcPts val="774"/>
              </a:spcBef>
              <a:spcAft>
                <a:spcPts val="0"/>
              </a:spcAft>
              <a:buClr>
                <a:srgbClr val="262626"/>
              </a:buClr>
              <a:buSzPts val="2800"/>
              <a:buFont typeface="Noto Sans Symbols"/>
              <a:buChar char="▪"/>
            </a:pPr>
            <a:r>
              <a:rPr b="0" i="0" lang="es-AR" sz="2800" u="none" cap="none" strike="noStrike">
                <a:solidFill>
                  <a:srgbClr val="000000"/>
                </a:solidFill>
                <a:latin typeface="Calibri"/>
                <a:ea typeface="Calibri"/>
                <a:cs typeface="Calibri"/>
                <a:sym typeface="Calibri"/>
              </a:rPr>
              <a:t>Identificar el cambio</a:t>
            </a:r>
            <a:endParaRPr b="0" i="0" sz="2800" u="none" cap="none" strike="noStrike">
              <a:solidFill>
                <a:srgbClr val="000000"/>
              </a:solidFill>
              <a:latin typeface="Arial"/>
              <a:ea typeface="Arial"/>
              <a:cs typeface="Arial"/>
              <a:sym typeface="Arial"/>
            </a:endParaRPr>
          </a:p>
          <a:p>
            <a:pPr indent="-177800" lvl="2" marL="457200" marR="0" rtl="0" algn="l">
              <a:lnSpc>
                <a:spcPct val="85000"/>
              </a:lnSpc>
              <a:spcBef>
                <a:spcPts val="774"/>
              </a:spcBef>
              <a:spcAft>
                <a:spcPts val="0"/>
              </a:spcAft>
              <a:buClr>
                <a:srgbClr val="262626"/>
              </a:buClr>
              <a:buSzPts val="2800"/>
              <a:buFont typeface="Noto Sans Symbols"/>
              <a:buChar char="▪"/>
            </a:pPr>
            <a:r>
              <a:rPr b="0" i="0" lang="es-AR" sz="2800" u="none" cap="none" strike="noStrike">
                <a:solidFill>
                  <a:srgbClr val="000000"/>
                </a:solidFill>
                <a:latin typeface="Calibri"/>
                <a:ea typeface="Calibri"/>
                <a:cs typeface="Calibri"/>
                <a:sym typeface="Calibri"/>
              </a:rPr>
              <a:t>Controlar el cambio</a:t>
            </a:r>
            <a:endParaRPr b="0" i="0" sz="2800" u="none" cap="none" strike="noStrike">
              <a:solidFill>
                <a:srgbClr val="000000"/>
              </a:solidFill>
              <a:latin typeface="Arial"/>
              <a:ea typeface="Arial"/>
              <a:cs typeface="Arial"/>
              <a:sym typeface="Arial"/>
            </a:endParaRPr>
          </a:p>
          <a:p>
            <a:pPr indent="-177800" lvl="2" marL="457200" marR="0" rtl="0" algn="l">
              <a:lnSpc>
                <a:spcPct val="85000"/>
              </a:lnSpc>
              <a:spcBef>
                <a:spcPts val="774"/>
              </a:spcBef>
              <a:spcAft>
                <a:spcPts val="0"/>
              </a:spcAft>
              <a:buClr>
                <a:srgbClr val="262626"/>
              </a:buClr>
              <a:buSzPts val="2800"/>
              <a:buFont typeface="Noto Sans Symbols"/>
              <a:buChar char="▪"/>
            </a:pPr>
            <a:r>
              <a:rPr b="0" i="0" lang="es-AR" sz="2800" u="none" cap="none" strike="noStrike">
                <a:solidFill>
                  <a:srgbClr val="000000"/>
                </a:solidFill>
                <a:latin typeface="Calibri"/>
                <a:ea typeface="Calibri"/>
                <a:cs typeface="Calibri"/>
                <a:sym typeface="Calibri"/>
              </a:rPr>
              <a:t>Garantizar que el cambio se implemente adecuadamente</a:t>
            </a:r>
            <a:endParaRPr b="0" i="0" sz="2800" u="none" cap="none" strike="noStrike">
              <a:solidFill>
                <a:srgbClr val="000000"/>
              </a:solidFill>
              <a:latin typeface="Arial"/>
              <a:ea typeface="Arial"/>
              <a:cs typeface="Arial"/>
              <a:sym typeface="Arial"/>
            </a:endParaRPr>
          </a:p>
          <a:p>
            <a:pPr indent="-177800" lvl="2" marL="457200" marR="0" rtl="0" algn="l">
              <a:lnSpc>
                <a:spcPct val="85000"/>
              </a:lnSpc>
              <a:spcBef>
                <a:spcPts val="774"/>
              </a:spcBef>
              <a:spcAft>
                <a:spcPts val="0"/>
              </a:spcAft>
              <a:buClr>
                <a:srgbClr val="262626"/>
              </a:buClr>
              <a:buSzPts val="2800"/>
              <a:buFont typeface="Noto Sans Symbols"/>
              <a:buChar char="▪"/>
            </a:pPr>
            <a:r>
              <a:rPr b="0" i="0" lang="es-AR" sz="2800" u="none" cap="none" strike="noStrike">
                <a:solidFill>
                  <a:srgbClr val="000000"/>
                </a:solidFill>
                <a:latin typeface="Calibri"/>
                <a:ea typeface="Calibri"/>
                <a:cs typeface="Calibri"/>
                <a:sym typeface="Calibri"/>
              </a:rPr>
              <a:t>Informar del cambio a todos aquellos que  puedan estar afectados</a:t>
            </a:r>
            <a:endParaRPr b="0" i="0" sz="28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401" name="Google Shape;401;p11"/>
          <p:cNvSpPr/>
          <p:nvPr/>
        </p:nvSpPr>
        <p:spPr>
          <a:xfrm>
            <a:off x="7069560" y="5572417"/>
            <a:ext cx="3449520" cy="52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1" anchor="t" bIns="59025" lIns="118075" spcFirstLastPara="1" rIns="118075" wrap="square" tIns="59025">
            <a:noAutofit/>
          </a:bodyPr>
          <a:lstStyle/>
          <a:p>
            <a:pPr indent="0" lvl="0" marL="0" marR="0" rtl="0" algn="ctr">
              <a:lnSpc>
                <a:spcPct val="100000"/>
              </a:lnSpc>
              <a:spcBef>
                <a:spcPts val="0"/>
              </a:spcBef>
              <a:spcAft>
                <a:spcPts val="0"/>
              </a:spcAft>
              <a:buClr>
                <a:srgbClr val="000000"/>
              </a:buClr>
              <a:buSzPts val="3200"/>
              <a:buFont typeface="Arial"/>
              <a:buNone/>
            </a:pPr>
            <a:r>
              <a:rPr b="0" i="0" lang="es-AR" sz="3200" u="none" cap="none" strike="noStrike">
                <a:solidFill>
                  <a:srgbClr val="000000"/>
                </a:solidFill>
                <a:latin typeface="Calibri"/>
                <a:ea typeface="Calibri"/>
                <a:cs typeface="Calibri"/>
                <a:sym typeface="Calibri"/>
              </a:rPr>
              <a:t>Línea Base</a:t>
            </a:r>
            <a:endParaRPr b="0" i="0" sz="3200" u="none" cap="none" strike="noStrike">
              <a:solidFill>
                <a:srgbClr val="000000"/>
              </a:solidFill>
              <a:latin typeface="Arial"/>
              <a:ea typeface="Arial"/>
              <a:cs typeface="Arial"/>
              <a:sym typeface="Arial"/>
            </a:endParaRPr>
          </a:p>
        </p:txBody>
      </p:sp>
      <p:sp>
        <p:nvSpPr>
          <p:cNvPr id="402" name="Google Shape;402;p11"/>
          <p:cNvSpPr/>
          <p:nvPr/>
        </p:nvSpPr>
        <p:spPr>
          <a:xfrm rot="-5400000">
            <a:off x="4792400" y="4424138"/>
            <a:ext cx="2985444" cy="2822158"/>
          </a:xfrm>
          <a:custGeom>
            <a:rect b="b" l="l" r="r" t="t"/>
            <a:pathLst>
              <a:path extrusionOk="0" h="3100" w="10010">
                <a:moveTo>
                  <a:pt x="2502" y="0"/>
                </a:moveTo>
                <a:lnTo>
                  <a:pt x="2502" y="1549"/>
                </a:lnTo>
                <a:lnTo>
                  <a:pt x="0" y="1549"/>
                </a:lnTo>
                <a:lnTo>
                  <a:pt x="5004" y="3099"/>
                </a:lnTo>
                <a:lnTo>
                  <a:pt x="10009" y="1549"/>
                </a:lnTo>
                <a:lnTo>
                  <a:pt x="7506" y="1549"/>
                </a:lnTo>
                <a:lnTo>
                  <a:pt x="7506" y="0"/>
                </a:lnTo>
                <a:lnTo>
                  <a:pt x="2502" y="0"/>
                </a:lnTo>
              </a:path>
            </a:pathLst>
          </a:custGeom>
          <a:solidFill>
            <a:srgbClr val="E36C09"/>
          </a:solidFill>
          <a:ln cap="flat" cmpd="sng" w="12600">
            <a:solidFill>
              <a:srgbClr val="2F528F"/>
            </a:solidFill>
            <a:prstDash val="solid"/>
            <a:miter lim="8000"/>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Calibri"/>
                <a:ea typeface="Calibri"/>
                <a:cs typeface="Calibri"/>
                <a:sym typeface="Calibri"/>
              </a:rPr>
              <a:t>Cada vez que</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Calibri"/>
                <a:ea typeface="Calibri"/>
                <a:cs typeface="Calibri"/>
                <a:sym typeface="Calibri"/>
              </a:rPr>
              <a:t>se aprueba un</a:t>
            </a:r>
            <a:endParaRPr b="0" i="0" sz="18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Calibri"/>
                <a:ea typeface="Calibri"/>
                <a:cs typeface="Calibri"/>
                <a:sym typeface="Calibri"/>
              </a:rPr>
              <a:t>cambio formal</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7" name="Shape 407"/>
        <p:cNvGrpSpPr/>
        <p:nvPr/>
      </p:nvGrpSpPr>
      <p:grpSpPr>
        <a:xfrm>
          <a:off x="0" y="0"/>
          <a:ext cx="0" cy="0"/>
          <a:chOff x="0" y="0"/>
          <a:chExt cx="0" cy="0"/>
        </a:xfrm>
      </p:grpSpPr>
      <p:sp>
        <p:nvSpPr>
          <p:cNvPr id="408" name="Google Shape;408;p12"/>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Línea base</a:t>
            </a:r>
            <a:endParaRPr b="0" i="0" sz="4000" u="none" cap="none" strike="noStrike">
              <a:solidFill>
                <a:srgbClr val="000000"/>
              </a:solidFill>
              <a:latin typeface="Arial"/>
              <a:ea typeface="Arial"/>
              <a:cs typeface="Arial"/>
              <a:sym typeface="Arial"/>
            </a:endParaRPr>
          </a:p>
        </p:txBody>
      </p:sp>
      <p:sp>
        <p:nvSpPr>
          <p:cNvPr id="409" name="Google Shape;409;p12"/>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0" name="Google Shape;410;p12"/>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Cap. 9</a:t>
            </a:r>
            <a:endParaRPr b="0" i="0" sz="1400" u="none" cap="none" strike="noStrike">
              <a:solidFill>
                <a:srgbClr val="000000"/>
              </a:solidFill>
              <a:latin typeface="Arial"/>
              <a:ea typeface="Arial"/>
              <a:cs typeface="Arial"/>
              <a:sym typeface="Arial"/>
            </a:endParaRPr>
          </a:p>
          <a:p>
            <a:pPr indent="-117360" lvl="0" marL="118080" marR="0" rtl="0" algn="l">
              <a:lnSpc>
                <a:spcPct val="8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1" name="Google Shape;411;p12"/>
          <p:cNvSpPr/>
          <p:nvPr/>
        </p:nvSpPr>
        <p:spPr>
          <a:xfrm>
            <a:off x="622080" y="1947960"/>
            <a:ext cx="1081872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27000" lvl="1" marL="0" marR="0" rtl="0" algn="l">
              <a:lnSpc>
                <a:spcPct val="85000"/>
              </a:lnSpc>
              <a:spcBef>
                <a:spcPts val="0"/>
              </a:spcBef>
              <a:spcAft>
                <a:spcPts val="0"/>
              </a:spcAft>
              <a:buClr>
                <a:srgbClr val="262626"/>
              </a:buClr>
              <a:buSzPts val="2000"/>
              <a:buFont typeface="Arial"/>
              <a:buChar char=" "/>
            </a:pPr>
            <a:r>
              <a:rPr b="0" i="0" lang="es-AR" sz="2000" u="none" cap="none" strike="noStrike">
                <a:solidFill>
                  <a:srgbClr val="000000"/>
                </a:solidFill>
                <a:latin typeface="Calibri"/>
                <a:ea typeface="Calibri"/>
                <a:cs typeface="Calibri"/>
                <a:sym typeface="Calibri"/>
              </a:rPr>
              <a:t>Una línea base es un concepto de GCS que nos ayuda a controlar los cambios</a:t>
            </a:r>
            <a:endParaRPr b="0" i="0" sz="2000" u="none" cap="none" strike="noStrike">
              <a:solidFill>
                <a:srgbClr val="000000"/>
              </a:solidFill>
              <a:latin typeface="Arial"/>
              <a:ea typeface="Arial"/>
              <a:cs typeface="Arial"/>
              <a:sym typeface="Arial"/>
            </a:endParaRPr>
          </a:p>
          <a:p>
            <a:pPr indent="-127000" lvl="1" marL="0" marR="0" rtl="0" algn="l">
              <a:lnSpc>
                <a:spcPct val="85000"/>
              </a:lnSpc>
              <a:spcBef>
                <a:spcPts val="774"/>
              </a:spcBef>
              <a:spcAft>
                <a:spcPts val="0"/>
              </a:spcAft>
              <a:buClr>
                <a:srgbClr val="262626"/>
              </a:buClr>
              <a:buSzPts val="2000"/>
              <a:buFont typeface="Arial"/>
              <a:buChar char=" "/>
            </a:pPr>
            <a:r>
              <a:rPr b="0" i="0" lang="es-AR" sz="2000" u="none" cap="none" strike="noStrike">
                <a:solidFill>
                  <a:srgbClr val="000000"/>
                </a:solidFill>
                <a:latin typeface="Calibri"/>
                <a:ea typeface="Calibri"/>
                <a:cs typeface="Calibri"/>
                <a:sym typeface="Calibri"/>
              </a:rPr>
              <a:t>Definición de la IEEE</a:t>
            </a:r>
            <a:endParaRPr b="0" i="0" sz="2000" u="none" cap="none" strike="noStrike">
              <a:solidFill>
                <a:srgbClr val="000000"/>
              </a:solidFill>
              <a:latin typeface="Arial"/>
              <a:ea typeface="Arial"/>
              <a:cs typeface="Arial"/>
              <a:sym typeface="Arial"/>
            </a:endParaRPr>
          </a:p>
          <a:p>
            <a:pPr indent="0" lvl="2" marL="0" marR="0" rtl="0" algn="l">
              <a:lnSpc>
                <a:spcPct val="85000"/>
              </a:lnSpc>
              <a:spcBef>
                <a:spcPts val="774"/>
              </a:spcBef>
              <a:spcAft>
                <a:spcPts val="0"/>
              </a:spcAft>
              <a:buClr>
                <a:srgbClr val="000000"/>
              </a:buClr>
              <a:buSzPts val="2000"/>
              <a:buFont typeface="Arial"/>
              <a:buNone/>
            </a:pPr>
            <a:r>
              <a:rPr b="0" i="1" lang="es-AR" sz="2000" u="none" cap="none" strike="noStrike">
                <a:solidFill>
                  <a:srgbClr val="000000"/>
                </a:solidFill>
                <a:latin typeface="Calibri"/>
                <a:ea typeface="Calibri"/>
                <a:cs typeface="Calibri"/>
                <a:sym typeface="Calibri"/>
              </a:rPr>
              <a:t>Una especificación o producto que se ha revisado formalmente y sobre el que se ha llegado a un acuerdo, y que de ahí en adelante sirve como base para un desarrollo posterior y que puede cambiarse solamente a través de procedimientos formales de control de cambio</a:t>
            </a:r>
            <a:endParaRPr b="0" i="0" sz="2000" u="none" cap="none" strike="noStrike">
              <a:solidFill>
                <a:srgbClr val="000000"/>
              </a:solidFill>
              <a:latin typeface="Arial"/>
              <a:ea typeface="Arial"/>
              <a:cs typeface="Arial"/>
              <a:sym typeface="Arial"/>
            </a:endParaRPr>
          </a:p>
          <a:p>
            <a:pPr indent="-127000" lvl="1" marL="0" marR="0" rtl="0" algn="l">
              <a:lnSpc>
                <a:spcPct val="85000"/>
              </a:lnSpc>
              <a:spcBef>
                <a:spcPts val="774"/>
              </a:spcBef>
              <a:spcAft>
                <a:spcPts val="0"/>
              </a:spcAft>
              <a:buClr>
                <a:srgbClr val="262626"/>
              </a:buClr>
              <a:buSzPts val="2000"/>
              <a:buFont typeface="Arial"/>
              <a:buChar char=" "/>
            </a:pPr>
            <a:r>
              <a:rPr b="0" i="0" lang="es-AR" sz="2000" u="none" cap="none" strike="noStrike">
                <a:solidFill>
                  <a:srgbClr val="000000"/>
                </a:solidFill>
                <a:latin typeface="Calibri"/>
                <a:ea typeface="Calibri"/>
                <a:cs typeface="Calibri"/>
                <a:sym typeface="Calibri"/>
              </a:rPr>
              <a:t>En el contexto de la Ingeniería de Software:</a:t>
            </a:r>
            <a:endParaRPr b="0" i="0" sz="2000" u="none" cap="none" strike="noStrike">
              <a:solidFill>
                <a:srgbClr val="000000"/>
              </a:solidFill>
              <a:latin typeface="Arial"/>
              <a:ea typeface="Arial"/>
              <a:cs typeface="Arial"/>
              <a:sym typeface="Arial"/>
            </a:endParaRPr>
          </a:p>
          <a:p>
            <a:pPr indent="0" lvl="2" marL="0" marR="0" rtl="0" algn="l">
              <a:lnSpc>
                <a:spcPct val="85000"/>
              </a:lnSpc>
              <a:spcBef>
                <a:spcPts val="774"/>
              </a:spcBef>
              <a:spcAft>
                <a:spcPts val="0"/>
              </a:spcAft>
              <a:buClr>
                <a:srgbClr val="000000"/>
              </a:buClr>
              <a:buSzPts val="2000"/>
              <a:buFont typeface="Arial"/>
              <a:buNone/>
            </a:pPr>
            <a:r>
              <a:rPr b="0" i="1" lang="es-AR" sz="2000" u="none" cap="none" strike="noStrike">
                <a:solidFill>
                  <a:srgbClr val="000000"/>
                </a:solidFill>
                <a:latin typeface="Calibri"/>
                <a:ea typeface="Calibri"/>
                <a:cs typeface="Calibri"/>
                <a:sym typeface="Calibri"/>
              </a:rPr>
              <a:t>Una línea base es un punto de referencia en el desarrollo del software que queda marcado por el envío de uno o más ECS y su aprobación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pic>
        <p:nvPicPr>
          <p:cNvPr id="412" name="Google Shape;412;p12"/>
          <p:cNvPicPr preferRelativeResize="0"/>
          <p:nvPr/>
        </p:nvPicPr>
        <p:blipFill rotWithShape="1">
          <a:blip r:embed="rId3">
            <a:alphaModFix/>
          </a:blip>
          <a:srcRect b="0" l="0" r="0" t="0"/>
          <a:stretch/>
        </p:blipFill>
        <p:spPr>
          <a:xfrm>
            <a:off x="1504800" y="4631040"/>
            <a:ext cx="9648720" cy="2189520"/>
          </a:xfrm>
          <a:prstGeom prst="rect">
            <a:avLst/>
          </a:prstGeom>
          <a:noFill/>
          <a:ln cap="flat" cmpd="sng" w="38150">
            <a:solidFill>
              <a:srgbClr val="000000"/>
            </a:solidFill>
            <a:prstDash val="solid"/>
            <a:miter lim="8000"/>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16" name="Shape 416"/>
        <p:cNvGrpSpPr/>
        <p:nvPr/>
      </p:nvGrpSpPr>
      <p:grpSpPr>
        <a:xfrm>
          <a:off x="0" y="0"/>
          <a:ext cx="0" cy="0"/>
          <a:chOff x="0" y="0"/>
          <a:chExt cx="0" cy="0"/>
        </a:xfrm>
      </p:grpSpPr>
      <p:sp>
        <p:nvSpPr>
          <p:cNvPr id="417" name="Google Shape;417;p13"/>
          <p:cNvSpPr/>
          <p:nvPr/>
        </p:nvSpPr>
        <p:spPr>
          <a:xfrm>
            <a:off x="515400" y="13716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Línea base</a:t>
            </a:r>
            <a:endParaRPr b="0" i="0" sz="4000" u="none" cap="none" strike="noStrike">
              <a:solidFill>
                <a:srgbClr val="000000"/>
              </a:solidFill>
              <a:latin typeface="Arial"/>
              <a:ea typeface="Arial"/>
              <a:cs typeface="Arial"/>
              <a:sym typeface="Arial"/>
            </a:endParaRPr>
          </a:p>
        </p:txBody>
      </p:sp>
      <p:sp>
        <p:nvSpPr>
          <p:cNvPr id="418" name="Google Shape;418;p13"/>
          <p:cNvSpPr/>
          <p:nvPr/>
        </p:nvSpPr>
        <p:spPr>
          <a:xfrm>
            <a:off x="6337320" y="6572233"/>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9na. Ed. Cap. 22</a:t>
            </a:r>
            <a:endParaRPr b="0" i="0" sz="1400" u="none" cap="none" strike="noStrike">
              <a:solidFill>
                <a:srgbClr val="000000"/>
              </a:solidFill>
              <a:latin typeface="Arial"/>
              <a:ea typeface="Arial"/>
              <a:cs typeface="Arial"/>
              <a:sym typeface="Arial"/>
            </a:endParaRPr>
          </a:p>
        </p:txBody>
      </p:sp>
      <p:pic>
        <p:nvPicPr>
          <p:cNvPr id="419" name="Google Shape;419;p13"/>
          <p:cNvPicPr preferRelativeResize="0"/>
          <p:nvPr/>
        </p:nvPicPr>
        <p:blipFill rotWithShape="1">
          <a:blip r:embed="rId3">
            <a:alphaModFix/>
          </a:blip>
          <a:srcRect b="0" l="0" r="0" t="0"/>
          <a:stretch/>
        </p:blipFill>
        <p:spPr>
          <a:xfrm>
            <a:off x="1981200" y="1814400"/>
            <a:ext cx="8305799" cy="467784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24" name="Shape 424"/>
        <p:cNvGrpSpPr/>
        <p:nvPr/>
      </p:nvGrpSpPr>
      <p:grpSpPr>
        <a:xfrm>
          <a:off x="0" y="0"/>
          <a:ext cx="0" cy="0"/>
          <a:chOff x="0" y="0"/>
          <a:chExt cx="0" cy="0"/>
        </a:xfrm>
      </p:grpSpPr>
      <p:sp>
        <p:nvSpPr>
          <p:cNvPr id="425" name="Google Shape;425;p14"/>
          <p:cNvSpPr/>
          <p:nvPr/>
        </p:nvSpPr>
        <p:spPr>
          <a:xfrm>
            <a:off x="416160" y="47196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a:t>
            </a:r>
            <a:r>
              <a:rPr b="1" i="0" lang="es-AR" sz="5200" u="none" cap="none" strike="noStrike">
                <a:solidFill>
                  <a:srgbClr val="000000"/>
                </a:solidFill>
                <a:latin typeface="Calibri"/>
                <a:ea typeface="Calibri"/>
                <a:cs typeface="Calibri"/>
                <a:sym typeface="Calibri"/>
              </a:rPr>
              <a:t> </a:t>
            </a:r>
            <a:r>
              <a:rPr b="0" i="0" lang="es-AR" sz="4000" u="none" cap="none" strike="noStrike">
                <a:solidFill>
                  <a:srgbClr val="70AD47"/>
                </a:solidFill>
                <a:latin typeface="Calibri"/>
                <a:ea typeface="Calibri"/>
                <a:cs typeface="Calibri"/>
                <a:sym typeface="Calibri"/>
              </a:rPr>
              <a:t>- Importancia</a:t>
            </a:r>
            <a:endParaRPr b="0" i="0" sz="4000" u="none" cap="none" strike="noStrike">
              <a:solidFill>
                <a:srgbClr val="000000"/>
              </a:solidFill>
              <a:latin typeface="Arial"/>
              <a:ea typeface="Arial"/>
              <a:cs typeface="Arial"/>
              <a:sym typeface="Arial"/>
            </a:endParaRPr>
          </a:p>
        </p:txBody>
      </p:sp>
      <p:sp>
        <p:nvSpPr>
          <p:cNvPr id="426" name="Google Shape;426;p14"/>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7" name="Google Shape;427;p14"/>
          <p:cNvSpPr/>
          <p:nvPr/>
        </p:nvSpPr>
        <p:spPr>
          <a:xfrm>
            <a:off x="6291600" y="657996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Cap. 9</a:t>
            </a:r>
            <a:endParaRPr b="0" i="0" sz="1400" u="none" cap="none" strike="noStrike">
              <a:solidFill>
                <a:srgbClr val="000000"/>
              </a:solidFill>
              <a:latin typeface="Arial"/>
              <a:ea typeface="Arial"/>
              <a:cs typeface="Arial"/>
              <a:sym typeface="Arial"/>
            </a:endParaRPr>
          </a:p>
          <a:p>
            <a:pPr indent="-117360" lvl="0" marL="118080" marR="0" rtl="0" algn="l">
              <a:lnSpc>
                <a:spcPct val="8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8" name="Google Shape;428;p14"/>
          <p:cNvSpPr/>
          <p:nvPr/>
        </p:nvSpPr>
        <p:spPr>
          <a:xfrm>
            <a:off x="508320" y="1964520"/>
            <a:ext cx="1063944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343080" lvl="1" marL="343080" marR="0" rtl="0" algn="just">
              <a:lnSpc>
                <a:spcPct val="85000"/>
              </a:lnSpc>
              <a:spcBef>
                <a:spcPts val="0"/>
              </a:spcBef>
              <a:spcAft>
                <a:spcPts val="0"/>
              </a:spcAft>
              <a:buClr>
                <a:srgbClr val="262626"/>
              </a:buClr>
              <a:buSzPts val="2400"/>
              <a:buFont typeface="Noto Sans Symbols"/>
              <a:buChar char="❖"/>
            </a:pPr>
            <a:r>
              <a:rPr b="0" i="0" lang="es-AR" sz="2400" u="none" cap="none" strike="noStrike">
                <a:solidFill>
                  <a:srgbClr val="000000"/>
                </a:solidFill>
                <a:latin typeface="Calibri"/>
                <a:ea typeface="Calibri"/>
                <a:cs typeface="Calibri"/>
                <a:sym typeface="Calibri"/>
              </a:rPr>
              <a:t>¿Cómo identifica y gestiona una organización las diferentes versiones existentes de un programa (y su documentación) de forma que se puedan introducir cambios eficientemente?</a:t>
            </a:r>
            <a:endParaRPr b="0" i="0" sz="2400" u="none" cap="none" strike="noStrike">
              <a:solidFill>
                <a:srgbClr val="000000"/>
              </a:solidFill>
              <a:latin typeface="Arial"/>
              <a:ea typeface="Arial"/>
              <a:cs typeface="Arial"/>
              <a:sym typeface="Arial"/>
            </a:endParaRPr>
          </a:p>
          <a:p>
            <a:pPr indent="-343080" lvl="1" marL="343080" marR="0" rtl="0" algn="just">
              <a:lnSpc>
                <a:spcPct val="85000"/>
              </a:lnSpc>
              <a:spcBef>
                <a:spcPts val="774"/>
              </a:spcBef>
              <a:spcAft>
                <a:spcPts val="0"/>
              </a:spcAft>
              <a:buClr>
                <a:srgbClr val="262626"/>
              </a:buClr>
              <a:buSzPts val="2400"/>
              <a:buFont typeface="Noto Sans Symbols"/>
              <a:buChar char="❖"/>
            </a:pPr>
            <a:r>
              <a:rPr b="0" i="0" lang="es-AR" sz="2400" u="none" cap="none" strike="noStrike">
                <a:solidFill>
                  <a:srgbClr val="000000"/>
                </a:solidFill>
                <a:latin typeface="Calibri"/>
                <a:ea typeface="Calibri"/>
                <a:cs typeface="Calibri"/>
                <a:sym typeface="Calibri"/>
              </a:rPr>
              <a:t>¿Cómo controla la organización los cambios antes y después de que el software sea distribuido al cliente?</a:t>
            </a:r>
            <a:endParaRPr b="0" i="0" sz="2400" u="none" cap="none" strike="noStrike">
              <a:solidFill>
                <a:srgbClr val="000000"/>
              </a:solidFill>
              <a:latin typeface="Arial"/>
              <a:ea typeface="Arial"/>
              <a:cs typeface="Arial"/>
              <a:sym typeface="Arial"/>
            </a:endParaRPr>
          </a:p>
          <a:p>
            <a:pPr indent="-343080" lvl="1" marL="343080" marR="0" rtl="0" algn="just">
              <a:lnSpc>
                <a:spcPct val="85000"/>
              </a:lnSpc>
              <a:spcBef>
                <a:spcPts val="774"/>
              </a:spcBef>
              <a:spcAft>
                <a:spcPts val="0"/>
              </a:spcAft>
              <a:buClr>
                <a:srgbClr val="262626"/>
              </a:buClr>
              <a:buSzPts val="2400"/>
              <a:buFont typeface="Noto Sans Symbols"/>
              <a:buChar char="❖"/>
            </a:pPr>
            <a:r>
              <a:rPr b="0" i="0" lang="es-AR" sz="2400" u="none" cap="none" strike="noStrike">
                <a:solidFill>
                  <a:srgbClr val="000000"/>
                </a:solidFill>
                <a:latin typeface="Calibri"/>
                <a:ea typeface="Calibri"/>
                <a:cs typeface="Calibri"/>
                <a:sym typeface="Calibri"/>
              </a:rPr>
              <a:t>¿Quién tiene la responsabilidad de aprobar y de asignar prioridades a los cambios?</a:t>
            </a:r>
            <a:endParaRPr b="0" i="0" sz="2400" u="none" cap="none" strike="noStrike">
              <a:solidFill>
                <a:srgbClr val="000000"/>
              </a:solidFill>
              <a:latin typeface="Arial"/>
              <a:ea typeface="Arial"/>
              <a:cs typeface="Arial"/>
              <a:sym typeface="Arial"/>
            </a:endParaRPr>
          </a:p>
          <a:p>
            <a:pPr indent="-343080" lvl="1" marL="343080" marR="0" rtl="0" algn="just">
              <a:lnSpc>
                <a:spcPct val="85000"/>
              </a:lnSpc>
              <a:spcBef>
                <a:spcPts val="774"/>
              </a:spcBef>
              <a:spcAft>
                <a:spcPts val="0"/>
              </a:spcAft>
              <a:buClr>
                <a:srgbClr val="262626"/>
              </a:buClr>
              <a:buSzPts val="2400"/>
              <a:buFont typeface="Noto Sans Symbols"/>
              <a:buChar char="❖"/>
            </a:pPr>
            <a:r>
              <a:rPr b="0" i="0" lang="es-AR" sz="2400" u="none" cap="none" strike="noStrike">
                <a:solidFill>
                  <a:srgbClr val="000000"/>
                </a:solidFill>
                <a:latin typeface="Calibri"/>
                <a:ea typeface="Calibri"/>
                <a:cs typeface="Calibri"/>
                <a:sym typeface="Calibri"/>
              </a:rPr>
              <a:t>¿Cómo podemos garantizar que los cambios se han llevado a cabo adecuadamente?</a:t>
            </a:r>
            <a:endParaRPr b="0" i="0" sz="2400" u="none" cap="none" strike="noStrike">
              <a:solidFill>
                <a:srgbClr val="000000"/>
              </a:solidFill>
              <a:latin typeface="Arial"/>
              <a:ea typeface="Arial"/>
              <a:cs typeface="Arial"/>
              <a:sym typeface="Arial"/>
            </a:endParaRPr>
          </a:p>
          <a:p>
            <a:pPr indent="-343080" lvl="1" marL="343080" marR="0" rtl="0" algn="just">
              <a:lnSpc>
                <a:spcPct val="85000"/>
              </a:lnSpc>
              <a:spcBef>
                <a:spcPts val="774"/>
              </a:spcBef>
              <a:spcAft>
                <a:spcPts val="0"/>
              </a:spcAft>
              <a:buClr>
                <a:srgbClr val="262626"/>
              </a:buClr>
              <a:buSzPts val="2400"/>
              <a:buFont typeface="Noto Sans Symbols"/>
              <a:buChar char="❖"/>
            </a:pPr>
            <a:r>
              <a:rPr b="0" i="0" lang="es-AR" sz="2400" u="none" cap="none" strike="noStrike">
                <a:solidFill>
                  <a:srgbClr val="000000"/>
                </a:solidFill>
                <a:latin typeface="Calibri"/>
                <a:ea typeface="Calibri"/>
                <a:cs typeface="Calibri"/>
                <a:sym typeface="Calibri"/>
              </a:rPr>
              <a:t>¿Qué mecanismo se usa para avisar a otros de los cambios realizados?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33" name="Shape 433"/>
        <p:cNvGrpSpPr/>
        <p:nvPr/>
      </p:nvGrpSpPr>
      <p:grpSpPr>
        <a:xfrm>
          <a:off x="0" y="0"/>
          <a:ext cx="0" cy="0"/>
          <a:chOff x="0" y="0"/>
          <a:chExt cx="0" cy="0"/>
        </a:xfrm>
      </p:grpSpPr>
      <p:sp>
        <p:nvSpPr>
          <p:cNvPr id="434" name="Google Shape;434;p15"/>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435" name="Google Shape;435;p15"/>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6" name="Google Shape;436;p15"/>
          <p:cNvSpPr/>
          <p:nvPr/>
        </p:nvSpPr>
        <p:spPr>
          <a:xfrm>
            <a:off x="6291600" y="653292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Cap. 22</a:t>
            </a:r>
            <a:endParaRPr b="0" i="0" sz="1400" u="none" cap="none" strike="noStrike">
              <a:solidFill>
                <a:srgbClr val="000000"/>
              </a:solidFill>
              <a:latin typeface="Arial"/>
              <a:ea typeface="Arial"/>
              <a:cs typeface="Arial"/>
              <a:sym typeface="Arial"/>
            </a:endParaRPr>
          </a:p>
          <a:p>
            <a:pPr indent="-117360" lvl="0" marL="118080" marR="0" rtl="0" algn="l">
              <a:lnSpc>
                <a:spcPct val="8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iagrama&#10;&#10;El contenido generado por IA puede ser incorrecto." id="437" name="Google Shape;437;p15"/>
          <p:cNvPicPr preferRelativeResize="0"/>
          <p:nvPr/>
        </p:nvPicPr>
        <p:blipFill rotWithShape="1">
          <a:blip r:embed="rId3">
            <a:alphaModFix/>
          </a:blip>
          <a:srcRect b="0" l="0" r="0" t="0"/>
          <a:stretch/>
        </p:blipFill>
        <p:spPr>
          <a:xfrm>
            <a:off x="622080" y="1562614"/>
            <a:ext cx="10679681" cy="48617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2" name="Shape 442"/>
        <p:cNvGrpSpPr/>
        <p:nvPr/>
      </p:nvGrpSpPr>
      <p:grpSpPr>
        <a:xfrm>
          <a:off x="0" y="0"/>
          <a:ext cx="0" cy="0"/>
          <a:chOff x="0" y="0"/>
          <a:chExt cx="0" cy="0"/>
        </a:xfrm>
      </p:grpSpPr>
      <p:sp>
        <p:nvSpPr>
          <p:cNvPr id="443" name="Google Shape;443;p16"/>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444" name="Google Shape;444;p16"/>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5" name="Google Shape;445;p16"/>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Cap. 9</a:t>
            </a:r>
            <a:endParaRPr b="0" i="0" sz="1400" u="none" cap="none" strike="noStrike">
              <a:solidFill>
                <a:srgbClr val="000000"/>
              </a:solidFill>
              <a:latin typeface="Arial"/>
              <a:ea typeface="Arial"/>
              <a:cs typeface="Arial"/>
              <a:sym typeface="Arial"/>
            </a:endParaRPr>
          </a:p>
          <a:p>
            <a:pPr indent="-117360" lvl="0" marL="118080" marR="0" rtl="0" algn="l">
              <a:lnSpc>
                <a:spcPct val="8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6" name="Google Shape;446;p16"/>
          <p:cNvSpPr/>
          <p:nvPr/>
        </p:nvSpPr>
        <p:spPr>
          <a:xfrm>
            <a:off x="622079" y="1747440"/>
            <a:ext cx="10925615" cy="29066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77800" lvl="1" marL="0" marR="0" rtl="0" algn="l">
              <a:lnSpc>
                <a:spcPct val="85000"/>
              </a:lnSpc>
              <a:spcBef>
                <a:spcPts val="0"/>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1- </a:t>
            </a:r>
            <a:r>
              <a:rPr b="1" i="0" lang="es-AR" sz="2800" u="none" cap="none" strike="noStrike">
                <a:solidFill>
                  <a:srgbClr val="000000"/>
                </a:solidFill>
                <a:latin typeface="Calibri"/>
                <a:ea typeface="Calibri"/>
                <a:cs typeface="Calibri"/>
                <a:sym typeface="Calibri"/>
              </a:rPr>
              <a:t>Identificación de los </a:t>
            </a:r>
            <a:r>
              <a:rPr b="1" i="0" lang="es-AR" sz="2800" u="sng" cap="none" strike="noStrike">
                <a:solidFill>
                  <a:srgbClr val="000000"/>
                </a:solidFill>
                <a:latin typeface="Calibri"/>
                <a:ea typeface="Calibri"/>
                <a:cs typeface="Calibri"/>
                <a:sym typeface="Calibri"/>
              </a:rPr>
              <a:t>elementos</a:t>
            </a:r>
            <a:r>
              <a:rPr b="1" i="0" lang="es-AR" sz="2800" u="none" cap="none" strike="noStrike">
                <a:solidFill>
                  <a:srgbClr val="000000"/>
                </a:solidFill>
                <a:latin typeface="Calibri"/>
                <a:ea typeface="Calibri"/>
                <a:cs typeface="Calibri"/>
                <a:sym typeface="Calibri"/>
              </a:rPr>
              <a:t> en la GCS</a:t>
            </a:r>
            <a:endParaRPr b="0" i="0" sz="2800" u="none" cap="none" strike="noStrike">
              <a:solidFill>
                <a:srgbClr val="000000"/>
              </a:solidFill>
              <a:latin typeface="Arial"/>
              <a:ea typeface="Arial"/>
              <a:cs typeface="Arial"/>
              <a:sym typeface="Arial"/>
            </a:endParaRPr>
          </a:p>
          <a:p>
            <a:pPr indent="-177800" lvl="3" marL="457200" marR="0" rtl="0" algn="l">
              <a:lnSpc>
                <a:spcPct val="85000"/>
              </a:lnSpc>
              <a:spcBef>
                <a:spcPts val="774"/>
              </a:spcBef>
              <a:spcAft>
                <a:spcPts val="0"/>
              </a:spcAft>
              <a:buClr>
                <a:srgbClr val="262626"/>
              </a:buClr>
              <a:buSzPts val="2800"/>
              <a:buFont typeface="Arial"/>
              <a:buChar char=" "/>
            </a:pPr>
            <a:r>
              <a:rPr b="0" i="1" lang="es-AR" sz="2800" u="none" cap="none" strike="noStrike">
                <a:solidFill>
                  <a:srgbClr val="000000"/>
                </a:solidFill>
                <a:latin typeface="Calibri"/>
                <a:ea typeface="Calibri"/>
                <a:cs typeface="Calibri"/>
                <a:sym typeface="Calibri"/>
              </a:rPr>
              <a:t>Nombre: cadena de caracteres sin ambigüedad</a:t>
            </a:r>
            <a:endParaRPr b="0" i="0" sz="2800" u="none" cap="none" strike="noStrike">
              <a:solidFill>
                <a:srgbClr val="000000"/>
              </a:solidFill>
              <a:latin typeface="Arial"/>
              <a:ea typeface="Arial"/>
              <a:cs typeface="Arial"/>
              <a:sym typeface="Arial"/>
            </a:endParaRPr>
          </a:p>
          <a:p>
            <a:pPr indent="-177800" lvl="3" marL="457200" marR="0" rtl="0" algn="l">
              <a:lnSpc>
                <a:spcPct val="85000"/>
              </a:lnSpc>
              <a:spcBef>
                <a:spcPts val="774"/>
              </a:spcBef>
              <a:spcAft>
                <a:spcPts val="0"/>
              </a:spcAft>
              <a:buClr>
                <a:srgbClr val="262626"/>
              </a:buClr>
              <a:buSzPts val="2800"/>
              <a:buFont typeface="Arial"/>
              <a:buChar char=" "/>
            </a:pPr>
            <a:r>
              <a:rPr b="0" i="1" lang="es-AR" sz="2800" u="none" cap="none" strike="noStrike">
                <a:solidFill>
                  <a:srgbClr val="000000"/>
                </a:solidFill>
                <a:latin typeface="Calibri"/>
                <a:ea typeface="Calibri"/>
                <a:cs typeface="Calibri"/>
                <a:sym typeface="Calibri"/>
              </a:rPr>
              <a:t>Descripción:  lista de elementos de datos que identifican:</a:t>
            </a:r>
            <a:endParaRPr b="0" i="0" sz="2800" u="none" cap="none" strike="noStrike">
              <a:solidFill>
                <a:srgbClr val="000000"/>
              </a:solidFill>
              <a:latin typeface="Arial"/>
              <a:ea typeface="Arial"/>
              <a:cs typeface="Arial"/>
              <a:sym typeface="Arial"/>
            </a:endParaRPr>
          </a:p>
          <a:p>
            <a:pPr indent="-177800" lvl="4" marL="45720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Tipo de ECS (documento, código fuente, datos)</a:t>
            </a:r>
            <a:endParaRPr b="0" i="0" sz="2800" u="none" cap="none" strike="noStrike">
              <a:solidFill>
                <a:srgbClr val="000000"/>
              </a:solidFill>
              <a:latin typeface="Arial"/>
              <a:ea typeface="Arial"/>
              <a:cs typeface="Arial"/>
              <a:sym typeface="Arial"/>
            </a:endParaRPr>
          </a:p>
          <a:p>
            <a:pPr indent="-177800" lvl="4" marL="45720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Identificador del proyecto</a:t>
            </a:r>
            <a:endParaRPr b="0" i="0" sz="2800" u="none" cap="none" strike="noStrike">
              <a:solidFill>
                <a:srgbClr val="000000"/>
              </a:solidFill>
              <a:latin typeface="Arial"/>
              <a:ea typeface="Arial"/>
              <a:cs typeface="Arial"/>
              <a:sym typeface="Arial"/>
            </a:endParaRPr>
          </a:p>
          <a:p>
            <a:pPr indent="-177800" lvl="4" marL="45720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Información de la versión y/o cambio</a:t>
            </a:r>
            <a:endParaRPr b="0" i="0" sz="28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447" name="Google Shape;447;p16"/>
          <p:cNvSpPr/>
          <p:nvPr/>
        </p:nvSpPr>
        <p:spPr>
          <a:xfrm>
            <a:off x="3647700" y="4773420"/>
            <a:ext cx="3952440" cy="9356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3100"/>
              <a:buFont typeface="Arial"/>
              <a:buNone/>
            </a:pPr>
            <a:r>
              <a:rPr b="0" i="0" lang="es-AR" sz="3100" u="none" cap="none" strike="noStrike">
                <a:solidFill>
                  <a:srgbClr val="000000"/>
                </a:solidFill>
                <a:latin typeface="Calibri"/>
                <a:ea typeface="Calibri"/>
                <a:cs typeface="Calibri"/>
                <a:sym typeface="Calibri"/>
              </a:rPr>
              <a:t>ING II – Clase n - 2024</a:t>
            </a:r>
            <a:endParaRPr b="0" i="0" sz="3100" u="none" cap="none" strike="noStrike">
              <a:solidFill>
                <a:srgbClr val="000000"/>
              </a:solidFill>
              <a:latin typeface="Arial"/>
              <a:ea typeface="Arial"/>
              <a:cs typeface="Arial"/>
              <a:sym typeface="Arial"/>
            </a:endParaRPr>
          </a:p>
        </p:txBody>
      </p:sp>
      <p:sp>
        <p:nvSpPr>
          <p:cNvPr id="448" name="Google Shape;448;p16"/>
          <p:cNvSpPr/>
          <p:nvPr/>
        </p:nvSpPr>
        <p:spPr>
          <a:xfrm>
            <a:off x="3209760" y="5353920"/>
            <a:ext cx="911880" cy="9356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9" name="Google Shape;449;p16"/>
          <p:cNvSpPr/>
          <p:nvPr/>
        </p:nvSpPr>
        <p:spPr>
          <a:xfrm>
            <a:off x="24240" y="5742720"/>
            <a:ext cx="2588220" cy="687240"/>
          </a:xfrm>
          <a:custGeom>
            <a:rect b="b" l="l" r="r" t="t"/>
            <a:pathLst>
              <a:path extrusionOk="0" h="120000" w="120000">
                <a:moveTo>
                  <a:pt x="0" y="0"/>
                </a:moveTo>
                <a:lnTo>
                  <a:pt x="120000" y="0"/>
                </a:lnTo>
                <a:lnTo>
                  <a:pt x="120000" y="120000"/>
                </a:lnTo>
                <a:lnTo>
                  <a:pt x="0" y="120000"/>
                </a:lnTo>
                <a:close/>
              </a:path>
              <a:path extrusionOk="0" fill="none" h="120000" w="120000">
                <a:moveTo>
                  <a:pt x="62072" y="-28061"/>
                </a:moveTo>
                <a:lnTo>
                  <a:pt x="153258" y="-91192"/>
                </a:lnTo>
              </a:path>
            </a:pathLst>
          </a:cu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AR" sz="1800" u="none" cap="none" strike="noStrike">
                <a:solidFill>
                  <a:schemeClr val="lt1"/>
                </a:solidFill>
                <a:latin typeface="Arial"/>
                <a:ea typeface="Arial"/>
                <a:cs typeface="Arial"/>
                <a:sym typeface="Arial"/>
              </a:rPr>
              <a:t>Identificación unívoca</a:t>
            </a:r>
            <a:endParaRPr b="0" i="0" sz="1400" u="none" cap="none" strike="noStrike">
              <a:solidFill>
                <a:srgbClr val="000000"/>
              </a:solidFill>
              <a:latin typeface="Arial"/>
              <a:ea typeface="Arial"/>
              <a:cs typeface="Arial"/>
              <a:sym typeface="Arial"/>
            </a:endParaRPr>
          </a:p>
        </p:txBody>
      </p:sp>
      <p:sp>
        <p:nvSpPr>
          <p:cNvPr id="450" name="Google Shape;450;p16"/>
          <p:cNvSpPr/>
          <p:nvPr/>
        </p:nvSpPr>
        <p:spPr>
          <a:xfrm>
            <a:off x="3057600" y="6362713"/>
            <a:ext cx="1914060" cy="588960"/>
          </a:xfrm>
          <a:custGeom>
            <a:rect b="b" l="l" r="r" t="t"/>
            <a:pathLst>
              <a:path extrusionOk="0" h="120000" w="120000">
                <a:moveTo>
                  <a:pt x="0" y="0"/>
                </a:moveTo>
                <a:lnTo>
                  <a:pt x="120000" y="0"/>
                </a:lnTo>
                <a:lnTo>
                  <a:pt x="120000" y="120000"/>
                </a:lnTo>
                <a:lnTo>
                  <a:pt x="0" y="120000"/>
                </a:lnTo>
                <a:close/>
              </a:path>
              <a:path extrusionOk="0" fill="none" h="120000" w="120000">
                <a:moveTo>
                  <a:pt x="35862" y="-20972"/>
                </a:moveTo>
                <a:lnTo>
                  <a:pt x="64834" y="-156882"/>
                </a:lnTo>
              </a:path>
            </a:pathLst>
          </a:cu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AR" sz="1800" u="none" cap="none" strike="noStrike">
                <a:solidFill>
                  <a:schemeClr val="lt1"/>
                </a:solidFill>
                <a:latin typeface="Arial"/>
                <a:ea typeface="Arial"/>
                <a:cs typeface="Arial"/>
                <a:sym typeface="Arial"/>
              </a:rPr>
              <a:t>Asignatura</a:t>
            </a:r>
            <a:endParaRPr b="0" i="0" sz="1400" u="none" cap="none" strike="noStrike">
              <a:solidFill>
                <a:srgbClr val="000000"/>
              </a:solidFill>
              <a:latin typeface="Arial"/>
              <a:ea typeface="Arial"/>
              <a:cs typeface="Arial"/>
              <a:sym typeface="Arial"/>
            </a:endParaRPr>
          </a:p>
        </p:txBody>
      </p:sp>
      <p:sp>
        <p:nvSpPr>
          <p:cNvPr id="451" name="Google Shape;451;p16"/>
          <p:cNvSpPr/>
          <p:nvPr/>
        </p:nvSpPr>
        <p:spPr>
          <a:xfrm>
            <a:off x="7318500" y="6318000"/>
            <a:ext cx="1914060" cy="588960"/>
          </a:xfrm>
          <a:custGeom>
            <a:rect b="b" l="l" r="r" t="t"/>
            <a:pathLst>
              <a:path extrusionOk="0" h="120000" w="120000">
                <a:moveTo>
                  <a:pt x="0" y="0"/>
                </a:moveTo>
                <a:lnTo>
                  <a:pt x="120000" y="0"/>
                </a:lnTo>
                <a:lnTo>
                  <a:pt x="120000" y="120000"/>
                </a:lnTo>
                <a:lnTo>
                  <a:pt x="0" y="120000"/>
                </a:lnTo>
                <a:close/>
              </a:path>
              <a:path extrusionOk="0" fill="none" h="120000" w="120000">
                <a:moveTo>
                  <a:pt x="35862" y="-20972"/>
                </a:moveTo>
                <a:lnTo>
                  <a:pt x="-78485" y="-178618"/>
                </a:lnTo>
              </a:path>
            </a:pathLst>
          </a:cu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AR" sz="1800" u="none" cap="none" strike="noStrike">
                <a:solidFill>
                  <a:schemeClr val="lt1"/>
                </a:solidFill>
                <a:latin typeface="Arial"/>
                <a:ea typeface="Arial"/>
                <a:cs typeface="Arial"/>
                <a:sym typeface="Arial"/>
              </a:rPr>
              <a:t>Número de clase</a:t>
            </a:r>
            <a:endParaRPr b="0" i="0" sz="1400" u="none" cap="none" strike="noStrike">
              <a:solidFill>
                <a:srgbClr val="000000"/>
              </a:solidFill>
              <a:latin typeface="Arial"/>
              <a:ea typeface="Arial"/>
              <a:cs typeface="Arial"/>
              <a:sym typeface="Arial"/>
            </a:endParaRPr>
          </a:p>
        </p:txBody>
      </p:sp>
      <p:sp>
        <p:nvSpPr>
          <p:cNvPr id="452" name="Google Shape;452;p16"/>
          <p:cNvSpPr/>
          <p:nvPr/>
        </p:nvSpPr>
        <p:spPr>
          <a:xfrm>
            <a:off x="9458400" y="5274073"/>
            <a:ext cx="1438200" cy="588960"/>
          </a:xfrm>
          <a:custGeom>
            <a:rect b="b" l="l" r="r" t="t"/>
            <a:pathLst>
              <a:path extrusionOk="0" h="120000" w="120000">
                <a:moveTo>
                  <a:pt x="0" y="0"/>
                </a:moveTo>
                <a:lnTo>
                  <a:pt x="120000" y="0"/>
                </a:lnTo>
                <a:lnTo>
                  <a:pt x="120000" y="120000"/>
                </a:lnTo>
                <a:lnTo>
                  <a:pt x="0" y="120000"/>
                </a:lnTo>
                <a:close/>
              </a:path>
              <a:path extrusionOk="0" fill="none" h="120000" w="120000">
                <a:moveTo>
                  <a:pt x="-8089" y="62866"/>
                </a:moveTo>
                <a:lnTo>
                  <a:pt x="-182208" y="17005"/>
                </a:lnTo>
              </a:path>
            </a:pathLst>
          </a:cu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s-AR" sz="1800" u="none" cap="none" strike="noStrike">
                <a:solidFill>
                  <a:schemeClr val="lt1"/>
                </a:solidFill>
                <a:latin typeface="Arial"/>
                <a:ea typeface="Arial"/>
                <a:cs typeface="Arial"/>
                <a:sym typeface="Arial"/>
              </a:rPr>
              <a:t>Año</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57" name="Shape 457"/>
        <p:cNvGrpSpPr/>
        <p:nvPr/>
      </p:nvGrpSpPr>
      <p:grpSpPr>
        <a:xfrm>
          <a:off x="0" y="0"/>
          <a:ext cx="0" cy="0"/>
          <a:chOff x="0" y="0"/>
          <a:chExt cx="0" cy="0"/>
        </a:xfrm>
      </p:grpSpPr>
      <p:sp>
        <p:nvSpPr>
          <p:cNvPr id="458" name="Google Shape;458;p17"/>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459" name="Google Shape;459;p17"/>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17"/>
          <p:cNvSpPr/>
          <p:nvPr/>
        </p:nvSpPr>
        <p:spPr>
          <a:xfrm>
            <a:off x="6328440" y="657324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Cap. 9</a:t>
            </a:r>
            <a:endParaRPr b="0" i="0" sz="1400" u="none" cap="none" strike="noStrike">
              <a:solidFill>
                <a:srgbClr val="000000"/>
              </a:solidFill>
              <a:latin typeface="Arial"/>
              <a:ea typeface="Arial"/>
              <a:cs typeface="Arial"/>
              <a:sym typeface="Arial"/>
            </a:endParaRPr>
          </a:p>
          <a:p>
            <a:pPr indent="-117360" lvl="0" marL="118080" marR="0" rtl="0" algn="l">
              <a:lnSpc>
                <a:spcPct val="8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1" name="Google Shape;461;p17"/>
          <p:cNvSpPr/>
          <p:nvPr/>
        </p:nvSpPr>
        <p:spPr>
          <a:xfrm>
            <a:off x="622080" y="1777680"/>
            <a:ext cx="1141272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77800" lvl="1" marL="0" marR="0" rtl="0" algn="l">
              <a:lnSpc>
                <a:spcPct val="85000"/>
              </a:lnSpc>
              <a:spcBef>
                <a:spcPts val="0"/>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2 - </a:t>
            </a:r>
            <a:r>
              <a:rPr b="1" i="0" lang="es-AR" sz="2800" u="none" cap="none" strike="noStrike">
                <a:solidFill>
                  <a:srgbClr val="000000"/>
                </a:solidFill>
                <a:latin typeface="Calibri"/>
                <a:ea typeface="Calibri"/>
                <a:cs typeface="Calibri"/>
                <a:sym typeface="Calibri"/>
              </a:rPr>
              <a:t>Control de versiones</a:t>
            </a:r>
            <a:endParaRPr b="0" i="0" sz="2800" u="none" cap="none" strike="noStrike">
              <a:solidFill>
                <a:srgbClr val="000000"/>
              </a:solidFill>
              <a:latin typeface="Arial"/>
              <a:ea typeface="Arial"/>
              <a:cs typeface="Arial"/>
              <a:sym typeface="Arial"/>
            </a:endParaRPr>
          </a:p>
          <a:p>
            <a:pPr indent="-177800" lvl="3" marL="457200" marR="0" rtl="0" algn="l">
              <a:lnSpc>
                <a:spcPct val="85000"/>
              </a:lnSpc>
              <a:spcBef>
                <a:spcPts val="774"/>
              </a:spcBef>
              <a:spcAft>
                <a:spcPts val="0"/>
              </a:spcAft>
              <a:buClr>
                <a:srgbClr val="262626"/>
              </a:buClr>
              <a:buSzPts val="2800"/>
              <a:buFont typeface="Arial"/>
              <a:buChar char=" "/>
            </a:pPr>
            <a:r>
              <a:rPr b="0" i="1" lang="es-AR" sz="2800" u="none" cap="none" strike="noStrike">
                <a:solidFill>
                  <a:srgbClr val="000000"/>
                </a:solidFill>
                <a:latin typeface="Calibri"/>
                <a:ea typeface="Calibri"/>
                <a:cs typeface="Calibri"/>
                <a:sym typeface="Calibri"/>
              </a:rPr>
              <a:t>Combinación de procedimientos y herramientas para gestionar las versiones de los ECS que se crean a lo largo del proceso de software.</a:t>
            </a:r>
            <a:endParaRPr b="0" i="0" sz="2800" u="none" cap="none" strike="noStrike">
              <a:solidFill>
                <a:srgbClr val="000000"/>
              </a:solidFill>
              <a:latin typeface="Arial"/>
              <a:ea typeface="Arial"/>
              <a:cs typeface="Arial"/>
              <a:sym typeface="Arial"/>
            </a:endParaRPr>
          </a:p>
          <a:p>
            <a:pPr indent="-177800" lvl="3" marL="457200" marR="0" rtl="0" algn="l">
              <a:lnSpc>
                <a:spcPct val="85000"/>
              </a:lnSpc>
              <a:spcBef>
                <a:spcPts val="774"/>
              </a:spcBef>
              <a:spcAft>
                <a:spcPts val="0"/>
              </a:spcAft>
              <a:buClr>
                <a:srgbClr val="262626"/>
              </a:buClr>
              <a:buSzPts val="2800"/>
              <a:buFont typeface="Arial"/>
              <a:buChar char=" "/>
            </a:pPr>
            <a:r>
              <a:rPr b="0" i="1" lang="es-AR" sz="2800" u="sng" cap="none" strike="noStrike">
                <a:solidFill>
                  <a:srgbClr val="000000"/>
                </a:solidFill>
                <a:latin typeface="Calibri"/>
                <a:ea typeface="Calibri"/>
                <a:cs typeface="Calibri"/>
                <a:sym typeface="Calibri"/>
              </a:rPr>
              <a:t>Ejemplo de versiones</a:t>
            </a:r>
            <a:endParaRPr b="0" i="0" sz="2800" u="none" cap="none" strike="noStrike">
              <a:solidFill>
                <a:srgbClr val="000000"/>
              </a:solidFill>
              <a:latin typeface="Arial"/>
              <a:ea typeface="Arial"/>
              <a:cs typeface="Arial"/>
              <a:sym typeface="Arial"/>
            </a:endParaRPr>
          </a:p>
          <a:p>
            <a:pPr indent="-177800" lvl="4" marL="45720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Un programa puede contener los módulos 1-2-3-4-5</a:t>
            </a:r>
            <a:endParaRPr b="0" i="0" sz="2800" u="none" cap="none" strike="noStrike">
              <a:solidFill>
                <a:srgbClr val="000000"/>
              </a:solidFill>
              <a:latin typeface="Arial"/>
              <a:ea typeface="Arial"/>
              <a:cs typeface="Arial"/>
              <a:sym typeface="Arial"/>
            </a:endParaRPr>
          </a:p>
          <a:p>
            <a:pPr indent="-177800" lvl="4" marL="45720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Una versión puede utilizar los módulos 1-2-3-5</a:t>
            </a:r>
            <a:endParaRPr b="0" i="0" sz="2800" u="none" cap="none" strike="noStrike">
              <a:solidFill>
                <a:srgbClr val="000000"/>
              </a:solidFill>
              <a:latin typeface="Arial"/>
              <a:ea typeface="Arial"/>
              <a:cs typeface="Arial"/>
              <a:sym typeface="Arial"/>
            </a:endParaRPr>
          </a:p>
          <a:p>
            <a:pPr indent="-177800" lvl="4" marL="45720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Otra versión puede utilizar los módulos 1-2-4-5</a:t>
            </a:r>
            <a:endParaRPr b="0" i="0" sz="2800" u="none" cap="none" strike="noStrike">
              <a:solidFill>
                <a:srgbClr val="000000"/>
              </a:solidFill>
              <a:latin typeface="Arial"/>
              <a:ea typeface="Arial"/>
              <a:cs typeface="Arial"/>
              <a:sym typeface="Arial"/>
            </a:endParaRPr>
          </a:p>
          <a:p>
            <a:pPr indent="-884160" lvl="1" marL="1519920" marR="0" rtl="0" algn="l">
              <a:lnSpc>
                <a:spcPct val="85000"/>
              </a:lnSpc>
              <a:spcBef>
                <a:spcPts val="774"/>
              </a:spcBef>
              <a:spcAft>
                <a:spcPts val="0"/>
              </a:spcAft>
              <a:buClr>
                <a:srgbClr val="000000"/>
              </a:buClr>
              <a:buSzPts val="2800"/>
              <a:buFont typeface="Arial"/>
              <a:buNone/>
            </a:pPr>
            <a:r>
              <a:rPr b="0" i="0" lang="es-AR" sz="2800" u="none" cap="none" strike="noStrike">
                <a:solidFill>
                  <a:srgbClr val="000000"/>
                </a:solidFill>
                <a:latin typeface="Calibri"/>
                <a:ea typeface="Calibri"/>
                <a:cs typeface="Calibri"/>
                <a:sym typeface="Calibri"/>
              </a:rPr>
              <a:t> </a:t>
            </a:r>
            <a:endParaRPr b="0" i="0" sz="2800" u="none" cap="none" strike="noStrike">
              <a:solidFill>
                <a:srgbClr val="000000"/>
              </a:solidFill>
              <a:latin typeface="Arial"/>
              <a:ea typeface="Arial"/>
              <a:cs typeface="Arial"/>
              <a:sym typeface="Arial"/>
            </a:endParaRPr>
          </a:p>
          <a:p>
            <a:pPr indent="-177800" lvl="4" marL="45720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Dos variantes de un mismo programa</a:t>
            </a:r>
            <a:endParaRPr b="0" i="0" sz="28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6" name="Shape 466"/>
        <p:cNvGrpSpPr/>
        <p:nvPr/>
      </p:nvGrpSpPr>
      <p:grpSpPr>
        <a:xfrm>
          <a:off x="0" y="0"/>
          <a:ext cx="0" cy="0"/>
          <a:chOff x="0" y="0"/>
          <a:chExt cx="0" cy="0"/>
        </a:xfrm>
      </p:grpSpPr>
      <p:sp>
        <p:nvSpPr>
          <p:cNvPr id="467" name="Google Shape;467;p18"/>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468" name="Google Shape;468;p18"/>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59025" lIns="118075" spcFirstLastPara="1" rIns="118075" wrap="square" tIns="59025">
            <a:noAutofit/>
          </a:bodyPr>
          <a:lstStyle/>
          <a:p>
            <a:pPr indent="0" lvl="0" marL="0" marR="0" rtl="0" algn="r">
              <a:lnSpc>
                <a:spcPct val="100000"/>
              </a:lnSpc>
              <a:spcBef>
                <a:spcPts val="0"/>
              </a:spcBef>
              <a:spcAft>
                <a:spcPts val="0"/>
              </a:spcAft>
              <a:buClr>
                <a:srgbClr val="000000"/>
              </a:buClr>
              <a:buSzPts val="13300"/>
              <a:buFont typeface="Arial"/>
              <a:buNone/>
            </a:pPr>
            <a:fld id="{00000000-1234-1234-1234-123412341234}" type="slidenum">
              <a:rPr b="0" i="0" lang="es-AR" sz="13300" u="none" cap="none" strike="noStrike">
                <a:solidFill>
                  <a:srgbClr val="000000"/>
                </a:solidFill>
                <a:latin typeface="Calibri"/>
                <a:ea typeface="Calibri"/>
                <a:cs typeface="Calibri"/>
                <a:sym typeface="Calibri"/>
              </a:rPr>
              <a:t>‹#›</a:t>
            </a:fld>
            <a:endParaRPr b="0" i="0" sz="13300" u="none" cap="none" strike="noStrike">
              <a:solidFill>
                <a:srgbClr val="000000"/>
              </a:solidFill>
              <a:latin typeface="Arial"/>
              <a:ea typeface="Arial"/>
              <a:cs typeface="Arial"/>
              <a:sym typeface="Arial"/>
            </a:endParaRPr>
          </a:p>
        </p:txBody>
      </p:sp>
      <p:sp>
        <p:nvSpPr>
          <p:cNvPr id="469" name="Google Shape;469;p18"/>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0" name="Google Shape;470;p18"/>
          <p:cNvSpPr/>
          <p:nvPr/>
        </p:nvSpPr>
        <p:spPr>
          <a:xfrm>
            <a:off x="622080" y="1947960"/>
            <a:ext cx="977436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260350" lvl="1" marL="0" marR="0" rtl="0" algn="l">
              <a:lnSpc>
                <a:spcPct val="85000"/>
              </a:lnSpc>
              <a:spcBef>
                <a:spcPts val="0"/>
              </a:spcBef>
              <a:spcAft>
                <a:spcPts val="0"/>
              </a:spcAft>
              <a:buClr>
                <a:srgbClr val="262626"/>
              </a:buClr>
              <a:buSzPts val="4100"/>
              <a:buFont typeface="Arial"/>
              <a:buChar char=" "/>
            </a:pPr>
            <a:r>
              <a:rPr b="0" i="0" lang="es-AR" sz="4100" u="none" cap="none" strike="noStrike">
                <a:solidFill>
                  <a:srgbClr val="000000"/>
                </a:solidFill>
                <a:latin typeface="Calibri"/>
                <a:ea typeface="Calibri"/>
                <a:cs typeface="Calibri"/>
                <a:sym typeface="Calibri"/>
              </a:rPr>
              <a:t>2 - </a:t>
            </a:r>
            <a:r>
              <a:rPr b="1" i="0" lang="es-AR" sz="4100" u="none" cap="none" strike="noStrike">
                <a:solidFill>
                  <a:srgbClr val="000000"/>
                </a:solidFill>
                <a:latin typeface="Calibri"/>
                <a:ea typeface="Calibri"/>
                <a:cs typeface="Calibri"/>
                <a:sym typeface="Calibri"/>
              </a:rPr>
              <a:t>Control de versiones</a:t>
            </a:r>
            <a:endParaRPr b="0" i="0" sz="4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4100"/>
              <a:buFont typeface="Arial"/>
              <a:buNone/>
            </a:pPr>
            <a:r>
              <a:t/>
            </a:r>
            <a:endParaRPr b="0" i="0" sz="41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4100"/>
              <a:buFont typeface="Arial"/>
              <a:buNone/>
            </a:pPr>
            <a:r>
              <a:t/>
            </a:r>
            <a:endParaRPr b="0" i="0" sz="4100" u="none" cap="none" strike="noStrike">
              <a:solidFill>
                <a:srgbClr val="000000"/>
              </a:solidFill>
              <a:latin typeface="Arial"/>
              <a:ea typeface="Arial"/>
              <a:cs typeface="Arial"/>
              <a:sym typeface="Arial"/>
            </a:endParaRPr>
          </a:p>
        </p:txBody>
      </p:sp>
      <p:sp>
        <p:nvSpPr>
          <p:cNvPr id="471" name="Google Shape;471;p18"/>
          <p:cNvSpPr/>
          <p:nvPr/>
        </p:nvSpPr>
        <p:spPr>
          <a:xfrm>
            <a:off x="2562840" y="6699240"/>
            <a:ext cx="823680" cy="261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1800"/>
              <a:buFont typeface="Arial"/>
              <a:buNone/>
            </a:pPr>
            <a:r>
              <a:rPr b="0" i="0" lang="es-AR" sz="1800" u="none" cap="none" strike="noStrike">
                <a:solidFill>
                  <a:srgbClr val="000000"/>
                </a:solidFill>
                <a:latin typeface="Calibri"/>
                <a:ea typeface="Calibri"/>
                <a:cs typeface="Calibri"/>
                <a:sym typeface="Calibri"/>
              </a:rPr>
              <a:t>2022</a:t>
            </a:r>
            <a:endParaRPr b="0" i="0" sz="1800" u="none" cap="none" strike="noStrike">
              <a:solidFill>
                <a:srgbClr val="000000"/>
              </a:solidFill>
              <a:latin typeface="Arial"/>
              <a:ea typeface="Arial"/>
              <a:cs typeface="Arial"/>
              <a:sym typeface="Arial"/>
            </a:endParaRPr>
          </a:p>
        </p:txBody>
      </p:sp>
      <p:sp>
        <p:nvSpPr>
          <p:cNvPr id="472" name="Google Shape;472;p18"/>
          <p:cNvSpPr/>
          <p:nvPr/>
        </p:nvSpPr>
        <p:spPr>
          <a:xfrm>
            <a:off x="1676520" y="-147960"/>
            <a:ext cx="303480" cy="3114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3" name="Google Shape;473;p18"/>
          <p:cNvPicPr preferRelativeResize="0"/>
          <p:nvPr/>
        </p:nvPicPr>
        <p:blipFill rotWithShape="1">
          <a:blip r:embed="rId3">
            <a:alphaModFix/>
          </a:blip>
          <a:srcRect b="0" l="0" r="0" t="0"/>
          <a:stretch/>
        </p:blipFill>
        <p:spPr>
          <a:xfrm>
            <a:off x="309600" y="2856240"/>
            <a:ext cx="7790760" cy="4164480"/>
          </a:xfrm>
          <a:prstGeom prst="rect">
            <a:avLst/>
          </a:prstGeom>
          <a:noFill/>
          <a:ln>
            <a:noFill/>
          </a:ln>
        </p:spPr>
      </p:pic>
      <p:sp>
        <p:nvSpPr>
          <p:cNvPr id="474" name="Google Shape;474;p18"/>
          <p:cNvSpPr/>
          <p:nvPr/>
        </p:nvSpPr>
        <p:spPr>
          <a:xfrm>
            <a:off x="2349000" y="5500440"/>
            <a:ext cx="646200" cy="294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0000"/>
              </a:lnSpc>
              <a:spcBef>
                <a:spcPts val="0"/>
              </a:spcBef>
              <a:spcAft>
                <a:spcPts val="0"/>
              </a:spcAft>
              <a:buClr>
                <a:srgbClr val="000000"/>
              </a:buClr>
              <a:buSzPts val="1240"/>
              <a:buFont typeface="Arial"/>
              <a:buNone/>
            </a:pPr>
            <a:r>
              <a:rPr b="0" i="0" lang="es-AR" sz="1240" u="none" cap="none" strike="noStrike">
                <a:solidFill>
                  <a:srgbClr val="000000"/>
                </a:solidFill>
                <a:latin typeface="Calibri"/>
                <a:ea typeface="Calibri"/>
                <a:cs typeface="Calibri"/>
                <a:sym typeface="Calibri"/>
              </a:rPr>
              <a:t>V1.0</a:t>
            </a:r>
            <a:endParaRPr b="0" i="0" sz="1240" u="none" cap="none" strike="noStrike">
              <a:solidFill>
                <a:srgbClr val="000000"/>
              </a:solidFill>
              <a:latin typeface="Arial"/>
              <a:ea typeface="Arial"/>
              <a:cs typeface="Arial"/>
              <a:sym typeface="Arial"/>
            </a:endParaRPr>
          </a:p>
        </p:txBody>
      </p:sp>
      <p:sp>
        <p:nvSpPr>
          <p:cNvPr id="475" name="Google Shape;475;p18"/>
          <p:cNvSpPr/>
          <p:nvPr/>
        </p:nvSpPr>
        <p:spPr>
          <a:xfrm>
            <a:off x="4551120" y="3989520"/>
            <a:ext cx="646200" cy="294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0000"/>
              </a:lnSpc>
              <a:spcBef>
                <a:spcPts val="0"/>
              </a:spcBef>
              <a:spcAft>
                <a:spcPts val="0"/>
              </a:spcAft>
              <a:buClr>
                <a:srgbClr val="000000"/>
              </a:buClr>
              <a:buSzPts val="1240"/>
              <a:buFont typeface="Arial"/>
              <a:buNone/>
            </a:pPr>
            <a:r>
              <a:rPr b="0" i="0" lang="es-AR" sz="1240" u="none" cap="none" strike="noStrike">
                <a:solidFill>
                  <a:srgbClr val="000000"/>
                </a:solidFill>
                <a:latin typeface="Calibri"/>
                <a:ea typeface="Calibri"/>
                <a:cs typeface="Calibri"/>
                <a:sym typeface="Calibri"/>
              </a:rPr>
              <a:t>V1.1</a:t>
            </a:r>
            <a:endParaRPr b="0" i="0" sz="1240" u="none" cap="none" strike="noStrike">
              <a:solidFill>
                <a:srgbClr val="000000"/>
              </a:solidFill>
              <a:latin typeface="Arial"/>
              <a:ea typeface="Arial"/>
              <a:cs typeface="Arial"/>
              <a:sym typeface="Arial"/>
            </a:endParaRPr>
          </a:p>
        </p:txBody>
      </p:sp>
      <p:sp>
        <p:nvSpPr>
          <p:cNvPr id="476" name="Google Shape;476;p18"/>
          <p:cNvSpPr/>
          <p:nvPr/>
        </p:nvSpPr>
        <p:spPr>
          <a:xfrm>
            <a:off x="5006160" y="4552920"/>
            <a:ext cx="646200" cy="294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0000"/>
              </a:lnSpc>
              <a:spcBef>
                <a:spcPts val="0"/>
              </a:spcBef>
              <a:spcAft>
                <a:spcPts val="0"/>
              </a:spcAft>
              <a:buClr>
                <a:srgbClr val="000000"/>
              </a:buClr>
              <a:buSzPts val="1240"/>
              <a:buFont typeface="Arial"/>
              <a:buNone/>
            </a:pPr>
            <a:r>
              <a:rPr b="0" i="0" lang="es-AR" sz="1240" u="none" cap="none" strike="noStrike">
                <a:solidFill>
                  <a:srgbClr val="000000"/>
                </a:solidFill>
                <a:latin typeface="Calibri"/>
                <a:ea typeface="Calibri"/>
                <a:cs typeface="Calibri"/>
                <a:sym typeface="Calibri"/>
              </a:rPr>
              <a:t>V1.2.1</a:t>
            </a:r>
            <a:endParaRPr b="0" i="0" sz="1240" u="none" cap="none" strike="noStrike">
              <a:solidFill>
                <a:srgbClr val="000000"/>
              </a:solidFill>
              <a:latin typeface="Arial"/>
              <a:ea typeface="Arial"/>
              <a:cs typeface="Arial"/>
              <a:sym typeface="Arial"/>
            </a:endParaRPr>
          </a:p>
        </p:txBody>
      </p:sp>
      <p:sp>
        <p:nvSpPr>
          <p:cNvPr id="477" name="Google Shape;477;p18"/>
          <p:cNvSpPr/>
          <p:nvPr/>
        </p:nvSpPr>
        <p:spPr>
          <a:xfrm>
            <a:off x="6048720" y="4465800"/>
            <a:ext cx="1014840" cy="3812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1500"/>
              <a:buFont typeface="Arial"/>
              <a:buNone/>
            </a:pPr>
            <a:r>
              <a:rPr b="0" i="0" lang="es-AR" sz="1500" u="none" cap="none" strike="noStrike">
                <a:solidFill>
                  <a:srgbClr val="000000"/>
                </a:solidFill>
                <a:latin typeface="Calibri"/>
                <a:ea typeface="Calibri"/>
                <a:cs typeface="Calibri"/>
                <a:sym typeface="Calibri"/>
              </a:rPr>
              <a:t>V1.2.2</a:t>
            </a:r>
            <a:endParaRPr b="0" i="0" sz="1500" u="none" cap="none" strike="noStrike">
              <a:solidFill>
                <a:srgbClr val="000000"/>
              </a:solidFill>
              <a:latin typeface="Arial"/>
              <a:ea typeface="Arial"/>
              <a:cs typeface="Arial"/>
              <a:sym typeface="Arial"/>
            </a:endParaRPr>
          </a:p>
        </p:txBody>
      </p:sp>
      <p:sp>
        <p:nvSpPr>
          <p:cNvPr id="478" name="Google Shape;478;p18"/>
          <p:cNvSpPr/>
          <p:nvPr/>
        </p:nvSpPr>
        <p:spPr>
          <a:xfrm>
            <a:off x="4939560" y="4968720"/>
            <a:ext cx="646200" cy="294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0000"/>
              </a:lnSpc>
              <a:spcBef>
                <a:spcPts val="0"/>
              </a:spcBef>
              <a:spcAft>
                <a:spcPts val="0"/>
              </a:spcAft>
              <a:buClr>
                <a:srgbClr val="000000"/>
              </a:buClr>
              <a:buSzPts val="1240"/>
              <a:buFont typeface="Arial"/>
              <a:buNone/>
            </a:pPr>
            <a:r>
              <a:rPr b="0" i="0" lang="es-AR" sz="1240" u="none" cap="none" strike="noStrike">
                <a:solidFill>
                  <a:srgbClr val="000000"/>
                </a:solidFill>
                <a:latin typeface="Calibri"/>
                <a:ea typeface="Calibri"/>
                <a:cs typeface="Calibri"/>
                <a:sym typeface="Calibri"/>
              </a:rPr>
              <a:t>V1.2</a:t>
            </a:r>
            <a:endParaRPr b="0" i="0" sz="1240" u="none" cap="none" strike="noStrike">
              <a:solidFill>
                <a:srgbClr val="000000"/>
              </a:solidFill>
              <a:latin typeface="Arial"/>
              <a:ea typeface="Arial"/>
              <a:cs typeface="Arial"/>
              <a:sym typeface="Arial"/>
            </a:endParaRPr>
          </a:p>
        </p:txBody>
      </p:sp>
      <p:sp>
        <p:nvSpPr>
          <p:cNvPr id="479" name="Google Shape;479;p18"/>
          <p:cNvSpPr/>
          <p:nvPr/>
        </p:nvSpPr>
        <p:spPr>
          <a:xfrm>
            <a:off x="6556320" y="5325120"/>
            <a:ext cx="646200" cy="294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0000"/>
              </a:lnSpc>
              <a:spcBef>
                <a:spcPts val="0"/>
              </a:spcBef>
              <a:spcAft>
                <a:spcPts val="0"/>
              </a:spcAft>
              <a:buClr>
                <a:srgbClr val="000000"/>
              </a:buClr>
              <a:buSzPts val="1240"/>
              <a:buFont typeface="Arial"/>
              <a:buNone/>
            </a:pPr>
            <a:r>
              <a:rPr b="0" i="0" lang="es-AR" sz="1240" u="none" cap="none" strike="noStrike">
                <a:solidFill>
                  <a:srgbClr val="000000"/>
                </a:solidFill>
                <a:latin typeface="Calibri"/>
                <a:ea typeface="Calibri"/>
                <a:cs typeface="Calibri"/>
                <a:sym typeface="Calibri"/>
              </a:rPr>
              <a:t>V1.3</a:t>
            </a:r>
            <a:endParaRPr b="0" i="0" sz="1240" u="none" cap="none" strike="noStrike">
              <a:solidFill>
                <a:srgbClr val="000000"/>
              </a:solidFill>
              <a:latin typeface="Arial"/>
              <a:ea typeface="Arial"/>
              <a:cs typeface="Arial"/>
              <a:sym typeface="Arial"/>
            </a:endParaRPr>
          </a:p>
        </p:txBody>
      </p:sp>
      <p:pic>
        <p:nvPicPr>
          <p:cNvPr id="480" name="Google Shape;480;p18"/>
          <p:cNvPicPr preferRelativeResize="0"/>
          <p:nvPr/>
        </p:nvPicPr>
        <p:blipFill rotWithShape="1">
          <a:blip r:embed="rId4">
            <a:alphaModFix/>
          </a:blip>
          <a:srcRect b="0" l="0" r="0" t="0"/>
          <a:stretch/>
        </p:blipFill>
        <p:spPr>
          <a:xfrm>
            <a:off x="8033400" y="1521360"/>
            <a:ext cx="4129560" cy="54993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5" name="Shape 485"/>
        <p:cNvGrpSpPr/>
        <p:nvPr/>
      </p:nvGrpSpPr>
      <p:grpSpPr>
        <a:xfrm>
          <a:off x="0" y="0"/>
          <a:ext cx="0" cy="0"/>
          <a:chOff x="0" y="0"/>
          <a:chExt cx="0" cy="0"/>
        </a:xfrm>
      </p:grpSpPr>
      <p:sp>
        <p:nvSpPr>
          <p:cNvPr id="486" name="Google Shape;486;p19"/>
          <p:cNvSpPr/>
          <p:nvPr/>
        </p:nvSpPr>
        <p:spPr>
          <a:xfrm>
            <a:off x="622080" y="511560"/>
            <a:ext cx="10215720" cy="13028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487" name="Google Shape;487;p19"/>
          <p:cNvSpPr/>
          <p:nvPr/>
        </p:nvSpPr>
        <p:spPr>
          <a:xfrm>
            <a:off x="146520" y="1326960"/>
            <a:ext cx="12022200" cy="52257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152400" lvl="1" marL="0" marR="0" rtl="0" algn="l">
              <a:lnSpc>
                <a:spcPct val="85000"/>
              </a:lnSpc>
              <a:spcBef>
                <a:spcPts val="774"/>
              </a:spcBef>
              <a:spcAft>
                <a:spcPts val="0"/>
              </a:spcAft>
              <a:buClr>
                <a:srgbClr val="C00000"/>
              </a:buClr>
              <a:buSzPts val="2400"/>
              <a:buFont typeface="Arial"/>
              <a:buChar char=" "/>
            </a:pPr>
            <a:r>
              <a:rPr b="0" i="0" lang="es-AR" sz="2400" u="none" cap="none" strike="noStrike">
                <a:solidFill>
                  <a:srgbClr val="000000"/>
                </a:solidFill>
                <a:latin typeface="Calibri"/>
                <a:ea typeface="Calibri"/>
                <a:cs typeface="Calibri"/>
                <a:sym typeface="Calibri"/>
              </a:rPr>
              <a:t>2 - </a:t>
            </a:r>
            <a:r>
              <a:rPr b="1" i="0" lang="es-AR" sz="2400" u="none" cap="none" strike="noStrike">
                <a:solidFill>
                  <a:srgbClr val="000000"/>
                </a:solidFill>
                <a:latin typeface="Calibri"/>
                <a:ea typeface="Calibri"/>
                <a:cs typeface="Calibri"/>
                <a:sym typeface="Calibri"/>
              </a:rPr>
              <a:t>Control de versiones</a:t>
            </a:r>
            <a:endParaRPr b="0" i="0" sz="2400" u="none" cap="none" strike="noStrike">
              <a:solidFill>
                <a:srgbClr val="000000"/>
              </a:solidFill>
              <a:latin typeface="Arial"/>
              <a:ea typeface="Arial"/>
              <a:cs typeface="Arial"/>
              <a:sym typeface="Arial"/>
            </a:endParaRPr>
          </a:p>
          <a:p>
            <a:pPr indent="-289800" lvl="0" marL="448919" marR="0" rtl="0" algn="l">
              <a:lnSpc>
                <a:spcPct val="85000"/>
              </a:lnSpc>
              <a:spcBef>
                <a:spcPts val="774"/>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488" name="Google Shape;488;p19"/>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89" name="Google Shape;489;p19"/>
          <p:cNvPicPr preferRelativeResize="0"/>
          <p:nvPr/>
        </p:nvPicPr>
        <p:blipFill rotWithShape="1">
          <a:blip r:embed="rId3">
            <a:alphaModFix/>
          </a:blip>
          <a:srcRect b="0" l="0" r="0" t="0"/>
          <a:stretch/>
        </p:blipFill>
        <p:spPr>
          <a:xfrm>
            <a:off x="1332360" y="2298960"/>
            <a:ext cx="10008720" cy="4545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7" name="Shape 307"/>
        <p:cNvGrpSpPr/>
        <p:nvPr/>
      </p:nvGrpSpPr>
      <p:grpSpPr>
        <a:xfrm>
          <a:off x="0" y="0"/>
          <a:ext cx="0" cy="0"/>
          <a:chOff x="0" y="0"/>
          <a:chExt cx="0" cy="0"/>
        </a:xfrm>
      </p:grpSpPr>
      <p:sp>
        <p:nvSpPr>
          <p:cNvPr id="308" name="Google Shape;308;p2"/>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Contenidos</a:t>
            </a:r>
            <a:endParaRPr b="0" i="0" sz="4000" u="none" cap="none" strike="noStrike">
              <a:solidFill>
                <a:srgbClr val="000000"/>
              </a:solidFill>
              <a:latin typeface="Arial"/>
              <a:ea typeface="Arial"/>
              <a:cs typeface="Arial"/>
              <a:sym typeface="Arial"/>
            </a:endParaRPr>
          </a:p>
        </p:txBody>
      </p:sp>
      <p:sp>
        <p:nvSpPr>
          <p:cNvPr id="309" name="Google Shape;309;p2"/>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
          <p:cNvSpPr/>
          <p:nvPr/>
        </p:nvSpPr>
        <p:spPr>
          <a:xfrm>
            <a:off x="622080" y="1947960"/>
            <a:ext cx="977436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571680" lvl="0" marL="571680" marR="0" rtl="0" algn="l">
              <a:lnSpc>
                <a:spcPct val="85000"/>
              </a:lnSpc>
              <a:spcBef>
                <a:spcPts val="0"/>
              </a:spcBef>
              <a:spcAft>
                <a:spcPts val="0"/>
              </a:spcAft>
              <a:buClr>
                <a:srgbClr val="C00000"/>
              </a:buClr>
              <a:buSzPts val="3600"/>
              <a:buFont typeface="Noto Sans Symbols"/>
              <a:buChar char="❖"/>
            </a:pPr>
            <a:r>
              <a:rPr b="0" i="0" lang="es-AR" sz="3600" u="none" cap="none" strike="noStrike">
                <a:solidFill>
                  <a:srgbClr val="000000"/>
                </a:solidFill>
                <a:latin typeface="Calibri"/>
                <a:ea typeface="Calibri"/>
                <a:cs typeface="Calibri"/>
                <a:sym typeface="Calibri"/>
              </a:rPr>
              <a:t>Gestión de la Configuración del Software (GCS)</a:t>
            </a:r>
            <a:endParaRPr b="0" i="0" sz="3600" u="none" cap="none" strike="noStrike">
              <a:solidFill>
                <a:srgbClr val="000000"/>
              </a:solidFill>
              <a:latin typeface="Arial"/>
              <a:ea typeface="Arial"/>
              <a:cs typeface="Arial"/>
              <a:sym typeface="Arial"/>
            </a:endParaRPr>
          </a:p>
          <a:p>
            <a:pPr indent="-571680" lvl="0" marL="571680" marR="0" rtl="0" algn="l">
              <a:lnSpc>
                <a:spcPct val="85000"/>
              </a:lnSpc>
              <a:spcBef>
                <a:spcPts val="1681"/>
              </a:spcBef>
              <a:spcAft>
                <a:spcPts val="0"/>
              </a:spcAft>
              <a:buClr>
                <a:srgbClr val="C00000"/>
              </a:buClr>
              <a:buSzPts val="3600"/>
              <a:buFont typeface="Noto Sans Symbols"/>
              <a:buChar char="❖"/>
            </a:pPr>
            <a:r>
              <a:rPr b="0" i="0" lang="es-AR" sz="3600" u="none" cap="none" strike="noStrike">
                <a:solidFill>
                  <a:srgbClr val="000000"/>
                </a:solidFill>
                <a:latin typeface="Calibri"/>
                <a:ea typeface="Calibri"/>
                <a:cs typeface="Calibri"/>
                <a:sym typeface="Calibri"/>
              </a:rPr>
              <a:t>Gestión de Proyectos</a:t>
            </a:r>
            <a:endParaRPr b="0" i="0" sz="3600" u="none" cap="none" strike="noStrike">
              <a:solidFill>
                <a:srgbClr val="000000"/>
              </a:solidFill>
              <a:latin typeface="Arial"/>
              <a:ea typeface="Arial"/>
              <a:cs typeface="Arial"/>
              <a:sym typeface="Arial"/>
            </a:endParaRPr>
          </a:p>
          <a:p>
            <a:pPr indent="-571680" lvl="3" marL="1486080" marR="0" rtl="0" algn="l">
              <a:lnSpc>
                <a:spcPct val="85000"/>
              </a:lnSpc>
              <a:spcBef>
                <a:spcPts val="774"/>
              </a:spcBef>
              <a:spcAft>
                <a:spcPts val="0"/>
              </a:spcAft>
              <a:buClr>
                <a:srgbClr val="000000"/>
              </a:buClr>
              <a:buSzPts val="3600"/>
              <a:buFont typeface="Arial"/>
              <a:buChar char="•"/>
            </a:pPr>
            <a:r>
              <a:rPr b="0" i="0" lang="es-AR" sz="3600" u="none" cap="none" strike="noStrike">
                <a:solidFill>
                  <a:srgbClr val="000000"/>
                </a:solidFill>
                <a:latin typeface="Calibri"/>
                <a:ea typeface="Calibri"/>
                <a:cs typeface="Calibri"/>
                <a:sym typeface="Calibri"/>
              </a:rPr>
              <a:t>Planificación Organizativa</a:t>
            </a:r>
            <a:endParaRPr b="0" i="0" sz="36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4" name="Shape 494"/>
        <p:cNvGrpSpPr/>
        <p:nvPr/>
      </p:nvGrpSpPr>
      <p:grpSpPr>
        <a:xfrm>
          <a:off x="0" y="0"/>
          <a:ext cx="0" cy="0"/>
          <a:chOff x="0" y="0"/>
          <a:chExt cx="0" cy="0"/>
        </a:xfrm>
      </p:grpSpPr>
      <p:sp>
        <p:nvSpPr>
          <p:cNvPr id="495" name="Google Shape;495;p20"/>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Gestión de la Configuración del Software (GCS)</a:t>
            </a:r>
            <a:endParaRPr b="0" i="0" sz="4000" u="none" cap="none" strike="noStrike">
              <a:solidFill>
                <a:srgbClr val="000000"/>
              </a:solidFill>
              <a:latin typeface="Arial"/>
              <a:ea typeface="Arial"/>
              <a:cs typeface="Arial"/>
              <a:sym typeface="Arial"/>
            </a:endParaRPr>
          </a:p>
        </p:txBody>
      </p:sp>
      <p:sp>
        <p:nvSpPr>
          <p:cNvPr id="496" name="Google Shape;496;p20"/>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7" name="Google Shape;497;p20"/>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8" name="Google Shape;498;p20"/>
          <p:cNvSpPr/>
          <p:nvPr/>
        </p:nvSpPr>
        <p:spPr>
          <a:xfrm>
            <a:off x="736560" y="2013120"/>
            <a:ext cx="977436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52400" lvl="0" marL="0" marR="0" rtl="0" algn="l">
              <a:lnSpc>
                <a:spcPct val="85000"/>
              </a:lnSpc>
              <a:spcBef>
                <a:spcPts val="0"/>
              </a:spcBef>
              <a:spcAft>
                <a:spcPts val="0"/>
              </a:spcAft>
              <a:buClr>
                <a:srgbClr val="C00000"/>
              </a:buClr>
              <a:buSzPts val="2400"/>
              <a:buFont typeface="Arial"/>
              <a:buChar char="»"/>
            </a:pPr>
            <a:r>
              <a:rPr b="0" i="0" lang="es-AR" sz="2400" u="none" cap="none" strike="noStrike">
                <a:solidFill>
                  <a:srgbClr val="000000"/>
                </a:solidFill>
                <a:latin typeface="Calibri"/>
                <a:ea typeface="Calibri"/>
                <a:cs typeface="Calibri"/>
                <a:sym typeface="Calibri"/>
              </a:rPr>
              <a:t>Proceso de la GCS</a:t>
            </a:r>
            <a:endParaRPr b="0" i="0" sz="2400" u="none" cap="none" strike="noStrike">
              <a:solidFill>
                <a:srgbClr val="000000"/>
              </a:solidFill>
              <a:latin typeface="Arial"/>
              <a:ea typeface="Arial"/>
              <a:cs typeface="Arial"/>
              <a:sym typeface="Arial"/>
            </a:endParaRPr>
          </a:p>
          <a:p>
            <a:pPr indent="-152400" lvl="1" marL="0" marR="0" rtl="0" algn="l">
              <a:lnSpc>
                <a:spcPct val="85000"/>
              </a:lnSpc>
              <a:spcBef>
                <a:spcPts val="774"/>
              </a:spcBef>
              <a:spcAft>
                <a:spcPts val="0"/>
              </a:spcAft>
              <a:buClr>
                <a:srgbClr val="262626"/>
              </a:buClr>
              <a:buSzPts val="2400"/>
              <a:buFont typeface="Arial"/>
              <a:buChar char=" "/>
            </a:pPr>
            <a:r>
              <a:rPr b="0" i="0" lang="es-AR" sz="2400" u="none" cap="none" strike="noStrike">
                <a:solidFill>
                  <a:srgbClr val="000000"/>
                </a:solidFill>
                <a:latin typeface="Calibri"/>
                <a:ea typeface="Calibri"/>
                <a:cs typeface="Calibri"/>
                <a:sym typeface="Calibri"/>
              </a:rPr>
              <a:t>2 - Control de versiones</a:t>
            </a:r>
            <a:endParaRPr b="0" i="0" sz="1400" u="none" cap="none" strike="noStrike">
              <a:solidFill>
                <a:srgbClr val="000000"/>
              </a:solidFill>
              <a:latin typeface="Arial"/>
              <a:ea typeface="Arial"/>
              <a:cs typeface="Arial"/>
              <a:sym typeface="Arial"/>
            </a:endParaRPr>
          </a:p>
          <a:p>
            <a:pPr indent="152400" lvl="1" marL="0" marR="0" rtl="0" algn="l">
              <a:lnSpc>
                <a:spcPct val="85000"/>
              </a:lnSpc>
              <a:spcBef>
                <a:spcPts val="774"/>
              </a:spcBef>
              <a:spcAft>
                <a:spcPts val="0"/>
              </a:spcAft>
              <a:buClr>
                <a:srgbClr val="262626"/>
              </a:buClr>
              <a:buSzPts val="2400"/>
              <a:buFont typeface="Arial"/>
              <a:buNone/>
            </a:pPr>
            <a:r>
              <a:t/>
            </a:r>
            <a:endParaRPr b="0" i="0" sz="2400" u="none" cap="none" strike="noStrike">
              <a:solidFill>
                <a:srgbClr val="000000"/>
              </a:solidFill>
              <a:latin typeface="Calibri"/>
              <a:ea typeface="Calibri"/>
              <a:cs typeface="Calibri"/>
              <a:sym typeface="Calibri"/>
            </a:endParaRPr>
          </a:p>
          <a:p>
            <a:pPr indent="152400" lvl="1" marL="0" marR="0" rtl="0" algn="l">
              <a:lnSpc>
                <a:spcPct val="85000"/>
              </a:lnSpc>
              <a:spcBef>
                <a:spcPts val="774"/>
              </a:spcBef>
              <a:spcAft>
                <a:spcPts val="0"/>
              </a:spcAft>
              <a:buClr>
                <a:srgbClr val="262626"/>
              </a:buClr>
              <a:buSzPts val="2400"/>
              <a:buFont typeface="Arial"/>
              <a:buNone/>
            </a:pPr>
            <a:r>
              <a:t/>
            </a:r>
            <a:endParaRPr b="0" i="0" sz="2400" u="none" cap="none" strike="noStrike">
              <a:solidFill>
                <a:srgbClr val="000000"/>
              </a:solidFill>
              <a:latin typeface="Calibri"/>
              <a:ea typeface="Calibri"/>
              <a:cs typeface="Calibri"/>
              <a:sym typeface="Calibri"/>
            </a:endParaRPr>
          </a:p>
          <a:p>
            <a:pPr indent="-152400" lvl="1" marL="0" marR="0" rtl="0" algn="l">
              <a:lnSpc>
                <a:spcPct val="85000"/>
              </a:lnSpc>
              <a:spcBef>
                <a:spcPts val="774"/>
              </a:spcBef>
              <a:spcAft>
                <a:spcPts val="0"/>
              </a:spcAft>
              <a:buClr>
                <a:srgbClr val="262626"/>
              </a:buClr>
              <a:buSzPts val="2400"/>
              <a:buFont typeface="Arial"/>
              <a:buChar char=" "/>
            </a:pPr>
            <a:r>
              <a:rPr b="0" i="0" lang="es-AR" sz="2400" u="none" cap="none" strike="noStrike">
                <a:solidFill>
                  <a:srgbClr val="000000"/>
                </a:solidFill>
                <a:latin typeface="Calibri"/>
                <a:ea typeface="Calibri"/>
                <a:cs typeface="Calibri"/>
                <a:sym typeface="Calibri"/>
              </a:rPr>
              <a:t>Puede utilizarse el software</a:t>
            </a:r>
            <a:endParaRPr b="0" i="0" sz="1400" u="none" cap="none" strike="noStrike">
              <a:solidFill>
                <a:srgbClr val="000000"/>
              </a:solidFill>
              <a:latin typeface="Arial"/>
              <a:ea typeface="Arial"/>
              <a:cs typeface="Arial"/>
              <a:sym typeface="Arial"/>
            </a:endParaRPr>
          </a:p>
          <a:p>
            <a:pPr indent="-152400" lvl="1" marL="0" marR="0" rtl="0" algn="l">
              <a:lnSpc>
                <a:spcPct val="85000"/>
              </a:lnSpc>
              <a:spcBef>
                <a:spcPts val="774"/>
              </a:spcBef>
              <a:spcAft>
                <a:spcPts val="0"/>
              </a:spcAft>
              <a:buClr>
                <a:srgbClr val="262626"/>
              </a:buClr>
              <a:buSzPts val="2400"/>
              <a:buFont typeface="Arial"/>
              <a:buChar char=" "/>
            </a:pPr>
            <a:r>
              <a:rPr b="0" i="0" lang="es-AR" sz="1400" u="none" cap="none" strike="noStrike">
                <a:solidFill>
                  <a:srgbClr val="000000"/>
                </a:solidFill>
                <a:latin typeface="Arial"/>
                <a:ea typeface="Arial"/>
                <a:cs typeface="Arial"/>
                <a:sym typeface="Arial"/>
              </a:rPr>
              <a:t>Concurrent Versions System (CVS)</a:t>
            </a:r>
            <a:endParaRPr b="0" i="0" sz="14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1600"/>
              <a:buFont typeface="Arial"/>
              <a:buNone/>
            </a:pPr>
            <a:r>
              <a:rPr b="0" i="0" lang="es-AR" sz="1600" u="sng" cap="none" strike="noStrike">
                <a:solidFill>
                  <a:srgbClr val="000000"/>
                </a:solidFill>
                <a:latin typeface="Arial"/>
                <a:ea typeface="Arial"/>
                <a:cs typeface="Arial"/>
                <a:sym typeface="Arial"/>
                <a:hlinkClick r:id="rId3">
                  <a:extLst>
                    <a:ext uri="{A12FA001-AC4F-418D-AE19-62706E023703}">
                      <ahyp:hlinkClr val="tx"/>
                    </a:ext>
                  </a:extLst>
                </a:hlinkClick>
              </a:rPr>
              <a:t>https://www.nongnu.org/cvs/</a:t>
            </a:r>
            <a:endParaRPr b="0" i="0" sz="1600" u="none" cap="none" strike="noStrike">
              <a:solidFill>
                <a:srgbClr val="000000"/>
              </a:solidFill>
              <a:latin typeface="Arial"/>
              <a:ea typeface="Arial"/>
              <a:cs typeface="Arial"/>
              <a:sym typeface="Arial"/>
            </a:endParaRPr>
          </a:p>
        </p:txBody>
      </p:sp>
      <p:pic>
        <p:nvPicPr>
          <p:cNvPr id="499" name="Google Shape;499;p20"/>
          <p:cNvPicPr preferRelativeResize="0"/>
          <p:nvPr/>
        </p:nvPicPr>
        <p:blipFill rotWithShape="1">
          <a:blip r:embed="rId4">
            <a:alphaModFix/>
          </a:blip>
          <a:srcRect b="0" l="0" r="0" t="0"/>
          <a:stretch/>
        </p:blipFill>
        <p:spPr>
          <a:xfrm>
            <a:off x="5401080" y="1900513"/>
            <a:ext cx="6427080" cy="5121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4" name="Shape 504"/>
        <p:cNvGrpSpPr/>
        <p:nvPr/>
      </p:nvGrpSpPr>
      <p:grpSpPr>
        <a:xfrm>
          <a:off x="0" y="0"/>
          <a:ext cx="0" cy="0"/>
          <a:chOff x="0" y="0"/>
          <a:chExt cx="0" cy="0"/>
        </a:xfrm>
      </p:grpSpPr>
      <p:sp>
        <p:nvSpPr>
          <p:cNvPr id="505" name="Google Shape;505;p21"/>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506" name="Google Shape;506;p21"/>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b" bIns="59025" lIns="118075" spcFirstLastPara="1" rIns="118075" wrap="square" tIns="59025">
            <a:noAutofit/>
          </a:bodyPr>
          <a:lstStyle/>
          <a:p>
            <a:pPr indent="0" lvl="0" marL="0" marR="0" rtl="0" algn="r">
              <a:lnSpc>
                <a:spcPct val="100000"/>
              </a:lnSpc>
              <a:spcBef>
                <a:spcPts val="0"/>
              </a:spcBef>
              <a:spcAft>
                <a:spcPts val="0"/>
              </a:spcAft>
              <a:buClr>
                <a:srgbClr val="000000"/>
              </a:buClr>
              <a:buSzPts val="13300"/>
              <a:buFont typeface="Arial"/>
              <a:buNone/>
            </a:pPr>
            <a:fld id="{00000000-1234-1234-1234-123412341234}" type="slidenum">
              <a:rPr b="0" i="0" lang="es-AR" sz="13300" u="none" cap="none" strike="noStrike">
                <a:solidFill>
                  <a:srgbClr val="000000"/>
                </a:solidFill>
                <a:latin typeface="Calibri"/>
                <a:ea typeface="Calibri"/>
                <a:cs typeface="Calibri"/>
                <a:sym typeface="Calibri"/>
              </a:rPr>
              <a:t>‹#›</a:t>
            </a:fld>
            <a:endParaRPr b="0" i="0" sz="13300" u="none" cap="none" strike="noStrike">
              <a:solidFill>
                <a:srgbClr val="000000"/>
              </a:solidFill>
              <a:latin typeface="Arial"/>
              <a:ea typeface="Arial"/>
              <a:cs typeface="Arial"/>
              <a:sym typeface="Arial"/>
            </a:endParaRPr>
          </a:p>
        </p:txBody>
      </p:sp>
      <p:sp>
        <p:nvSpPr>
          <p:cNvPr id="507" name="Google Shape;507;p21"/>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8" name="Google Shape;508;p21"/>
          <p:cNvSpPr/>
          <p:nvPr/>
        </p:nvSpPr>
        <p:spPr>
          <a:xfrm>
            <a:off x="736560" y="1969560"/>
            <a:ext cx="977436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203200" lvl="1" marL="0" marR="0" rtl="0" algn="l">
              <a:lnSpc>
                <a:spcPct val="85000"/>
              </a:lnSpc>
              <a:spcBef>
                <a:spcPts val="0"/>
              </a:spcBef>
              <a:spcAft>
                <a:spcPts val="0"/>
              </a:spcAft>
              <a:buClr>
                <a:srgbClr val="262626"/>
              </a:buClr>
              <a:buSzPts val="3200"/>
              <a:buFont typeface="Arial"/>
              <a:buChar char=" "/>
            </a:pPr>
            <a:r>
              <a:rPr b="0" i="0" lang="es-AR" sz="3200" u="none" cap="none" strike="noStrike">
                <a:solidFill>
                  <a:srgbClr val="000000"/>
                </a:solidFill>
                <a:latin typeface="Calibri"/>
                <a:ea typeface="Calibri"/>
                <a:cs typeface="Calibri"/>
                <a:sym typeface="Calibri"/>
              </a:rPr>
              <a:t>2 - Control de</a:t>
            </a:r>
            <a:endParaRPr b="0" i="0" sz="3200" u="none" cap="none" strike="noStrike">
              <a:solidFill>
                <a:srgbClr val="000000"/>
              </a:solidFill>
              <a:latin typeface="Arial"/>
              <a:ea typeface="Arial"/>
              <a:cs typeface="Arial"/>
              <a:sym typeface="Arial"/>
            </a:endParaRPr>
          </a:p>
          <a:p>
            <a:pPr indent="-203200" lvl="1" marL="0" marR="0" rtl="0" algn="l">
              <a:lnSpc>
                <a:spcPct val="85000"/>
              </a:lnSpc>
              <a:spcBef>
                <a:spcPts val="774"/>
              </a:spcBef>
              <a:spcAft>
                <a:spcPts val="0"/>
              </a:spcAft>
              <a:buClr>
                <a:srgbClr val="262626"/>
              </a:buClr>
              <a:buSzPts val="3200"/>
              <a:buFont typeface="Arial"/>
              <a:buChar char=" "/>
            </a:pPr>
            <a:r>
              <a:rPr b="0" i="0" lang="es-AR" sz="3200" u="none" cap="none" strike="noStrike">
                <a:solidFill>
                  <a:srgbClr val="000000"/>
                </a:solidFill>
                <a:latin typeface="Calibri"/>
                <a:ea typeface="Calibri"/>
                <a:cs typeface="Calibri"/>
                <a:sym typeface="Calibri"/>
              </a:rPr>
              <a:t>versiones</a:t>
            </a:r>
            <a:endParaRPr b="0" i="0" sz="32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pic>
        <p:nvPicPr>
          <p:cNvPr id="509" name="Google Shape;509;p21"/>
          <p:cNvPicPr preferRelativeResize="0"/>
          <p:nvPr/>
        </p:nvPicPr>
        <p:blipFill rotWithShape="1">
          <a:blip r:embed="rId3">
            <a:alphaModFix/>
          </a:blip>
          <a:srcRect b="0" l="0" r="0" t="0"/>
          <a:stretch/>
        </p:blipFill>
        <p:spPr>
          <a:xfrm>
            <a:off x="3602160" y="4384440"/>
            <a:ext cx="8579520" cy="2688120"/>
          </a:xfrm>
          <a:prstGeom prst="rect">
            <a:avLst/>
          </a:prstGeom>
          <a:noFill/>
          <a:ln>
            <a:noFill/>
          </a:ln>
        </p:spPr>
      </p:pic>
      <p:pic>
        <p:nvPicPr>
          <p:cNvPr id="510" name="Google Shape;510;p21"/>
          <p:cNvPicPr preferRelativeResize="0"/>
          <p:nvPr/>
        </p:nvPicPr>
        <p:blipFill rotWithShape="1">
          <a:blip r:embed="rId4">
            <a:alphaModFix/>
          </a:blip>
          <a:srcRect b="0" l="0" r="0" t="0"/>
          <a:stretch/>
        </p:blipFill>
        <p:spPr>
          <a:xfrm>
            <a:off x="3602160" y="1462320"/>
            <a:ext cx="8566920" cy="30024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15" name="Shape 515"/>
        <p:cNvGrpSpPr/>
        <p:nvPr/>
      </p:nvGrpSpPr>
      <p:grpSpPr>
        <a:xfrm>
          <a:off x="0" y="0"/>
          <a:ext cx="0" cy="0"/>
          <a:chOff x="0" y="0"/>
          <a:chExt cx="0" cy="0"/>
        </a:xfrm>
      </p:grpSpPr>
      <p:sp>
        <p:nvSpPr>
          <p:cNvPr id="516" name="Google Shape;516;p22"/>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517" name="Google Shape;517;p22"/>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8" name="Google Shape;518;p22"/>
          <p:cNvSpPr/>
          <p:nvPr/>
        </p:nvSpPr>
        <p:spPr>
          <a:xfrm>
            <a:off x="6367800" y="6612913"/>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Cap. 9</a:t>
            </a:r>
            <a:endParaRPr b="0" i="0" sz="1400" u="none" cap="none" strike="noStrike">
              <a:solidFill>
                <a:srgbClr val="000000"/>
              </a:solidFill>
              <a:latin typeface="Arial"/>
              <a:ea typeface="Arial"/>
              <a:cs typeface="Arial"/>
              <a:sym typeface="Arial"/>
            </a:endParaRPr>
          </a:p>
          <a:p>
            <a:pPr indent="-117360" lvl="0" marL="118080" marR="0" rtl="0" algn="l">
              <a:lnSpc>
                <a:spcPct val="8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9" name="Google Shape;519;p22"/>
          <p:cNvSpPr/>
          <p:nvPr/>
        </p:nvSpPr>
        <p:spPr>
          <a:xfrm>
            <a:off x="622080" y="1947960"/>
            <a:ext cx="1093284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203200" lvl="1" marL="0" marR="0" rtl="0" algn="l">
              <a:lnSpc>
                <a:spcPct val="85000"/>
              </a:lnSpc>
              <a:spcBef>
                <a:spcPts val="0"/>
              </a:spcBef>
              <a:spcAft>
                <a:spcPts val="0"/>
              </a:spcAft>
              <a:buClr>
                <a:srgbClr val="262626"/>
              </a:buClr>
              <a:buSzPts val="3200"/>
              <a:buFont typeface="Arial"/>
              <a:buChar char=" "/>
            </a:pPr>
            <a:r>
              <a:rPr b="0" i="0" lang="es-AR" sz="3200" u="none" cap="none" strike="noStrike">
                <a:solidFill>
                  <a:srgbClr val="000000"/>
                </a:solidFill>
                <a:latin typeface="Calibri"/>
                <a:ea typeface="Calibri"/>
                <a:cs typeface="Calibri"/>
                <a:sym typeface="Calibri"/>
              </a:rPr>
              <a:t>3 - Control de cambios</a:t>
            </a:r>
            <a:endParaRPr b="0" i="0" sz="3200" u="none" cap="none" strike="noStrike">
              <a:solidFill>
                <a:srgbClr val="000000"/>
              </a:solidFill>
              <a:latin typeface="Arial"/>
              <a:ea typeface="Arial"/>
              <a:cs typeface="Arial"/>
              <a:sym typeface="Arial"/>
            </a:endParaRPr>
          </a:p>
          <a:p>
            <a:pPr indent="0" lvl="2" marL="0" marR="0" rtl="0" algn="just">
              <a:lnSpc>
                <a:spcPct val="85000"/>
              </a:lnSpc>
              <a:spcBef>
                <a:spcPts val="774"/>
              </a:spcBef>
              <a:spcAft>
                <a:spcPts val="0"/>
              </a:spcAft>
              <a:buClr>
                <a:srgbClr val="000000"/>
              </a:buClr>
              <a:buSzPts val="3200"/>
              <a:buFont typeface="Arial"/>
              <a:buNone/>
            </a:pPr>
            <a:r>
              <a:rPr b="0" i="0" lang="es-AR" sz="3200" u="none" cap="none" strike="noStrike">
                <a:solidFill>
                  <a:srgbClr val="000000"/>
                </a:solidFill>
                <a:latin typeface="Calibri"/>
                <a:ea typeface="Calibri"/>
                <a:cs typeface="Calibri"/>
                <a:sym typeface="Calibri"/>
              </a:rPr>
              <a:t>A lo largo del proyecto los cambios son inevitables  y el control es vital para el desarrollo del mismo</a:t>
            </a:r>
            <a:endParaRPr b="0" i="0" sz="3200" u="none" cap="none" strike="noStrike">
              <a:solidFill>
                <a:srgbClr val="000000"/>
              </a:solidFill>
              <a:latin typeface="Arial"/>
              <a:ea typeface="Arial"/>
              <a:cs typeface="Arial"/>
              <a:sym typeface="Arial"/>
            </a:endParaRPr>
          </a:p>
          <a:p>
            <a:pPr indent="0" lvl="2" marL="0" marR="0" rtl="0" algn="just">
              <a:lnSpc>
                <a:spcPct val="85000"/>
              </a:lnSpc>
              <a:spcBef>
                <a:spcPts val="774"/>
              </a:spcBef>
              <a:spcAft>
                <a:spcPts val="0"/>
              </a:spcAft>
              <a:buClr>
                <a:srgbClr val="000000"/>
              </a:buClr>
              <a:buSzPts val="3200"/>
              <a:buFont typeface="Arial"/>
              <a:buNone/>
            </a:pPr>
            <a:r>
              <a:rPr b="0" i="0" lang="es-AR" sz="3200" u="none" cap="none" strike="noStrike">
                <a:solidFill>
                  <a:srgbClr val="000000"/>
                </a:solidFill>
                <a:latin typeface="Calibri"/>
                <a:ea typeface="Calibri"/>
                <a:cs typeface="Calibri"/>
                <a:sym typeface="Calibri"/>
              </a:rPr>
              <a:t>Combina los procedimientos humanos y las herramientas adecuadas para proporcionar un mecanismo para el control del cambio</a:t>
            </a:r>
            <a:endParaRPr b="0" i="0" sz="32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4" name="Shape 524"/>
        <p:cNvGrpSpPr/>
        <p:nvPr/>
      </p:nvGrpSpPr>
      <p:grpSpPr>
        <a:xfrm>
          <a:off x="0" y="0"/>
          <a:ext cx="0" cy="0"/>
          <a:chOff x="0" y="0"/>
          <a:chExt cx="0" cy="0"/>
        </a:xfrm>
      </p:grpSpPr>
      <p:pic>
        <p:nvPicPr>
          <p:cNvPr id="525" name="Google Shape;525;p23"/>
          <p:cNvPicPr preferRelativeResize="0"/>
          <p:nvPr/>
        </p:nvPicPr>
        <p:blipFill rotWithShape="1">
          <a:blip r:embed="rId3">
            <a:alphaModFix/>
          </a:blip>
          <a:srcRect b="6939" l="2814" r="2686" t="2754"/>
          <a:stretch/>
        </p:blipFill>
        <p:spPr>
          <a:xfrm>
            <a:off x="4235760" y="33480"/>
            <a:ext cx="7960320" cy="7020720"/>
          </a:xfrm>
          <a:prstGeom prst="rect">
            <a:avLst/>
          </a:prstGeom>
          <a:noFill/>
          <a:ln>
            <a:noFill/>
          </a:ln>
        </p:spPr>
      </p:pic>
      <p:sp>
        <p:nvSpPr>
          <p:cNvPr id="526" name="Google Shape;526;p23"/>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527" name="Google Shape;527;p23"/>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8" name="Google Shape;528;p23"/>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9" name="Google Shape;529;p23"/>
          <p:cNvSpPr/>
          <p:nvPr/>
        </p:nvSpPr>
        <p:spPr>
          <a:xfrm>
            <a:off x="0" y="1814040"/>
            <a:ext cx="977436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203200" lvl="1" marL="0" marR="0" rtl="0" algn="l">
              <a:lnSpc>
                <a:spcPct val="85000"/>
              </a:lnSpc>
              <a:spcBef>
                <a:spcPts val="0"/>
              </a:spcBef>
              <a:spcAft>
                <a:spcPts val="0"/>
              </a:spcAft>
              <a:buClr>
                <a:srgbClr val="262626"/>
              </a:buClr>
              <a:buSzPts val="3200"/>
              <a:buFont typeface="Arial"/>
              <a:buChar char=" "/>
            </a:pPr>
            <a:r>
              <a:rPr b="0" i="0" lang="es-AR" sz="3200" u="none" cap="none" strike="noStrike">
                <a:solidFill>
                  <a:srgbClr val="000000"/>
                </a:solidFill>
                <a:latin typeface="Calibri"/>
                <a:ea typeface="Calibri"/>
                <a:cs typeface="Calibri"/>
                <a:sym typeface="Calibri"/>
              </a:rPr>
              <a:t>3 -Control de cambios</a:t>
            </a:r>
            <a:endParaRPr b="0" i="0" sz="32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4" name="Shape 534"/>
        <p:cNvGrpSpPr/>
        <p:nvPr/>
      </p:nvGrpSpPr>
      <p:grpSpPr>
        <a:xfrm>
          <a:off x="0" y="0"/>
          <a:ext cx="0" cy="0"/>
          <a:chOff x="0" y="0"/>
          <a:chExt cx="0" cy="0"/>
        </a:xfrm>
      </p:grpSpPr>
      <p:sp>
        <p:nvSpPr>
          <p:cNvPr id="535" name="Google Shape;535;p24"/>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536" name="Google Shape;536;p24"/>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24"/>
          <p:cNvSpPr/>
          <p:nvPr/>
        </p:nvSpPr>
        <p:spPr>
          <a:xfrm>
            <a:off x="6367800" y="653292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Cap. 22</a:t>
            </a:r>
            <a:endParaRPr b="0" i="0" sz="1400" u="none" cap="none" strike="noStrike">
              <a:solidFill>
                <a:srgbClr val="000000"/>
              </a:solidFill>
              <a:latin typeface="Arial"/>
              <a:ea typeface="Arial"/>
              <a:cs typeface="Arial"/>
              <a:sym typeface="Arial"/>
            </a:endParaRPr>
          </a:p>
          <a:p>
            <a:pPr indent="-117360" lvl="0" marL="118080" marR="0" rtl="0" algn="l">
              <a:lnSpc>
                <a:spcPct val="8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117360" lvl="0" marL="118080" marR="0" rtl="0" algn="l">
              <a:lnSpc>
                <a:spcPct val="8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24"/>
          <p:cNvSpPr/>
          <p:nvPr/>
        </p:nvSpPr>
        <p:spPr>
          <a:xfrm>
            <a:off x="622080" y="1947960"/>
            <a:ext cx="1042776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77800" lvl="1" marL="0" marR="0" rtl="0" algn="l">
              <a:lnSpc>
                <a:spcPct val="85000"/>
              </a:lnSpc>
              <a:spcBef>
                <a:spcPts val="0"/>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3 -</a:t>
            </a:r>
            <a:r>
              <a:rPr b="1" i="0" lang="es-AR" sz="2800" u="none" cap="none" strike="noStrike">
                <a:solidFill>
                  <a:srgbClr val="000000"/>
                </a:solidFill>
                <a:latin typeface="Calibri"/>
                <a:ea typeface="Calibri"/>
                <a:cs typeface="Calibri"/>
                <a:sym typeface="Calibri"/>
              </a:rPr>
              <a:t>Control de cambios</a:t>
            </a:r>
            <a:endParaRPr b="0" i="0" sz="2800" u="none" cap="none" strike="noStrike">
              <a:solidFill>
                <a:srgbClr val="000000"/>
              </a:solidFill>
              <a:latin typeface="Arial"/>
              <a:ea typeface="Arial"/>
              <a:cs typeface="Arial"/>
              <a:sym typeface="Arial"/>
            </a:endParaRPr>
          </a:p>
          <a:p>
            <a:pPr indent="-177800" lvl="2" marL="0" marR="0" rtl="0" algn="l">
              <a:lnSpc>
                <a:spcPct val="85000"/>
              </a:lnSpc>
              <a:spcBef>
                <a:spcPts val="774"/>
              </a:spcBef>
              <a:spcAft>
                <a:spcPts val="0"/>
              </a:spcAft>
              <a:buClr>
                <a:srgbClr val="262626"/>
              </a:buClr>
              <a:buSzPts val="2800"/>
              <a:buFont typeface="Arial"/>
              <a:buChar char=" "/>
            </a:pPr>
            <a:r>
              <a:rPr b="0" i="1" lang="es-AR" sz="2800" u="none" cap="none" strike="noStrike">
                <a:solidFill>
                  <a:srgbClr val="000000"/>
                </a:solidFill>
                <a:latin typeface="Calibri"/>
                <a:ea typeface="Calibri"/>
                <a:cs typeface="Calibri"/>
                <a:sym typeface="Calibri"/>
              </a:rPr>
              <a:t>La autoridad de control de cambios (ACC) evalúa:</a:t>
            </a:r>
            <a:endParaRPr b="0" i="0" sz="2800" u="none" cap="none" strike="noStrike">
              <a:solidFill>
                <a:srgbClr val="000000"/>
              </a:solidFill>
              <a:latin typeface="Arial"/>
              <a:ea typeface="Arial"/>
              <a:cs typeface="Arial"/>
              <a:sym typeface="Arial"/>
            </a:endParaRPr>
          </a:p>
          <a:p>
            <a:pPr indent="-177800" lvl="3" marL="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¿Cómo impactará el cambio en el hardware?</a:t>
            </a:r>
            <a:endParaRPr b="0" i="0" sz="2800" u="none" cap="none" strike="noStrike">
              <a:solidFill>
                <a:srgbClr val="000000"/>
              </a:solidFill>
              <a:latin typeface="Arial"/>
              <a:ea typeface="Arial"/>
              <a:cs typeface="Arial"/>
              <a:sym typeface="Arial"/>
            </a:endParaRPr>
          </a:p>
          <a:p>
            <a:pPr indent="-177800" lvl="3" marL="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¿Cómo impactará el cambio en el rendimiento?</a:t>
            </a:r>
            <a:endParaRPr b="0" i="0" sz="2800" u="none" cap="none" strike="noStrike">
              <a:solidFill>
                <a:srgbClr val="000000"/>
              </a:solidFill>
              <a:latin typeface="Arial"/>
              <a:ea typeface="Arial"/>
              <a:cs typeface="Arial"/>
              <a:sym typeface="Arial"/>
            </a:endParaRPr>
          </a:p>
          <a:p>
            <a:pPr indent="-177800" lvl="3" marL="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¿Cómo alterará el cambio la percepción del cliente sobre el producto?</a:t>
            </a:r>
            <a:endParaRPr b="0" i="0" sz="2800" u="none" cap="none" strike="noStrike">
              <a:solidFill>
                <a:srgbClr val="000000"/>
              </a:solidFill>
              <a:latin typeface="Arial"/>
              <a:ea typeface="Arial"/>
              <a:cs typeface="Arial"/>
              <a:sym typeface="Arial"/>
            </a:endParaRPr>
          </a:p>
          <a:p>
            <a:pPr indent="-177800" lvl="3" marL="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¿Cómo afectará el cambio a la calidad y a la fiabilidad?</a:t>
            </a:r>
            <a:endParaRPr b="0" i="0" sz="2800" u="none" cap="none" strike="noStrike">
              <a:solidFill>
                <a:srgbClr val="000000"/>
              </a:solidFill>
              <a:latin typeface="Arial"/>
              <a:ea typeface="Arial"/>
              <a:cs typeface="Arial"/>
              <a:sym typeface="Arial"/>
            </a:endParaRPr>
          </a:p>
          <a:p>
            <a:pPr indent="-177800" lvl="3" marL="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a:t>
            </a:r>
            <a:endParaRPr b="0" i="0" sz="28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3" name="Shape 543"/>
        <p:cNvGrpSpPr/>
        <p:nvPr/>
      </p:nvGrpSpPr>
      <p:grpSpPr>
        <a:xfrm>
          <a:off x="0" y="0"/>
          <a:ext cx="0" cy="0"/>
          <a:chOff x="0" y="0"/>
          <a:chExt cx="0" cy="0"/>
        </a:xfrm>
      </p:grpSpPr>
      <p:sp>
        <p:nvSpPr>
          <p:cNvPr id="544" name="Google Shape;544;p25"/>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545" name="Google Shape;545;p25"/>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25"/>
          <p:cNvSpPr/>
          <p:nvPr/>
        </p:nvSpPr>
        <p:spPr>
          <a:xfrm>
            <a:off x="6276360" y="66664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Cap. 22</a:t>
            </a:r>
            <a:endParaRPr b="0" i="0" sz="1400" u="none" cap="none" strike="noStrike">
              <a:solidFill>
                <a:srgbClr val="000000"/>
              </a:solidFill>
              <a:latin typeface="Arial"/>
              <a:ea typeface="Arial"/>
              <a:cs typeface="Arial"/>
              <a:sym typeface="Arial"/>
            </a:endParaRPr>
          </a:p>
          <a:p>
            <a:pPr indent="-117360" lvl="0" marL="118080" marR="0" rtl="0" algn="l">
              <a:lnSpc>
                <a:spcPct val="8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25"/>
          <p:cNvSpPr/>
          <p:nvPr/>
        </p:nvSpPr>
        <p:spPr>
          <a:xfrm>
            <a:off x="622080" y="1947960"/>
            <a:ext cx="977436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77800" lvl="1" marL="0" marR="0" rtl="0" algn="l">
              <a:lnSpc>
                <a:spcPct val="85000"/>
              </a:lnSpc>
              <a:spcBef>
                <a:spcPts val="0"/>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4 - </a:t>
            </a:r>
            <a:r>
              <a:rPr b="1" i="0" lang="es-AR" sz="2800" u="none" cap="none" strike="noStrike">
                <a:solidFill>
                  <a:srgbClr val="000000"/>
                </a:solidFill>
                <a:latin typeface="Calibri"/>
                <a:ea typeface="Calibri"/>
                <a:cs typeface="Calibri"/>
                <a:sym typeface="Calibri"/>
              </a:rPr>
              <a:t>Auditoría de la configuración</a:t>
            </a:r>
            <a:endParaRPr b="0" i="0" sz="2800" u="none" cap="none" strike="noStrike">
              <a:solidFill>
                <a:srgbClr val="000000"/>
              </a:solidFill>
              <a:latin typeface="Arial"/>
              <a:ea typeface="Arial"/>
              <a:cs typeface="Arial"/>
              <a:sym typeface="Arial"/>
            </a:endParaRPr>
          </a:p>
          <a:p>
            <a:pPr indent="0" lvl="2" marL="0" marR="0" rtl="0" algn="just">
              <a:lnSpc>
                <a:spcPct val="85000"/>
              </a:lnSpc>
              <a:spcBef>
                <a:spcPts val="774"/>
              </a:spcBef>
              <a:spcAft>
                <a:spcPts val="0"/>
              </a:spcAft>
              <a:buClr>
                <a:srgbClr val="000000"/>
              </a:buClr>
              <a:buSzPts val="2800"/>
              <a:buFont typeface="Arial"/>
              <a:buNone/>
            </a:pPr>
            <a:r>
              <a:rPr b="0" i="1" lang="es-AR" sz="2800" u="none" cap="none" strike="noStrike">
                <a:solidFill>
                  <a:srgbClr val="000000"/>
                </a:solidFill>
                <a:latin typeface="Calibri"/>
                <a:ea typeface="Calibri"/>
                <a:cs typeface="Calibri"/>
                <a:sym typeface="Calibri"/>
              </a:rPr>
              <a:t>La identificación y el control de versiones y el control de cambio, ayudan al equipo de desarrollo de software a mantener un orden, pero sólo se garantiza hasta que se ha generado la orden de cambio.</a:t>
            </a:r>
            <a:endParaRPr b="0" i="0" sz="2800" u="none" cap="none" strike="noStrike">
              <a:solidFill>
                <a:srgbClr val="000000"/>
              </a:solidFill>
              <a:latin typeface="Arial"/>
              <a:ea typeface="Arial"/>
              <a:cs typeface="Arial"/>
              <a:sym typeface="Arial"/>
            </a:endParaRPr>
          </a:p>
          <a:p>
            <a:pPr indent="-177800" lvl="2" marL="0" marR="0" rtl="0" algn="l">
              <a:lnSpc>
                <a:spcPct val="85000"/>
              </a:lnSpc>
              <a:spcBef>
                <a:spcPts val="774"/>
              </a:spcBef>
              <a:spcAft>
                <a:spcPts val="0"/>
              </a:spcAft>
              <a:buClr>
                <a:srgbClr val="262626"/>
              </a:buClr>
              <a:buSzPts val="2800"/>
              <a:buFont typeface="Arial"/>
              <a:buChar char=" "/>
            </a:pPr>
            <a:r>
              <a:rPr b="0" i="1" lang="es-AR" sz="2800" u="none" cap="none" strike="noStrike">
                <a:solidFill>
                  <a:srgbClr val="000000"/>
                </a:solidFill>
                <a:latin typeface="Calibri"/>
                <a:ea typeface="Calibri"/>
                <a:cs typeface="Calibri"/>
                <a:sym typeface="Calibri"/>
              </a:rPr>
              <a:t>Cómo aseguramos que el cambio se ha realizado correctamente</a:t>
            </a:r>
            <a:endParaRPr b="0" i="0" sz="2800" u="none" cap="none" strike="noStrike">
              <a:solidFill>
                <a:srgbClr val="000000"/>
              </a:solidFill>
              <a:latin typeface="Arial"/>
              <a:ea typeface="Arial"/>
              <a:cs typeface="Arial"/>
              <a:sym typeface="Arial"/>
            </a:endParaRPr>
          </a:p>
          <a:p>
            <a:pPr indent="-177800" lvl="3" marL="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Revisiones técnicas formales</a:t>
            </a:r>
            <a:endParaRPr b="0" i="0" sz="2800" u="none" cap="none" strike="noStrike">
              <a:solidFill>
                <a:srgbClr val="000000"/>
              </a:solidFill>
              <a:latin typeface="Arial"/>
              <a:ea typeface="Arial"/>
              <a:cs typeface="Arial"/>
              <a:sym typeface="Arial"/>
            </a:endParaRPr>
          </a:p>
          <a:p>
            <a:pPr indent="-177800" lvl="3" marL="0" marR="0" rtl="0" algn="l">
              <a:lnSpc>
                <a:spcPct val="85000"/>
              </a:lnSpc>
              <a:spcBef>
                <a:spcPts val="774"/>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Auditorías de configuración</a:t>
            </a:r>
            <a:endParaRPr b="0" i="0" sz="28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2" name="Shape 552"/>
        <p:cNvGrpSpPr/>
        <p:nvPr/>
      </p:nvGrpSpPr>
      <p:grpSpPr>
        <a:xfrm>
          <a:off x="0" y="0"/>
          <a:ext cx="0" cy="0"/>
          <a:chOff x="0" y="0"/>
          <a:chExt cx="0" cy="0"/>
        </a:xfrm>
      </p:grpSpPr>
      <p:sp>
        <p:nvSpPr>
          <p:cNvPr id="553" name="Google Shape;553;p26"/>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554" name="Google Shape;554;p26"/>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26"/>
          <p:cNvSpPr/>
          <p:nvPr/>
        </p:nvSpPr>
        <p:spPr>
          <a:xfrm>
            <a:off x="6383160" y="659724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Cap. 22</a:t>
            </a:r>
            <a:endParaRPr b="0" i="0" sz="1400" u="none" cap="none" strike="noStrike">
              <a:solidFill>
                <a:srgbClr val="000000"/>
              </a:solidFill>
              <a:latin typeface="Arial"/>
              <a:ea typeface="Arial"/>
              <a:cs typeface="Arial"/>
              <a:sym typeface="Arial"/>
            </a:endParaRPr>
          </a:p>
          <a:p>
            <a:pPr indent="-117360" lvl="0" marL="118080" marR="0" rtl="0" algn="l">
              <a:lnSpc>
                <a:spcPct val="8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26"/>
          <p:cNvSpPr/>
          <p:nvPr/>
        </p:nvSpPr>
        <p:spPr>
          <a:xfrm>
            <a:off x="613800" y="1946880"/>
            <a:ext cx="11538720" cy="4179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77800" lvl="1" marL="0" marR="0" rtl="0" algn="l">
              <a:lnSpc>
                <a:spcPct val="85000"/>
              </a:lnSpc>
              <a:spcBef>
                <a:spcPts val="0"/>
              </a:spcBef>
              <a:spcAft>
                <a:spcPts val="0"/>
              </a:spcAft>
              <a:buClr>
                <a:srgbClr val="262626"/>
              </a:buClr>
              <a:buSzPts val="2800"/>
              <a:buFont typeface="Arial"/>
              <a:buChar char=" "/>
            </a:pPr>
            <a:r>
              <a:rPr b="0" i="0" lang="es-AR" sz="2800" u="none" cap="none" strike="noStrike">
                <a:solidFill>
                  <a:srgbClr val="000000"/>
                </a:solidFill>
                <a:latin typeface="Calibri"/>
                <a:ea typeface="Calibri"/>
                <a:cs typeface="Calibri"/>
                <a:sym typeface="Calibri"/>
              </a:rPr>
              <a:t>4 - </a:t>
            </a:r>
            <a:r>
              <a:rPr b="1" i="0" lang="es-AR" sz="2800" u="none" cap="none" strike="noStrike">
                <a:solidFill>
                  <a:srgbClr val="000000"/>
                </a:solidFill>
                <a:latin typeface="Calibri"/>
                <a:ea typeface="Calibri"/>
                <a:cs typeface="Calibri"/>
                <a:sym typeface="Calibri"/>
              </a:rPr>
              <a:t>Auditoría de la configuración responde:</a:t>
            </a:r>
            <a:endParaRPr b="0" i="0" sz="2800" u="none" cap="none" strike="noStrike">
              <a:solidFill>
                <a:srgbClr val="000000"/>
              </a:solidFill>
              <a:latin typeface="Arial"/>
              <a:ea typeface="Arial"/>
              <a:cs typeface="Arial"/>
              <a:sym typeface="Arial"/>
            </a:endParaRPr>
          </a:p>
          <a:p>
            <a:pPr indent="-177800" lvl="2" marL="0" marR="0" rtl="0" algn="l">
              <a:lnSpc>
                <a:spcPct val="85000"/>
              </a:lnSpc>
              <a:spcBef>
                <a:spcPts val="774"/>
              </a:spcBef>
              <a:spcAft>
                <a:spcPts val="0"/>
              </a:spcAft>
              <a:buClr>
                <a:srgbClr val="262626"/>
              </a:buClr>
              <a:buSzPts val="2800"/>
              <a:buFont typeface="Arial"/>
              <a:buChar char=" "/>
            </a:pPr>
            <a:r>
              <a:rPr b="0" i="1" lang="es-AR" sz="2800" u="none" cap="none" strike="noStrike">
                <a:solidFill>
                  <a:srgbClr val="000000"/>
                </a:solidFill>
                <a:latin typeface="Calibri"/>
                <a:ea typeface="Calibri"/>
                <a:cs typeface="Calibri"/>
                <a:sym typeface="Calibri"/>
              </a:rPr>
              <a:t>¿Se ha hecho el cambio especificado en la Orden de Cambio?¿Se han incorporado modificaciones adicionales?</a:t>
            </a:r>
            <a:endParaRPr b="0" i="0" sz="2800" u="none" cap="none" strike="noStrike">
              <a:solidFill>
                <a:srgbClr val="000000"/>
              </a:solidFill>
              <a:latin typeface="Arial"/>
              <a:ea typeface="Arial"/>
              <a:cs typeface="Arial"/>
              <a:sym typeface="Arial"/>
            </a:endParaRPr>
          </a:p>
          <a:p>
            <a:pPr indent="-177800" lvl="2" marL="0" marR="0" rtl="0" algn="l">
              <a:lnSpc>
                <a:spcPct val="85000"/>
              </a:lnSpc>
              <a:spcBef>
                <a:spcPts val="774"/>
              </a:spcBef>
              <a:spcAft>
                <a:spcPts val="0"/>
              </a:spcAft>
              <a:buClr>
                <a:srgbClr val="262626"/>
              </a:buClr>
              <a:buSzPts val="2800"/>
              <a:buFont typeface="Arial"/>
              <a:buChar char=" "/>
            </a:pPr>
            <a:r>
              <a:rPr b="0" i="1" lang="es-AR" sz="2800" u="none" cap="none" strike="noStrike">
                <a:solidFill>
                  <a:srgbClr val="000000"/>
                </a:solidFill>
                <a:latin typeface="Calibri"/>
                <a:ea typeface="Calibri"/>
                <a:cs typeface="Calibri"/>
                <a:sym typeface="Calibri"/>
              </a:rPr>
              <a:t>¿Se ha llevado a cabo una RTF para evaluar la corrección técnica?</a:t>
            </a:r>
            <a:endParaRPr b="0" i="0" sz="2800" u="none" cap="none" strike="noStrike">
              <a:solidFill>
                <a:srgbClr val="000000"/>
              </a:solidFill>
              <a:latin typeface="Arial"/>
              <a:ea typeface="Arial"/>
              <a:cs typeface="Arial"/>
              <a:sym typeface="Arial"/>
            </a:endParaRPr>
          </a:p>
          <a:p>
            <a:pPr indent="-177800" lvl="2" marL="0" marR="0" rtl="0" algn="l">
              <a:lnSpc>
                <a:spcPct val="85000"/>
              </a:lnSpc>
              <a:spcBef>
                <a:spcPts val="774"/>
              </a:spcBef>
              <a:spcAft>
                <a:spcPts val="0"/>
              </a:spcAft>
              <a:buClr>
                <a:srgbClr val="262626"/>
              </a:buClr>
              <a:buSzPts val="2800"/>
              <a:buFont typeface="Arial"/>
              <a:buChar char=" "/>
            </a:pPr>
            <a:r>
              <a:rPr b="0" i="1" lang="es-AR" sz="2800" u="none" cap="none" strike="noStrike">
                <a:solidFill>
                  <a:srgbClr val="000000"/>
                </a:solidFill>
                <a:latin typeface="Calibri"/>
                <a:ea typeface="Calibri"/>
                <a:cs typeface="Calibri"/>
                <a:sym typeface="Calibri"/>
              </a:rPr>
              <a:t>¿Se han seguido adecuadamente los estándares de IS?</a:t>
            </a:r>
            <a:endParaRPr b="0" i="0" sz="2800" u="none" cap="none" strike="noStrike">
              <a:solidFill>
                <a:srgbClr val="000000"/>
              </a:solidFill>
              <a:latin typeface="Arial"/>
              <a:ea typeface="Arial"/>
              <a:cs typeface="Arial"/>
              <a:sym typeface="Arial"/>
            </a:endParaRPr>
          </a:p>
          <a:p>
            <a:pPr indent="-177800" lvl="2" marL="0" marR="0" rtl="0" algn="l">
              <a:lnSpc>
                <a:spcPct val="85000"/>
              </a:lnSpc>
              <a:spcBef>
                <a:spcPts val="774"/>
              </a:spcBef>
              <a:spcAft>
                <a:spcPts val="0"/>
              </a:spcAft>
              <a:buClr>
                <a:srgbClr val="262626"/>
              </a:buClr>
              <a:buSzPts val="2800"/>
              <a:buFont typeface="Arial"/>
              <a:buChar char=" "/>
            </a:pPr>
            <a:r>
              <a:rPr b="0" i="1" lang="es-AR" sz="2800" u="none" cap="none" strike="noStrike">
                <a:solidFill>
                  <a:srgbClr val="000000"/>
                </a:solidFill>
                <a:latin typeface="Calibri"/>
                <a:ea typeface="Calibri"/>
                <a:cs typeface="Calibri"/>
                <a:sym typeface="Calibri"/>
              </a:rPr>
              <a:t>¿Se han reflejado los cambios en el ECS: fecha, autor, atributos?</a:t>
            </a:r>
            <a:endParaRPr b="0" i="0" sz="2800" u="none" cap="none" strike="noStrike">
              <a:solidFill>
                <a:srgbClr val="000000"/>
              </a:solidFill>
              <a:latin typeface="Arial"/>
              <a:ea typeface="Arial"/>
              <a:cs typeface="Arial"/>
              <a:sym typeface="Arial"/>
            </a:endParaRPr>
          </a:p>
          <a:p>
            <a:pPr indent="-177800" lvl="2" marL="0" marR="0" rtl="0" algn="l">
              <a:lnSpc>
                <a:spcPct val="85000"/>
              </a:lnSpc>
              <a:spcBef>
                <a:spcPts val="774"/>
              </a:spcBef>
              <a:spcAft>
                <a:spcPts val="0"/>
              </a:spcAft>
              <a:buClr>
                <a:srgbClr val="262626"/>
              </a:buClr>
              <a:buSzPts val="2800"/>
              <a:buFont typeface="Arial"/>
              <a:buChar char=" "/>
            </a:pPr>
            <a:r>
              <a:rPr b="0" i="1" lang="es-AR" sz="2800" u="none" cap="none" strike="noStrike">
                <a:solidFill>
                  <a:srgbClr val="000000"/>
                </a:solidFill>
                <a:latin typeface="Calibri"/>
                <a:ea typeface="Calibri"/>
                <a:cs typeface="Calibri"/>
                <a:sym typeface="Calibri"/>
              </a:rPr>
              <a:t>¿Se han seguido procedimientos de GCS para señalar el cambio, registrarlo y divulgarlo?</a:t>
            </a:r>
            <a:endParaRPr b="0" i="0" sz="2800" u="none" cap="none" strike="noStrike">
              <a:solidFill>
                <a:srgbClr val="000000"/>
              </a:solidFill>
              <a:latin typeface="Arial"/>
              <a:ea typeface="Arial"/>
              <a:cs typeface="Arial"/>
              <a:sym typeface="Arial"/>
            </a:endParaRPr>
          </a:p>
          <a:p>
            <a:pPr indent="-177800" lvl="2" marL="0" marR="0" rtl="0" algn="l">
              <a:lnSpc>
                <a:spcPct val="85000"/>
              </a:lnSpc>
              <a:spcBef>
                <a:spcPts val="774"/>
              </a:spcBef>
              <a:spcAft>
                <a:spcPts val="0"/>
              </a:spcAft>
              <a:buClr>
                <a:srgbClr val="262626"/>
              </a:buClr>
              <a:buSzPts val="2800"/>
              <a:buFont typeface="Arial"/>
              <a:buChar char=" "/>
            </a:pPr>
            <a:r>
              <a:rPr b="0" i="1" lang="es-AR" sz="2800" u="none" cap="none" strike="noStrike">
                <a:solidFill>
                  <a:srgbClr val="000000"/>
                </a:solidFill>
                <a:latin typeface="Calibri"/>
                <a:ea typeface="Calibri"/>
                <a:cs typeface="Calibri"/>
                <a:sym typeface="Calibri"/>
              </a:rPr>
              <a:t>¿Se han actualizado adecuadamente todos los ECS relacionados?</a:t>
            </a:r>
            <a:endParaRPr b="0" i="0" sz="28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1" name="Shape 561"/>
        <p:cNvGrpSpPr/>
        <p:nvPr/>
      </p:nvGrpSpPr>
      <p:grpSpPr>
        <a:xfrm>
          <a:off x="0" y="0"/>
          <a:ext cx="0" cy="0"/>
          <a:chOff x="0" y="0"/>
          <a:chExt cx="0" cy="0"/>
        </a:xfrm>
      </p:grpSpPr>
      <p:sp>
        <p:nvSpPr>
          <p:cNvPr id="562" name="Google Shape;562;p27"/>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GCS - Proceso</a:t>
            </a:r>
            <a:endParaRPr b="0" i="0" sz="4000" u="none" cap="none" strike="noStrike">
              <a:solidFill>
                <a:srgbClr val="000000"/>
              </a:solidFill>
              <a:latin typeface="Arial"/>
              <a:ea typeface="Arial"/>
              <a:cs typeface="Arial"/>
              <a:sym typeface="Arial"/>
            </a:endParaRPr>
          </a:p>
        </p:txBody>
      </p:sp>
      <p:sp>
        <p:nvSpPr>
          <p:cNvPr id="563" name="Google Shape;563;p27"/>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27"/>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Cap. 22</a:t>
            </a:r>
            <a:endParaRPr b="0" i="0" sz="1400" u="none" cap="none" strike="noStrike">
              <a:solidFill>
                <a:srgbClr val="000000"/>
              </a:solidFill>
              <a:latin typeface="Arial"/>
              <a:ea typeface="Arial"/>
              <a:cs typeface="Arial"/>
              <a:sym typeface="Arial"/>
            </a:endParaRPr>
          </a:p>
          <a:p>
            <a:pPr indent="-117360" lvl="0" marL="118080" marR="0" rtl="0" algn="l">
              <a:lnSpc>
                <a:spcPct val="8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27"/>
          <p:cNvSpPr/>
          <p:nvPr/>
        </p:nvSpPr>
        <p:spPr>
          <a:xfrm>
            <a:off x="720000" y="1777680"/>
            <a:ext cx="1093572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203200" lvl="1" marL="0" marR="0" rtl="0" algn="l">
              <a:lnSpc>
                <a:spcPct val="85000"/>
              </a:lnSpc>
              <a:spcBef>
                <a:spcPts val="0"/>
              </a:spcBef>
              <a:spcAft>
                <a:spcPts val="0"/>
              </a:spcAft>
              <a:buClr>
                <a:srgbClr val="262626"/>
              </a:buClr>
              <a:buSzPts val="3200"/>
              <a:buFont typeface="Arial"/>
              <a:buChar char=" "/>
            </a:pPr>
            <a:r>
              <a:rPr b="0" i="0" lang="es-AR" sz="3200" u="none" cap="none" strike="noStrike">
                <a:solidFill>
                  <a:srgbClr val="000000"/>
                </a:solidFill>
                <a:latin typeface="Calibri"/>
                <a:ea typeface="Calibri"/>
                <a:cs typeface="Calibri"/>
                <a:sym typeface="Calibri"/>
              </a:rPr>
              <a:t>5 - </a:t>
            </a:r>
            <a:r>
              <a:rPr b="1" i="0" lang="es-AR" sz="3200" u="none" cap="none" strike="noStrike">
                <a:solidFill>
                  <a:srgbClr val="000000"/>
                </a:solidFill>
                <a:latin typeface="Calibri"/>
                <a:ea typeface="Calibri"/>
                <a:cs typeface="Calibri"/>
                <a:sym typeface="Calibri"/>
              </a:rPr>
              <a:t>Generación de informes de estado de la configuración (auditoría)</a:t>
            </a:r>
            <a:endParaRPr b="0" i="0" sz="3200" u="none" cap="none" strike="noStrike">
              <a:solidFill>
                <a:srgbClr val="000000"/>
              </a:solidFill>
              <a:latin typeface="Arial"/>
              <a:ea typeface="Arial"/>
              <a:cs typeface="Arial"/>
              <a:sym typeface="Arial"/>
            </a:endParaRPr>
          </a:p>
          <a:p>
            <a:pPr indent="-203200" lvl="2" marL="0" marR="0" rtl="0" algn="l">
              <a:lnSpc>
                <a:spcPct val="85000"/>
              </a:lnSpc>
              <a:spcBef>
                <a:spcPts val="774"/>
              </a:spcBef>
              <a:spcAft>
                <a:spcPts val="0"/>
              </a:spcAft>
              <a:buClr>
                <a:srgbClr val="262626"/>
              </a:buClr>
              <a:buSzPts val="3200"/>
              <a:buFont typeface="Arial"/>
              <a:buChar char=" "/>
            </a:pPr>
            <a:r>
              <a:rPr b="0" i="1" lang="es-AR" sz="3200" u="none" cap="none" strike="noStrike">
                <a:solidFill>
                  <a:srgbClr val="000000"/>
                </a:solidFill>
                <a:latin typeface="Calibri"/>
                <a:ea typeface="Calibri"/>
                <a:cs typeface="Calibri"/>
                <a:sym typeface="Calibri"/>
              </a:rPr>
              <a:t>Responde</a:t>
            </a:r>
            <a:endParaRPr b="0" i="0" sz="3200" u="none" cap="none" strike="noStrike">
              <a:solidFill>
                <a:srgbClr val="000000"/>
              </a:solidFill>
              <a:latin typeface="Arial"/>
              <a:ea typeface="Arial"/>
              <a:cs typeface="Arial"/>
              <a:sym typeface="Arial"/>
            </a:endParaRPr>
          </a:p>
          <a:p>
            <a:pPr indent="-203200" lvl="3" marL="0" marR="0" rtl="0" algn="l">
              <a:lnSpc>
                <a:spcPct val="85000"/>
              </a:lnSpc>
              <a:spcBef>
                <a:spcPts val="774"/>
              </a:spcBef>
              <a:spcAft>
                <a:spcPts val="0"/>
              </a:spcAft>
              <a:buClr>
                <a:srgbClr val="262626"/>
              </a:buClr>
              <a:buSzPts val="3200"/>
              <a:buFont typeface="Arial"/>
              <a:buChar char=" "/>
            </a:pPr>
            <a:r>
              <a:rPr b="0" i="0" lang="es-AR" sz="3200" u="none" cap="none" strike="noStrike">
                <a:solidFill>
                  <a:srgbClr val="000000"/>
                </a:solidFill>
                <a:latin typeface="Calibri"/>
                <a:ea typeface="Calibri"/>
                <a:cs typeface="Calibri"/>
                <a:sym typeface="Calibri"/>
              </a:rPr>
              <a:t>¿Qué pasó?</a:t>
            </a:r>
            <a:endParaRPr b="0" i="0" sz="3200" u="none" cap="none" strike="noStrike">
              <a:solidFill>
                <a:srgbClr val="000000"/>
              </a:solidFill>
              <a:latin typeface="Arial"/>
              <a:ea typeface="Arial"/>
              <a:cs typeface="Arial"/>
              <a:sym typeface="Arial"/>
            </a:endParaRPr>
          </a:p>
          <a:p>
            <a:pPr indent="-203200" lvl="3" marL="0" marR="0" rtl="0" algn="l">
              <a:lnSpc>
                <a:spcPct val="85000"/>
              </a:lnSpc>
              <a:spcBef>
                <a:spcPts val="774"/>
              </a:spcBef>
              <a:spcAft>
                <a:spcPts val="0"/>
              </a:spcAft>
              <a:buClr>
                <a:srgbClr val="262626"/>
              </a:buClr>
              <a:buSzPts val="3200"/>
              <a:buFont typeface="Arial"/>
              <a:buChar char=" "/>
            </a:pPr>
            <a:r>
              <a:rPr b="0" i="0" lang="es-AR" sz="3200" u="none" cap="none" strike="noStrike">
                <a:solidFill>
                  <a:srgbClr val="000000"/>
                </a:solidFill>
                <a:latin typeface="Calibri"/>
                <a:ea typeface="Calibri"/>
                <a:cs typeface="Calibri"/>
                <a:sym typeface="Calibri"/>
              </a:rPr>
              <a:t>¿Quién lo hizo?</a:t>
            </a:r>
            <a:endParaRPr b="0" i="0" sz="3200" u="none" cap="none" strike="noStrike">
              <a:solidFill>
                <a:srgbClr val="000000"/>
              </a:solidFill>
              <a:latin typeface="Arial"/>
              <a:ea typeface="Arial"/>
              <a:cs typeface="Arial"/>
              <a:sym typeface="Arial"/>
            </a:endParaRPr>
          </a:p>
          <a:p>
            <a:pPr indent="-203200" lvl="3" marL="0" marR="0" rtl="0" algn="l">
              <a:lnSpc>
                <a:spcPct val="85000"/>
              </a:lnSpc>
              <a:spcBef>
                <a:spcPts val="774"/>
              </a:spcBef>
              <a:spcAft>
                <a:spcPts val="0"/>
              </a:spcAft>
              <a:buClr>
                <a:srgbClr val="262626"/>
              </a:buClr>
              <a:buSzPts val="3200"/>
              <a:buFont typeface="Arial"/>
              <a:buChar char=" "/>
            </a:pPr>
            <a:r>
              <a:rPr b="0" i="0" lang="es-AR" sz="3200" u="none" cap="none" strike="noStrike">
                <a:solidFill>
                  <a:srgbClr val="000000"/>
                </a:solidFill>
                <a:latin typeface="Calibri"/>
                <a:ea typeface="Calibri"/>
                <a:cs typeface="Calibri"/>
                <a:sym typeface="Calibri"/>
              </a:rPr>
              <a:t>¿Cuándo pasó?</a:t>
            </a:r>
            <a:endParaRPr b="0" i="0" sz="3200" u="none" cap="none" strike="noStrike">
              <a:solidFill>
                <a:srgbClr val="000000"/>
              </a:solidFill>
              <a:latin typeface="Arial"/>
              <a:ea typeface="Arial"/>
              <a:cs typeface="Arial"/>
              <a:sym typeface="Arial"/>
            </a:endParaRPr>
          </a:p>
          <a:p>
            <a:pPr indent="-203200" lvl="3" marL="0" marR="0" rtl="0" algn="l">
              <a:lnSpc>
                <a:spcPct val="85000"/>
              </a:lnSpc>
              <a:spcBef>
                <a:spcPts val="774"/>
              </a:spcBef>
              <a:spcAft>
                <a:spcPts val="0"/>
              </a:spcAft>
              <a:buClr>
                <a:srgbClr val="262626"/>
              </a:buClr>
              <a:buSzPts val="3200"/>
              <a:buFont typeface="Arial"/>
              <a:buChar char=" "/>
            </a:pPr>
            <a:r>
              <a:rPr b="0" i="0" lang="es-AR" sz="3200" u="none" cap="none" strike="noStrike">
                <a:solidFill>
                  <a:srgbClr val="000000"/>
                </a:solidFill>
                <a:latin typeface="Calibri"/>
                <a:ea typeface="Calibri"/>
                <a:cs typeface="Calibri"/>
                <a:sym typeface="Calibri"/>
              </a:rPr>
              <a:t>¿Qué más se vio afectado?</a:t>
            </a:r>
            <a:endParaRPr b="0" i="0" sz="3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a:p>
            <a:pPr indent="0" lvl="2" marL="0" marR="0" rtl="0" algn="l">
              <a:lnSpc>
                <a:spcPct val="85000"/>
              </a:lnSpc>
              <a:spcBef>
                <a:spcPts val="774"/>
              </a:spcBef>
              <a:spcAft>
                <a:spcPts val="0"/>
              </a:spcAft>
              <a:buClr>
                <a:srgbClr val="000000"/>
              </a:buClr>
              <a:buSzPts val="3200"/>
              <a:buFont typeface="Arial"/>
              <a:buNone/>
            </a:pPr>
            <a:r>
              <a:rPr b="0" i="1" lang="es-AR" sz="3200" u="none" cap="none" strike="noStrike">
                <a:solidFill>
                  <a:srgbClr val="000000"/>
                </a:solidFill>
                <a:latin typeface="Calibri"/>
                <a:ea typeface="Calibri"/>
                <a:cs typeface="Calibri"/>
                <a:sym typeface="Calibri"/>
              </a:rPr>
              <a:t>La generación de informes de estado de la configuración desempeña un papel vital en el éxito del proyecto</a:t>
            </a:r>
            <a:endParaRPr b="0" i="0" sz="32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1" name="Shape 571"/>
        <p:cNvGrpSpPr/>
        <p:nvPr/>
      </p:nvGrpSpPr>
      <p:grpSpPr>
        <a:xfrm>
          <a:off x="0" y="0"/>
          <a:ext cx="0" cy="0"/>
          <a:chOff x="0" y="0"/>
          <a:chExt cx="0" cy="0"/>
        </a:xfrm>
      </p:grpSpPr>
      <p:sp>
        <p:nvSpPr>
          <p:cNvPr id="572" name="Google Shape;572;p28"/>
          <p:cNvSpPr/>
          <p:nvPr/>
        </p:nvSpPr>
        <p:spPr>
          <a:xfrm>
            <a:off x="9249480" y="2864160"/>
            <a:ext cx="2920320" cy="13942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28"/>
          <p:cNvSpPr txBox="1"/>
          <p:nvPr/>
        </p:nvSpPr>
        <p:spPr>
          <a:xfrm>
            <a:off x="653760" y="5080320"/>
            <a:ext cx="10761120" cy="62784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4390"/>
              <a:buFont typeface="Arial"/>
              <a:buNone/>
            </a:pPr>
            <a:r>
              <a:rPr b="1" i="0" lang="es-AR" sz="4390" u="none" cap="none" strike="noStrike">
                <a:solidFill>
                  <a:srgbClr val="4A6717"/>
                </a:solidFill>
                <a:latin typeface="Calibri"/>
                <a:ea typeface="Calibri"/>
                <a:cs typeface="Calibri"/>
                <a:sym typeface="Calibri"/>
              </a:rPr>
              <a:t>Ingeniería de software II</a:t>
            </a:r>
            <a:br>
              <a:rPr b="0" i="0" lang="es-AR" sz="1800" u="none" cap="none" strike="noStrike">
                <a:solidFill>
                  <a:srgbClr val="000000"/>
                </a:solidFill>
                <a:latin typeface="Arial"/>
                <a:ea typeface="Arial"/>
                <a:cs typeface="Arial"/>
                <a:sym typeface="Arial"/>
              </a:rPr>
            </a:br>
            <a:endParaRPr b="0" i="0" sz="4390" u="none" cap="none" strike="noStrike">
              <a:solidFill>
                <a:srgbClr val="000000"/>
              </a:solidFill>
              <a:latin typeface="Arial"/>
              <a:ea typeface="Arial"/>
              <a:cs typeface="Arial"/>
              <a:sym typeface="Arial"/>
            </a:endParaRPr>
          </a:p>
        </p:txBody>
      </p:sp>
      <p:sp>
        <p:nvSpPr>
          <p:cNvPr id="574" name="Google Shape;574;p28"/>
          <p:cNvSpPr/>
          <p:nvPr/>
        </p:nvSpPr>
        <p:spPr>
          <a:xfrm>
            <a:off x="653760" y="5176800"/>
            <a:ext cx="9211320" cy="53136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000000"/>
              </a:buClr>
              <a:buSzPts val="2400"/>
              <a:buFont typeface="Arial"/>
              <a:buNone/>
            </a:pPr>
            <a:r>
              <a:rPr b="0" i="0" lang="es-AR" sz="2400" u="none" cap="none" strike="noStrike">
                <a:solidFill>
                  <a:srgbClr val="4A6717"/>
                </a:solidFill>
                <a:latin typeface="Calibri"/>
                <a:ea typeface="Calibri"/>
                <a:cs typeface="Calibri"/>
                <a:sym typeface="Calibri"/>
              </a:rPr>
              <a:t>Gestión De Proyectos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8" name="Shape 578"/>
        <p:cNvGrpSpPr/>
        <p:nvPr/>
      </p:nvGrpSpPr>
      <p:grpSpPr>
        <a:xfrm>
          <a:off x="0" y="0"/>
          <a:ext cx="0" cy="0"/>
          <a:chOff x="0" y="0"/>
          <a:chExt cx="0" cy="0"/>
        </a:xfrm>
      </p:grpSpPr>
      <p:sp>
        <p:nvSpPr>
          <p:cNvPr id="579" name="Google Shape;579;p29"/>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¿Qué es un proyecto ?</a:t>
            </a:r>
            <a:endParaRPr b="0" i="0" sz="4000" u="none" cap="none" strike="noStrike">
              <a:solidFill>
                <a:srgbClr val="000000"/>
              </a:solidFill>
              <a:latin typeface="Arial"/>
              <a:ea typeface="Arial"/>
              <a:cs typeface="Arial"/>
              <a:sym typeface="Arial"/>
            </a:endParaRPr>
          </a:p>
        </p:txBody>
      </p:sp>
      <p:sp>
        <p:nvSpPr>
          <p:cNvPr id="580" name="Google Shape;580;p29"/>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29"/>
          <p:cNvSpPr/>
          <p:nvPr/>
        </p:nvSpPr>
        <p:spPr>
          <a:xfrm>
            <a:off x="5941080" y="6585840"/>
            <a:ext cx="2157480" cy="3034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29"/>
          <p:cNvSpPr/>
          <p:nvPr/>
        </p:nvSpPr>
        <p:spPr>
          <a:xfrm>
            <a:off x="561240" y="1945800"/>
            <a:ext cx="1098432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177800" lvl="0" marL="91440" marR="0" rtl="0" algn="l">
              <a:lnSpc>
                <a:spcPct val="85000"/>
              </a:lnSpc>
              <a:spcBef>
                <a:spcPts val="0"/>
              </a:spcBef>
              <a:spcAft>
                <a:spcPts val="0"/>
              </a:spcAft>
              <a:buClr>
                <a:srgbClr val="C00000"/>
              </a:buClr>
              <a:buSzPts val="2800"/>
              <a:buFont typeface="Arial"/>
              <a:buChar char="»"/>
            </a:pPr>
            <a:r>
              <a:rPr b="0" i="0" lang="es-AR" sz="2800" u="none" cap="none" strike="noStrike">
                <a:solidFill>
                  <a:srgbClr val="262626"/>
                </a:solidFill>
                <a:latin typeface="Calibri"/>
                <a:ea typeface="Calibri"/>
                <a:cs typeface="Calibri"/>
                <a:sym typeface="Calibri"/>
              </a:rPr>
              <a:t>Un proyecto es un esfuerzo temporal que se lleva a cabo para crear un producto, servicio o resultado único. </a:t>
            </a:r>
            <a:endParaRPr b="0" i="0" sz="2800" u="none" cap="none" strike="noStrike">
              <a:solidFill>
                <a:srgbClr val="000000"/>
              </a:solidFill>
              <a:latin typeface="Arial"/>
              <a:ea typeface="Arial"/>
              <a:cs typeface="Arial"/>
              <a:sym typeface="Arial"/>
            </a:endParaRPr>
          </a:p>
          <a:p>
            <a:pPr indent="-177800" lvl="0" marL="91440" marR="0" rtl="0" algn="l">
              <a:lnSpc>
                <a:spcPct val="85000"/>
              </a:lnSpc>
              <a:spcBef>
                <a:spcPts val="1301"/>
              </a:spcBef>
              <a:spcAft>
                <a:spcPts val="0"/>
              </a:spcAft>
              <a:buClr>
                <a:srgbClr val="C00000"/>
              </a:buClr>
              <a:buSzPts val="2800"/>
              <a:buFont typeface="Arial"/>
              <a:buChar char="»"/>
            </a:pPr>
            <a:r>
              <a:rPr b="0" i="0" lang="es-AR" sz="2800" u="none" cap="none" strike="noStrike">
                <a:solidFill>
                  <a:srgbClr val="262626"/>
                </a:solidFill>
                <a:latin typeface="Calibri"/>
                <a:ea typeface="Calibri"/>
                <a:cs typeface="Calibri"/>
                <a:sym typeface="Calibri"/>
              </a:rPr>
              <a:t>Características</a:t>
            </a:r>
            <a:endParaRPr b="0" i="0" sz="2800" u="none" cap="none" strike="noStrike">
              <a:solidFill>
                <a:srgbClr val="000000"/>
              </a:solidFill>
              <a:latin typeface="Arial"/>
              <a:ea typeface="Arial"/>
              <a:cs typeface="Arial"/>
              <a:sym typeface="Arial"/>
            </a:endParaRPr>
          </a:p>
          <a:p>
            <a:pPr indent="-341280" lvl="1" marL="346680" marR="0" rtl="0" algn="l">
              <a:lnSpc>
                <a:spcPct val="85000"/>
              </a:lnSpc>
              <a:spcBef>
                <a:spcPts val="601"/>
              </a:spcBef>
              <a:spcAft>
                <a:spcPts val="0"/>
              </a:spcAft>
              <a:buClr>
                <a:srgbClr val="262626"/>
              </a:buClr>
              <a:buSzPts val="2800"/>
              <a:buFont typeface="Arial"/>
              <a:buChar char=" "/>
            </a:pPr>
            <a:r>
              <a:rPr b="0" i="0" lang="es-AR" sz="2800" u="none" cap="none" strike="noStrike">
                <a:solidFill>
                  <a:srgbClr val="262626"/>
                </a:solidFill>
                <a:latin typeface="Calibri"/>
                <a:ea typeface="Calibri"/>
                <a:cs typeface="Calibri"/>
                <a:sym typeface="Calibri"/>
              </a:rPr>
              <a:t>Temporal </a:t>
            </a:r>
            <a:endParaRPr b="0" i="0" sz="2800" u="none" cap="none" strike="noStrike">
              <a:solidFill>
                <a:srgbClr val="000000"/>
              </a:solidFill>
              <a:latin typeface="Arial"/>
              <a:ea typeface="Arial"/>
              <a:cs typeface="Arial"/>
              <a:sym typeface="Arial"/>
            </a:endParaRPr>
          </a:p>
          <a:p>
            <a:pPr indent="-546480" lvl="2" marL="547560" marR="0" rtl="0" algn="l">
              <a:lnSpc>
                <a:spcPct val="85000"/>
              </a:lnSpc>
              <a:spcBef>
                <a:spcPts val="601"/>
              </a:spcBef>
              <a:spcAft>
                <a:spcPts val="0"/>
              </a:spcAft>
              <a:buClr>
                <a:srgbClr val="262626"/>
              </a:buClr>
              <a:buSzPts val="2800"/>
              <a:buFont typeface="Arial"/>
              <a:buChar char=" "/>
            </a:pPr>
            <a:r>
              <a:rPr b="0" i="1" lang="es-AR" sz="2800" u="none" cap="none" strike="noStrike">
                <a:solidFill>
                  <a:srgbClr val="262626"/>
                </a:solidFill>
                <a:latin typeface="Calibri"/>
                <a:ea typeface="Calibri"/>
                <a:cs typeface="Calibri"/>
                <a:sym typeface="Calibri"/>
              </a:rPr>
              <a:t>Tiene un comienzo y fin definido.</a:t>
            </a:r>
            <a:endParaRPr b="0" i="0" sz="2800" u="none" cap="none" strike="noStrike">
              <a:solidFill>
                <a:srgbClr val="000000"/>
              </a:solidFill>
              <a:latin typeface="Arial"/>
              <a:ea typeface="Arial"/>
              <a:cs typeface="Arial"/>
              <a:sym typeface="Arial"/>
            </a:endParaRPr>
          </a:p>
          <a:p>
            <a:pPr indent="-341280" lvl="1" marL="346680" marR="0" rtl="0" algn="l">
              <a:lnSpc>
                <a:spcPct val="85000"/>
              </a:lnSpc>
              <a:spcBef>
                <a:spcPts val="601"/>
              </a:spcBef>
              <a:spcAft>
                <a:spcPts val="0"/>
              </a:spcAft>
              <a:buClr>
                <a:srgbClr val="262626"/>
              </a:buClr>
              <a:buSzPts val="2800"/>
              <a:buFont typeface="Arial"/>
              <a:buChar char=" "/>
            </a:pPr>
            <a:r>
              <a:rPr b="0" i="0" lang="es-AR" sz="2800" u="none" cap="none" strike="noStrike">
                <a:solidFill>
                  <a:srgbClr val="262626"/>
                </a:solidFill>
                <a:latin typeface="Calibri"/>
                <a:ea typeface="Calibri"/>
                <a:cs typeface="Calibri"/>
                <a:sym typeface="Calibri"/>
              </a:rPr>
              <a:t>Resultado</a:t>
            </a:r>
            <a:endParaRPr b="0" i="0" sz="2800" u="none" cap="none" strike="noStrike">
              <a:solidFill>
                <a:srgbClr val="000000"/>
              </a:solidFill>
              <a:latin typeface="Arial"/>
              <a:ea typeface="Arial"/>
              <a:cs typeface="Arial"/>
              <a:sym typeface="Arial"/>
            </a:endParaRPr>
          </a:p>
          <a:p>
            <a:pPr indent="-546480" lvl="2" marL="547560" marR="0" rtl="0" algn="l">
              <a:lnSpc>
                <a:spcPct val="85000"/>
              </a:lnSpc>
              <a:spcBef>
                <a:spcPts val="601"/>
              </a:spcBef>
              <a:spcAft>
                <a:spcPts val="0"/>
              </a:spcAft>
              <a:buClr>
                <a:srgbClr val="262626"/>
              </a:buClr>
              <a:buSzPts val="2800"/>
              <a:buFont typeface="Arial"/>
              <a:buChar char=" "/>
            </a:pPr>
            <a:r>
              <a:rPr b="0" i="1" lang="es-AR" sz="2800" u="none" cap="none" strike="noStrike">
                <a:solidFill>
                  <a:srgbClr val="262626"/>
                </a:solidFill>
                <a:latin typeface="Calibri"/>
                <a:ea typeface="Calibri"/>
                <a:cs typeface="Calibri"/>
                <a:sym typeface="Calibri"/>
              </a:rPr>
              <a:t>Productos, servicios o resultados únicos</a:t>
            </a:r>
            <a:endParaRPr b="0" i="0" sz="2800" u="none" cap="none" strike="noStrike">
              <a:solidFill>
                <a:srgbClr val="000000"/>
              </a:solidFill>
              <a:latin typeface="Arial"/>
              <a:ea typeface="Arial"/>
              <a:cs typeface="Arial"/>
              <a:sym typeface="Arial"/>
            </a:endParaRPr>
          </a:p>
          <a:p>
            <a:pPr indent="-341280" lvl="1" marL="346680" marR="0" rtl="0" algn="l">
              <a:lnSpc>
                <a:spcPct val="85000"/>
              </a:lnSpc>
              <a:spcBef>
                <a:spcPts val="601"/>
              </a:spcBef>
              <a:spcAft>
                <a:spcPts val="0"/>
              </a:spcAft>
              <a:buClr>
                <a:srgbClr val="262626"/>
              </a:buClr>
              <a:buSzPts val="2800"/>
              <a:buFont typeface="Arial"/>
              <a:buChar char=" "/>
            </a:pPr>
            <a:r>
              <a:rPr b="0" i="0" lang="es-AR" sz="2800" u="none" cap="none" strike="noStrike">
                <a:solidFill>
                  <a:srgbClr val="262626"/>
                </a:solidFill>
                <a:latin typeface="Calibri"/>
                <a:ea typeface="Calibri"/>
                <a:cs typeface="Calibri"/>
                <a:sym typeface="Calibri"/>
              </a:rPr>
              <a:t>Elaboración gradual</a:t>
            </a:r>
            <a:endParaRPr b="0" i="0" sz="2800" u="none" cap="none" strike="noStrike">
              <a:solidFill>
                <a:srgbClr val="000000"/>
              </a:solidFill>
              <a:latin typeface="Arial"/>
              <a:ea typeface="Arial"/>
              <a:cs typeface="Arial"/>
              <a:sym typeface="Arial"/>
            </a:endParaRPr>
          </a:p>
          <a:p>
            <a:pPr indent="-546480" lvl="2" marL="547560" marR="0" rtl="0" algn="l">
              <a:lnSpc>
                <a:spcPct val="85000"/>
              </a:lnSpc>
              <a:spcBef>
                <a:spcPts val="601"/>
              </a:spcBef>
              <a:spcAft>
                <a:spcPts val="0"/>
              </a:spcAft>
              <a:buClr>
                <a:srgbClr val="262626"/>
              </a:buClr>
              <a:buSzPts val="2800"/>
              <a:buFont typeface="Arial"/>
              <a:buChar char=" "/>
            </a:pPr>
            <a:r>
              <a:rPr b="0" i="1" lang="es-AR" sz="2800" u="none" cap="none" strike="noStrike">
                <a:solidFill>
                  <a:srgbClr val="262626"/>
                </a:solidFill>
                <a:latin typeface="Calibri"/>
                <a:ea typeface="Calibri"/>
                <a:cs typeface="Calibri"/>
                <a:sym typeface="Calibri"/>
              </a:rPr>
              <a:t>Desarrollar en pasos e ir aumentando mediante incrementos</a:t>
            </a:r>
            <a:endParaRPr b="0" i="0" sz="28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16" name="Shape 316"/>
        <p:cNvGrpSpPr/>
        <p:nvPr/>
      </p:nvGrpSpPr>
      <p:grpSpPr>
        <a:xfrm>
          <a:off x="0" y="0"/>
          <a:ext cx="0" cy="0"/>
          <a:chOff x="0" y="0"/>
          <a:chExt cx="0" cy="0"/>
        </a:xfrm>
      </p:grpSpPr>
      <p:sp>
        <p:nvSpPr>
          <p:cNvPr id="317" name="Google Shape;317;p3"/>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Gestión de la Configuración del Software (GCS)</a:t>
            </a:r>
            <a:endParaRPr b="0" i="0" sz="4000" u="none" cap="none" strike="noStrike">
              <a:solidFill>
                <a:srgbClr val="000000"/>
              </a:solidFill>
              <a:latin typeface="Arial"/>
              <a:ea typeface="Arial"/>
              <a:cs typeface="Arial"/>
              <a:sym typeface="Arial"/>
            </a:endParaRPr>
          </a:p>
        </p:txBody>
      </p:sp>
      <p:sp>
        <p:nvSpPr>
          <p:cNvPr id="318" name="Google Shape;318;p3"/>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p3"/>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3"/>
          <p:cNvSpPr/>
          <p:nvPr/>
        </p:nvSpPr>
        <p:spPr>
          <a:xfrm>
            <a:off x="871920" y="2018160"/>
            <a:ext cx="10243800" cy="291097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85000"/>
              </a:lnSpc>
              <a:spcBef>
                <a:spcPts val="0"/>
              </a:spcBef>
              <a:spcAft>
                <a:spcPts val="0"/>
              </a:spcAft>
              <a:buClr>
                <a:srgbClr val="000000"/>
              </a:buClr>
              <a:buSzPts val="3600"/>
              <a:buFont typeface="Arial"/>
              <a:buNone/>
            </a:pPr>
            <a:r>
              <a:rPr b="0" i="0" lang="es-AR" sz="3600" u="none" cap="none" strike="noStrike">
                <a:solidFill>
                  <a:srgbClr val="000000"/>
                </a:solidFill>
                <a:latin typeface="Calibri"/>
                <a:ea typeface="Calibri"/>
                <a:cs typeface="Calibri"/>
                <a:sym typeface="Calibri"/>
              </a:rPr>
              <a:t>Los cambios suceden </a:t>
            </a:r>
            <a:r>
              <a:rPr b="1" i="0" lang="es-AR" sz="4800" u="none" cap="none" strike="noStrike">
                <a:solidFill>
                  <a:srgbClr val="C00000"/>
                </a:solidFill>
                <a:latin typeface="Bookman Old Style"/>
                <a:ea typeface="Bookman Old Style"/>
                <a:cs typeface="Bookman Old Style"/>
                <a:sym typeface="Bookman Old Style"/>
              </a:rPr>
              <a:t>??</a:t>
            </a:r>
            <a:endParaRPr b="0" i="0" sz="48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4800"/>
              <a:buFont typeface="Arial"/>
              <a:buNone/>
            </a:pPr>
            <a:r>
              <a:t/>
            </a:r>
            <a:endParaRPr b="0" i="0" sz="4800" u="none" cap="none" strike="noStrike">
              <a:solidFill>
                <a:srgbClr val="000000"/>
              </a:solidFill>
              <a:latin typeface="Arial"/>
              <a:ea typeface="Arial"/>
              <a:cs typeface="Arial"/>
              <a:sym typeface="Arial"/>
            </a:endParaRPr>
          </a:p>
          <a:p>
            <a:pPr indent="-228600" lvl="0" marL="0" marR="0" rtl="0" algn="l">
              <a:lnSpc>
                <a:spcPct val="85000"/>
              </a:lnSpc>
              <a:spcBef>
                <a:spcPts val="1681"/>
              </a:spcBef>
              <a:spcAft>
                <a:spcPts val="0"/>
              </a:spcAft>
              <a:buClr>
                <a:srgbClr val="262626"/>
              </a:buClr>
              <a:buSzPts val="3600"/>
              <a:buFont typeface="Arial"/>
              <a:buChar char="•"/>
            </a:pPr>
            <a:r>
              <a:rPr b="0" i="0" lang="es-AR" sz="3600" u="none" cap="none" strike="noStrike">
                <a:solidFill>
                  <a:srgbClr val="000000"/>
                </a:solidFill>
                <a:latin typeface="Calibri"/>
                <a:ea typeface="Calibri"/>
                <a:cs typeface="Calibri"/>
                <a:sym typeface="Calibri"/>
              </a:rPr>
              <a:t>Importancia de controlar los cambios.</a:t>
            </a:r>
            <a:endParaRPr b="0" i="0" sz="3600" u="none" cap="none" strike="noStrike">
              <a:solidFill>
                <a:srgbClr val="000000"/>
              </a:solidFill>
              <a:latin typeface="Arial"/>
              <a:ea typeface="Arial"/>
              <a:cs typeface="Arial"/>
              <a:sym typeface="Arial"/>
            </a:endParaRPr>
          </a:p>
          <a:p>
            <a:pPr indent="-228600" lvl="0" marL="0" marR="0" rtl="0" algn="l">
              <a:lnSpc>
                <a:spcPct val="85000"/>
              </a:lnSpc>
              <a:spcBef>
                <a:spcPts val="1681"/>
              </a:spcBef>
              <a:spcAft>
                <a:spcPts val="0"/>
              </a:spcAft>
              <a:buClr>
                <a:srgbClr val="262626"/>
              </a:buClr>
              <a:buSzPts val="3600"/>
              <a:buFont typeface="Arial"/>
              <a:buChar char="•"/>
            </a:pPr>
            <a:r>
              <a:rPr b="0" i="0" lang="es-AR" sz="3600" u="none" cap="none" strike="noStrike">
                <a:solidFill>
                  <a:srgbClr val="000000"/>
                </a:solidFill>
                <a:latin typeface="Calibri"/>
                <a:ea typeface="Calibri"/>
                <a:cs typeface="Calibri"/>
                <a:sym typeface="Calibri"/>
              </a:rPr>
              <a:t>Perjuicio de no lograr el control</a:t>
            </a:r>
            <a:endParaRPr b="0" i="0" sz="36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3600"/>
              <a:buFont typeface="Arial"/>
              <a:buNone/>
            </a:pPr>
            <a:r>
              <a:rPr b="0" i="0" lang="es-AR" sz="3600" u="none" cap="none" strike="noStrike">
                <a:solidFill>
                  <a:srgbClr val="000000"/>
                </a:solidFill>
                <a:latin typeface="Calibri"/>
                <a:ea typeface="Calibri"/>
                <a:cs typeface="Calibri"/>
                <a:sym typeface="Calibri"/>
              </a:rPr>
              <a:t>GCS: ¿Qué es ? </a:t>
            </a:r>
            <a:endParaRPr b="0" i="0" sz="36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a:p>
            <a:pPr indent="0" lvl="0" marL="0" marR="0" rtl="0" algn="l">
              <a:lnSpc>
                <a:spcPct val="85000"/>
              </a:lnSpc>
              <a:spcBef>
                <a:spcPts val="1681"/>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321" name="Google Shape;321;p3"/>
          <p:cNvSpPr/>
          <p:nvPr/>
        </p:nvSpPr>
        <p:spPr>
          <a:xfrm>
            <a:off x="6346080" y="662376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9na. Ed. Cap. 22</a:t>
            </a:r>
            <a:endParaRPr b="0" i="0" sz="1400" u="none" cap="none" strike="noStrike">
              <a:solidFill>
                <a:srgbClr val="000000"/>
              </a:solidFill>
              <a:latin typeface="Arial"/>
              <a:ea typeface="Arial"/>
              <a:cs typeface="Arial"/>
              <a:sym typeface="Arial"/>
            </a:endParaRPr>
          </a:p>
        </p:txBody>
      </p:sp>
      <p:sp>
        <p:nvSpPr>
          <p:cNvPr id="322" name="Google Shape;322;p3"/>
          <p:cNvSpPr/>
          <p:nvPr/>
        </p:nvSpPr>
        <p:spPr>
          <a:xfrm>
            <a:off x="8503920" y="2920680"/>
            <a:ext cx="3474720" cy="2550480"/>
          </a:xfrm>
          <a:prstGeom prst="wedgeEllipseCallout">
            <a:avLst>
              <a:gd fmla="val -182016" name="adj1"/>
              <a:gd fmla="val 70734" name="adj2"/>
            </a:avLst>
          </a:prstGeom>
          <a:solidFill>
            <a:schemeClr val="accent1"/>
          </a:solidFill>
          <a:ln cap="flat" cmpd="sng" w="25400">
            <a:solidFill>
              <a:srgbClr val="21364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s-AR" sz="2400" u="none" cap="none" strike="noStrike">
                <a:solidFill>
                  <a:srgbClr val="000000"/>
                </a:solidFill>
                <a:latin typeface="Calibri"/>
                <a:ea typeface="Calibri"/>
                <a:cs typeface="Calibri"/>
                <a:sym typeface="Calibri"/>
              </a:rPr>
              <a:t>Es un conjunto de actividades orientadas a gestionar el cambio</a:t>
            </a:r>
            <a:endParaRPr b="0" i="0" sz="2400" u="none" cap="none" strike="noStrike">
              <a:solidFill>
                <a:schemeClr val="lt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6" name="Shape 586"/>
        <p:cNvGrpSpPr/>
        <p:nvPr/>
      </p:nvGrpSpPr>
      <p:grpSpPr>
        <a:xfrm>
          <a:off x="0" y="0"/>
          <a:ext cx="0" cy="0"/>
          <a:chOff x="0" y="0"/>
          <a:chExt cx="0" cy="0"/>
        </a:xfrm>
      </p:grpSpPr>
      <p:sp>
        <p:nvSpPr>
          <p:cNvPr id="587" name="Google Shape;587;p30"/>
          <p:cNvSpPr/>
          <p:nvPr/>
        </p:nvSpPr>
        <p:spPr>
          <a:xfrm>
            <a:off x="332880" y="16704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Las 4 P de la Gestión de Proyectos de Software</a:t>
            </a:r>
            <a:endParaRPr b="0" i="0" sz="4000" u="none" cap="none" strike="noStrike">
              <a:solidFill>
                <a:srgbClr val="000000"/>
              </a:solidFill>
              <a:latin typeface="Arial"/>
              <a:ea typeface="Arial"/>
              <a:cs typeface="Arial"/>
              <a:sym typeface="Arial"/>
            </a:endParaRPr>
          </a:p>
        </p:txBody>
      </p:sp>
      <p:sp>
        <p:nvSpPr>
          <p:cNvPr id="588" name="Google Shape;588;p30"/>
          <p:cNvSpPr/>
          <p:nvPr/>
        </p:nvSpPr>
        <p:spPr>
          <a:xfrm>
            <a:off x="6275520" y="6643440"/>
            <a:ext cx="2157480" cy="217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90360" lvl="0" marL="91440" marR="0" rtl="0" algn="l">
              <a:lnSpc>
                <a:spcPct val="85000"/>
              </a:lnSpc>
              <a:spcBef>
                <a:spcPts val="0"/>
              </a:spcBef>
              <a:spcAft>
                <a:spcPts val="0"/>
              </a:spcAft>
              <a:buClr>
                <a:srgbClr val="000000"/>
              </a:buClr>
              <a:buSzPts val="1100"/>
              <a:buFont typeface="Arial"/>
              <a:buNone/>
            </a:pPr>
            <a:r>
              <a:rPr b="0" i="0" lang="es-AR" sz="1100" u="none" cap="none" strike="noStrike">
                <a:solidFill>
                  <a:schemeClr val="dk1"/>
                </a:solidFill>
                <a:latin typeface="Calibri"/>
                <a:ea typeface="Calibri"/>
                <a:cs typeface="Calibri"/>
                <a:sym typeface="Calibri"/>
              </a:rPr>
              <a:t>Pressman Cap. 24</a:t>
            </a:r>
            <a:endParaRPr b="0" i="0" sz="1100" u="none" cap="none" strike="noStrike">
              <a:solidFill>
                <a:schemeClr val="dk1"/>
              </a:solidFill>
              <a:latin typeface="Arial"/>
              <a:ea typeface="Arial"/>
              <a:cs typeface="Arial"/>
              <a:sym typeface="Arial"/>
            </a:endParaRPr>
          </a:p>
          <a:p>
            <a:pPr indent="-90360" lvl="0" marL="91440" marR="0" rtl="0" algn="l">
              <a:lnSpc>
                <a:spcPct val="85000"/>
              </a:lnSpc>
              <a:spcBef>
                <a:spcPts val="0"/>
              </a:spcBef>
              <a:spcAft>
                <a:spcPts val="0"/>
              </a:spcAft>
              <a:buClr>
                <a:srgbClr val="000000"/>
              </a:buClr>
              <a:buSzPts val="1100"/>
              <a:buFont typeface="Arial"/>
              <a:buNone/>
            </a:pPr>
            <a:r>
              <a:rPr b="0" i="0" lang="es-AR" sz="1100" u="none" cap="none" strike="noStrike">
                <a:solidFill>
                  <a:schemeClr val="dk1"/>
                </a:solidFill>
                <a:latin typeface="Calibri"/>
                <a:ea typeface="Calibri"/>
                <a:cs typeface="Calibri"/>
                <a:sym typeface="Calibri"/>
              </a:rPr>
              <a:t> </a:t>
            </a:r>
            <a:endParaRPr b="0" i="0" sz="1100" u="none" cap="none" strike="noStrike">
              <a:solidFill>
                <a:schemeClr val="dk1"/>
              </a:solidFill>
              <a:latin typeface="Arial"/>
              <a:ea typeface="Arial"/>
              <a:cs typeface="Arial"/>
              <a:sym typeface="Arial"/>
            </a:endParaRPr>
          </a:p>
        </p:txBody>
      </p:sp>
      <p:pic>
        <p:nvPicPr>
          <p:cNvPr descr="Diagrama&#10;&#10;El contenido generado por IA puede ser incorrecto." id="589" name="Google Shape;589;p30"/>
          <p:cNvPicPr preferRelativeResize="0"/>
          <p:nvPr/>
        </p:nvPicPr>
        <p:blipFill rotWithShape="1">
          <a:blip r:embed="rId3">
            <a:alphaModFix/>
          </a:blip>
          <a:srcRect b="9044" l="0" r="0" t="14945"/>
          <a:stretch/>
        </p:blipFill>
        <p:spPr>
          <a:xfrm>
            <a:off x="2132012" y="1293120"/>
            <a:ext cx="7905750" cy="5227321"/>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3" name="Shape 593"/>
        <p:cNvGrpSpPr/>
        <p:nvPr/>
      </p:nvGrpSpPr>
      <p:grpSpPr>
        <a:xfrm>
          <a:off x="0" y="0"/>
          <a:ext cx="0" cy="0"/>
          <a:chOff x="0" y="0"/>
          <a:chExt cx="0" cy="0"/>
        </a:xfrm>
      </p:grpSpPr>
      <p:sp>
        <p:nvSpPr>
          <p:cNvPr id="594" name="Google Shape;594;p31"/>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Manifestación de una mala gestión de proyectos</a:t>
            </a:r>
            <a:endParaRPr b="0" i="0" sz="4000" u="none" cap="none" strike="noStrike">
              <a:solidFill>
                <a:srgbClr val="000000"/>
              </a:solidFill>
              <a:latin typeface="Arial"/>
              <a:ea typeface="Arial"/>
              <a:cs typeface="Arial"/>
              <a:sym typeface="Arial"/>
            </a:endParaRPr>
          </a:p>
        </p:txBody>
      </p:sp>
      <p:sp>
        <p:nvSpPr>
          <p:cNvPr id="595" name="Google Shape;595;p31"/>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31"/>
          <p:cNvSpPr/>
          <p:nvPr/>
        </p:nvSpPr>
        <p:spPr>
          <a:xfrm>
            <a:off x="5941080" y="6585840"/>
            <a:ext cx="2157480" cy="3034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7" name="Google Shape;597;p31"/>
          <p:cNvSpPr/>
          <p:nvPr/>
        </p:nvSpPr>
        <p:spPr>
          <a:xfrm>
            <a:off x="622440" y="1987200"/>
            <a:ext cx="977400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203200" lvl="0" marL="91440" marR="0" rtl="0" algn="l">
              <a:lnSpc>
                <a:spcPct val="85000"/>
              </a:lnSpc>
              <a:spcBef>
                <a:spcPts val="0"/>
              </a:spcBef>
              <a:spcAft>
                <a:spcPts val="0"/>
              </a:spcAft>
              <a:buClr>
                <a:srgbClr val="C00000"/>
              </a:buClr>
              <a:buSzPts val="3200"/>
              <a:buFont typeface="Arial"/>
              <a:buChar char="»"/>
            </a:pPr>
            <a:r>
              <a:rPr b="0" i="0" lang="es-AR" sz="3200" u="none" cap="none" strike="noStrike">
                <a:solidFill>
                  <a:srgbClr val="262626"/>
                </a:solidFill>
                <a:latin typeface="Calibri"/>
                <a:ea typeface="Calibri"/>
                <a:cs typeface="Calibri"/>
                <a:sym typeface="Calibri"/>
              </a:rPr>
              <a:t>Incumplimiento de plazos</a:t>
            </a:r>
            <a:endParaRPr b="0" i="0" sz="3200" u="none" cap="none" strike="noStrike">
              <a:solidFill>
                <a:srgbClr val="000000"/>
              </a:solidFill>
              <a:latin typeface="Arial"/>
              <a:ea typeface="Arial"/>
              <a:cs typeface="Arial"/>
              <a:sym typeface="Arial"/>
            </a:endParaRPr>
          </a:p>
          <a:p>
            <a:pPr indent="-203200" lvl="0" marL="91440" marR="0" rtl="0" algn="l">
              <a:lnSpc>
                <a:spcPct val="85000"/>
              </a:lnSpc>
              <a:spcBef>
                <a:spcPts val="1301"/>
              </a:spcBef>
              <a:spcAft>
                <a:spcPts val="0"/>
              </a:spcAft>
              <a:buClr>
                <a:srgbClr val="C00000"/>
              </a:buClr>
              <a:buSzPts val="3200"/>
              <a:buFont typeface="Arial"/>
              <a:buChar char="»"/>
            </a:pPr>
            <a:r>
              <a:rPr b="0" i="0" lang="es-AR" sz="3200" u="none" cap="none" strike="noStrike">
                <a:solidFill>
                  <a:srgbClr val="262626"/>
                </a:solidFill>
                <a:latin typeface="Calibri"/>
                <a:ea typeface="Calibri"/>
                <a:cs typeface="Calibri"/>
                <a:sym typeface="Calibri"/>
              </a:rPr>
              <a:t>Incremento de los costos </a:t>
            </a:r>
            <a:endParaRPr b="0" i="0" sz="3200" u="none" cap="none" strike="noStrike">
              <a:solidFill>
                <a:srgbClr val="000000"/>
              </a:solidFill>
              <a:latin typeface="Arial"/>
              <a:ea typeface="Arial"/>
              <a:cs typeface="Arial"/>
              <a:sym typeface="Arial"/>
            </a:endParaRPr>
          </a:p>
          <a:p>
            <a:pPr indent="-203200" lvl="0" marL="91440" marR="0" rtl="0" algn="l">
              <a:lnSpc>
                <a:spcPct val="85000"/>
              </a:lnSpc>
              <a:spcBef>
                <a:spcPts val="1301"/>
              </a:spcBef>
              <a:spcAft>
                <a:spcPts val="0"/>
              </a:spcAft>
              <a:buClr>
                <a:srgbClr val="C00000"/>
              </a:buClr>
              <a:buSzPts val="3200"/>
              <a:buFont typeface="Arial"/>
              <a:buChar char="»"/>
            </a:pPr>
            <a:r>
              <a:rPr b="0" i="0" lang="es-AR" sz="3200" u="none" cap="none" strike="noStrike">
                <a:solidFill>
                  <a:srgbClr val="262626"/>
                </a:solidFill>
                <a:latin typeface="Calibri"/>
                <a:ea typeface="Calibri"/>
                <a:cs typeface="Calibri"/>
                <a:sym typeface="Calibri"/>
              </a:rPr>
              <a:t>Entrega de productos de mala calidad </a:t>
            </a:r>
            <a:endParaRPr b="0" i="0" sz="3200" u="none" cap="none" strike="noStrike">
              <a:solidFill>
                <a:srgbClr val="000000"/>
              </a:solidFill>
              <a:latin typeface="Arial"/>
              <a:ea typeface="Arial"/>
              <a:cs typeface="Arial"/>
              <a:sym typeface="Arial"/>
            </a:endParaRPr>
          </a:p>
        </p:txBody>
      </p:sp>
      <p:sp>
        <p:nvSpPr>
          <p:cNvPr id="598" name="Google Shape;598;p31"/>
          <p:cNvSpPr/>
          <p:nvPr/>
        </p:nvSpPr>
        <p:spPr>
          <a:xfrm>
            <a:off x="2607840" y="4438080"/>
            <a:ext cx="1414800" cy="854640"/>
          </a:xfrm>
          <a:custGeom>
            <a:rect b="b" l="l" r="r" t="t"/>
            <a:pathLst>
              <a:path extrusionOk="0" h="2376" w="3932">
                <a:moveTo>
                  <a:pt x="0" y="593"/>
                </a:moveTo>
                <a:lnTo>
                  <a:pt x="2743" y="593"/>
                </a:lnTo>
                <a:lnTo>
                  <a:pt x="2743" y="0"/>
                </a:lnTo>
                <a:lnTo>
                  <a:pt x="3931" y="1187"/>
                </a:lnTo>
                <a:lnTo>
                  <a:pt x="2743" y="2375"/>
                </a:lnTo>
                <a:lnTo>
                  <a:pt x="2743" y="1781"/>
                </a:lnTo>
                <a:lnTo>
                  <a:pt x="0" y="1781"/>
                </a:lnTo>
                <a:lnTo>
                  <a:pt x="0" y="593"/>
                </a:lnTo>
              </a:path>
            </a:pathLst>
          </a:custGeom>
          <a:solidFill>
            <a:srgbClr val="4472C4"/>
          </a:solidFill>
          <a:ln cap="flat" cmpd="sng" w="12600">
            <a:solidFill>
              <a:srgbClr val="2F528F"/>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9" name="Google Shape;599;p31"/>
          <p:cNvSpPr/>
          <p:nvPr/>
        </p:nvSpPr>
        <p:spPr>
          <a:xfrm>
            <a:off x="4722840" y="4605120"/>
            <a:ext cx="3350520" cy="51624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2800"/>
              <a:buFont typeface="Arial"/>
              <a:buNone/>
            </a:pPr>
            <a:r>
              <a:rPr b="0" i="0" lang="es-AR" sz="2800" u="none" cap="none" strike="noStrike">
                <a:solidFill>
                  <a:srgbClr val="000000"/>
                </a:solidFill>
                <a:latin typeface="Twentieth Century"/>
                <a:ea typeface="Twentieth Century"/>
                <a:cs typeface="Twentieth Century"/>
                <a:sym typeface="Twentieth Century"/>
              </a:rPr>
              <a:t>Perjuicio económico</a:t>
            </a:r>
            <a:endParaRPr b="0" i="0" sz="2800" u="none" cap="none" strike="noStrike">
              <a:solidFill>
                <a:srgbClr val="000000"/>
              </a:solidFill>
              <a:latin typeface="Arial"/>
              <a:ea typeface="Arial"/>
              <a:cs typeface="Arial"/>
              <a:sym typeface="Arial"/>
            </a:endParaRPr>
          </a:p>
        </p:txBody>
      </p:sp>
      <p:sp>
        <p:nvSpPr>
          <p:cNvPr id="600" name="Google Shape;600;p31"/>
          <p:cNvSpPr/>
          <p:nvPr/>
        </p:nvSpPr>
        <p:spPr>
          <a:xfrm>
            <a:off x="1676520" y="-56160"/>
            <a:ext cx="303120" cy="30312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1" name="Google Shape;601;p31"/>
          <p:cNvSpPr/>
          <p:nvPr/>
        </p:nvSpPr>
        <p:spPr>
          <a:xfrm>
            <a:off x="1828800" y="95760"/>
            <a:ext cx="303120" cy="30312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2" name="Google Shape;602;p31"/>
          <p:cNvPicPr preferRelativeResize="0"/>
          <p:nvPr/>
        </p:nvPicPr>
        <p:blipFill rotWithShape="1">
          <a:blip r:embed="rId3">
            <a:alphaModFix/>
          </a:blip>
          <a:srcRect b="0" l="0" r="0" t="0"/>
          <a:stretch/>
        </p:blipFill>
        <p:spPr>
          <a:xfrm>
            <a:off x="8350560" y="3801240"/>
            <a:ext cx="2138040" cy="212868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6" name="Shape 606"/>
        <p:cNvGrpSpPr/>
        <p:nvPr/>
      </p:nvGrpSpPr>
      <p:grpSpPr>
        <a:xfrm>
          <a:off x="0" y="0"/>
          <a:ext cx="0" cy="0"/>
          <a:chOff x="0" y="0"/>
          <a:chExt cx="0" cy="0"/>
        </a:xfrm>
      </p:grpSpPr>
      <p:sp>
        <p:nvSpPr>
          <p:cNvPr id="607" name="Google Shape;607;p32"/>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Elementos clave de la gestión de proyectos</a:t>
            </a:r>
            <a:endParaRPr b="0" i="0" sz="4000" u="none" cap="none" strike="noStrike">
              <a:solidFill>
                <a:srgbClr val="000000"/>
              </a:solidFill>
              <a:latin typeface="Arial"/>
              <a:ea typeface="Arial"/>
              <a:cs typeface="Arial"/>
              <a:sym typeface="Arial"/>
            </a:endParaRPr>
          </a:p>
        </p:txBody>
      </p:sp>
      <p:sp>
        <p:nvSpPr>
          <p:cNvPr id="608" name="Google Shape;608;p32"/>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9" name="Google Shape;609;p32"/>
          <p:cNvSpPr/>
          <p:nvPr/>
        </p:nvSpPr>
        <p:spPr>
          <a:xfrm>
            <a:off x="5941080" y="6585840"/>
            <a:ext cx="2157480" cy="3034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0" name="Google Shape;610;p32"/>
          <p:cNvSpPr/>
          <p:nvPr/>
        </p:nvSpPr>
        <p:spPr>
          <a:xfrm>
            <a:off x="622440" y="1987200"/>
            <a:ext cx="977400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203200" lvl="0" marL="91440" marR="0" rtl="0" algn="l">
              <a:lnSpc>
                <a:spcPct val="85000"/>
              </a:lnSpc>
              <a:spcBef>
                <a:spcPts val="0"/>
              </a:spcBef>
              <a:spcAft>
                <a:spcPts val="0"/>
              </a:spcAft>
              <a:buClr>
                <a:srgbClr val="C00000"/>
              </a:buClr>
              <a:buSzPts val="3200"/>
              <a:buFont typeface="Arial"/>
              <a:buChar char="»"/>
            </a:pPr>
            <a:r>
              <a:rPr b="0" i="0" lang="es-AR" sz="3200" u="none" cap="none" strike="noStrike">
                <a:solidFill>
                  <a:srgbClr val="262626"/>
                </a:solidFill>
                <a:latin typeface="Calibri"/>
                <a:ea typeface="Calibri"/>
                <a:cs typeface="Calibri"/>
                <a:sym typeface="Calibri"/>
              </a:rPr>
              <a:t>Métricas</a:t>
            </a:r>
            <a:endParaRPr b="0" i="0" sz="3200" u="none" cap="none" strike="noStrike">
              <a:solidFill>
                <a:srgbClr val="000000"/>
              </a:solidFill>
              <a:latin typeface="Arial"/>
              <a:ea typeface="Arial"/>
              <a:cs typeface="Arial"/>
              <a:sym typeface="Arial"/>
            </a:endParaRPr>
          </a:p>
          <a:p>
            <a:pPr indent="-203200" lvl="0" marL="91440" marR="0" rtl="0" algn="l">
              <a:lnSpc>
                <a:spcPct val="85000"/>
              </a:lnSpc>
              <a:spcBef>
                <a:spcPts val="1301"/>
              </a:spcBef>
              <a:spcAft>
                <a:spcPts val="0"/>
              </a:spcAft>
              <a:buClr>
                <a:srgbClr val="C00000"/>
              </a:buClr>
              <a:buSzPts val="3200"/>
              <a:buFont typeface="Arial"/>
              <a:buChar char="»"/>
            </a:pPr>
            <a:r>
              <a:rPr b="0" i="0" lang="es-AR" sz="3200" u="none" cap="none" strike="noStrike">
                <a:solidFill>
                  <a:srgbClr val="262626"/>
                </a:solidFill>
                <a:latin typeface="Calibri"/>
                <a:ea typeface="Calibri"/>
                <a:cs typeface="Calibri"/>
                <a:sym typeface="Calibri"/>
              </a:rPr>
              <a:t>Estimaciones</a:t>
            </a:r>
            <a:endParaRPr b="0" i="0" sz="3200" u="none" cap="none" strike="noStrike">
              <a:solidFill>
                <a:srgbClr val="000000"/>
              </a:solidFill>
              <a:latin typeface="Arial"/>
              <a:ea typeface="Arial"/>
              <a:cs typeface="Arial"/>
              <a:sym typeface="Arial"/>
            </a:endParaRPr>
          </a:p>
          <a:p>
            <a:pPr indent="-203200" lvl="0" marL="91440" marR="0" rtl="0" algn="l">
              <a:lnSpc>
                <a:spcPct val="85000"/>
              </a:lnSpc>
              <a:spcBef>
                <a:spcPts val="1301"/>
              </a:spcBef>
              <a:spcAft>
                <a:spcPts val="0"/>
              </a:spcAft>
              <a:buClr>
                <a:srgbClr val="C00000"/>
              </a:buClr>
              <a:buSzPts val="3200"/>
              <a:buFont typeface="Arial"/>
              <a:buChar char="»"/>
            </a:pPr>
            <a:r>
              <a:rPr b="0" i="0" lang="es-AR" sz="3200" u="none" cap="none" strike="noStrike">
                <a:solidFill>
                  <a:srgbClr val="262626"/>
                </a:solidFill>
                <a:latin typeface="Calibri"/>
                <a:ea typeface="Calibri"/>
                <a:cs typeface="Calibri"/>
                <a:sym typeface="Calibri"/>
              </a:rPr>
              <a:t>Calendario temporal</a:t>
            </a:r>
            <a:endParaRPr b="0" i="0" sz="3200" u="none" cap="none" strike="noStrike">
              <a:solidFill>
                <a:srgbClr val="000000"/>
              </a:solidFill>
              <a:latin typeface="Arial"/>
              <a:ea typeface="Arial"/>
              <a:cs typeface="Arial"/>
              <a:sym typeface="Arial"/>
            </a:endParaRPr>
          </a:p>
          <a:p>
            <a:pPr indent="-203200" lvl="0" marL="91440" marR="0" rtl="0" algn="l">
              <a:lnSpc>
                <a:spcPct val="85000"/>
              </a:lnSpc>
              <a:spcBef>
                <a:spcPts val="1301"/>
              </a:spcBef>
              <a:spcAft>
                <a:spcPts val="0"/>
              </a:spcAft>
              <a:buClr>
                <a:srgbClr val="C00000"/>
              </a:buClr>
              <a:buSzPts val="3200"/>
              <a:buFont typeface="Arial"/>
              <a:buChar char="»"/>
            </a:pPr>
            <a:r>
              <a:rPr b="0" i="0" lang="es-AR" sz="3200" u="none" cap="none" strike="noStrike">
                <a:solidFill>
                  <a:srgbClr val="262626"/>
                </a:solidFill>
                <a:latin typeface="Calibri"/>
                <a:ea typeface="Calibri"/>
                <a:cs typeface="Calibri"/>
                <a:sym typeface="Calibri"/>
              </a:rPr>
              <a:t>Organización del personal</a:t>
            </a:r>
            <a:endParaRPr b="0" i="0" sz="3200" u="none" cap="none" strike="noStrike">
              <a:solidFill>
                <a:srgbClr val="000000"/>
              </a:solidFill>
              <a:latin typeface="Arial"/>
              <a:ea typeface="Arial"/>
              <a:cs typeface="Arial"/>
              <a:sym typeface="Arial"/>
            </a:endParaRPr>
          </a:p>
          <a:p>
            <a:pPr indent="-203200" lvl="0" marL="91440" marR="0" rtl="0" algn="l">
              <a:lnSpc>
                <a:spcPct val="85000"/>
              </a:lnSpc>
              <a:spcBef>
                <a:spcPts val="1301"/>
              </a:spcBef>
              <a:spcAft>
                <a:spcPts val="0"/>
              </a:spcAft>
              <a:buClr>
                <a:srgbClr val="C00000"/>
              </a:buClr>
              <a:buSzPts val="3200"/>
              <a:buFont typeface="Arial"/>
              <a:buChar char="»"/>
            </a:pPr>
            <a:r>
              <a:rPr b="0" i="0" lang="es-AR" sz="3200" u="none" cap="none" strike="noStrike">
                <a:solidFill>
                  <a:srgbClr val="262626"/>
                </a:solidFill>
                <a:latin typeface="Calibri"/>
                <a:ea typeface="Calibri"/>
                <a:cs typeface="Calibri"/>
                <a:sym typeface="Calibri"/>
              </a:rPr>
              <a:t>Análisis de riesgos</a:t>
            </a:r>
            <a:endParaRPr b="0" i="0" sz="3200" u="none" cap="none" strike="noStrike">
              <a:solidFill>
                <a:srgbClr val="000000"/>
              </a:solidFill>
              <a:latin typeface="Arial"/>
              <a:ea typeface="Arial"/>
              <a:cs typeface="Arial"/>
              <a:sym typeface="Arial"/>
            </a:endParaRPr>
          </a:p>
          <a:p>
            <a:pPr indent="-203200" lvl="0" marL="91440" marR="0" rtl="0" algn="l">
              <a:lnSpc>
                <a:spcPct val="85000"/>
              </a:lnSpc>
              <a:spcBef>
                <a:spcPts val="1301"/>
              </a:spcBef>
              <a:spcAft>
                <a:spcPts val="0"/>
              </a:spcAft>
              <a:buClr>
                <a:srgbClr val="C00000"/>
              </a:buClr>
              <a:buSzPts val="3200"/>
              <a:buFont typeface="Arial"/>
              <a:buChar char="»"/>
            </a:pPr>
            <a:r>
              <a:rPr b="0" i="0" lang="es-AR" sz="3200" u="none" cap="none" strike="noStrike">
                <a:solidFill>
                  <a:srgbClr val="262626"/>
                </a:solidFill>
                <a:latin typeface="Calibri"/>
                <a:ea typeface="Calibri"/>
                <a:cs typeface="Calibri"/>
                <a:sym typeface="Calibri"/>
              </a:rPr>
              <a:t>Seguimiento y control</a:t>
            </a:r>
            <a:endParaRPr b="0" i="0" sz="32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
        <p:nvSpPr>
          <p:cNvPr id="611" name="Google Shape;611;p32"/>
          <p:cNvSpPr/>
          <p:nvPr/>
        </p:nvSpPr>
        <p:spPr>
          <a:xfrm>
            <a:off x="1773720" y="5513040"/>
            <a:ext cx="7975440" cy="1063800"/>
          </a:xfrm>
          <a:custGeom>
            <a:rect b="b" l="l" r="r" t="t"/>
            <a:pathLst>
              <a:path extrusionOk="0" h="21600" w="21600">
                <a:moveTo>
                  <a:pt x="0" y="0"/>
                </a:moveTo>
                <a:lnTo>
                  <a:pt x="21600" y="0"/>
                </a:lnTo>
                <a:lnTo>
                  <a:pt x="21600" y="21600"/>
                </a:lnTo>
                <a:lnTo>
                  <a:pt x="0" y="21600"/>
                </a:lnTo>
                <a:close/>
              </a:path>
            </a:pathLst>
          </a:custGeom>
          <a:noFill/>
          <a:ln>
            <a:noFill/>
          </a:ln>
        </p:spPr>
        <p:txBody>
          <a:bodyPr anchorCtr="1" anchor="t" bIns="45000" lIns="90000" spcFirstLastPara="1" rIns="90000" wrap="square" tIns="45000">
            <a:noAutofit/>
          </a:bodyPr>
          <a:lstStyle/>
          <a:p>
            <a:pPr indent="0" lvl="0" marL="0" marR="0" rtl="0" algn="ctr">
              <a:lnSpc>
                <a:spcPct val="100000"/>
              </a:lnSpc>
              <a:spcBef>
                <a:spcPts val="0"/>
              </a:spcBef>
              <a:spcAft>
                <a:spcPts val="0"/>
              </a:spcAft>
              <a:buClr>
                <a:srgbClr val="000000"/>
              </a:buClr>
              <a:buSzPts val="3200"/>
              <a:buFont typeface="Arial"/>
              <a:buNone/>
            </a:pPr>
            <a:r>
              <a:rPr b="0" i="1" lang="es-AR" sz="3200" u="none" cap="none" strike="noStrike">
                <a:solidFill>
                  <a:srgbClr val="000000"/>
                </a:solidFill>
                <a:latin typeface="Times New Roman"/>
                <a:ea typeface="Times New Roman"/>
                <a:cs typeface="Times New Roman"/>
                <a:sym typeface="Times New Roman"/>
              </a:rPr>
              <a:t> La gestión de proyectos cubre todo el proceso de desarrollo</a:t>
            </a:r>
            <a:r>
              <a:rPr b="1" i="0" lang="es-AR" sz="3200" u="none" cap="none" strike="noStrike">
                <a:solidFill>
                  <a:srgbClr val="000000"/>
                </a:solidFill>
                <a:latin typeface="Times New Roman"/>
                <a:ea typeface="Times New Roman"/>
                <a:cs typeface="Times New Roman"/>
                <a:sym typeface="Times New Roman"/>
              </a:rPr>
              <a:t>  </a:t>
            </a:r>
            <a:endParaRPr b="0" i="0" sz="3200" u="none" cap="none" strike="noStrike">
              <a:solidFill>
                <a:srgbClr val="000000"/>
              </a:solidFill>
              <a:latin typeface="Arial"/>
              <a:ea typeface="Arial"/>
              <a:cs typeface="Arial"/>
              <a:sym typeface="Arial"/>
            </a:endParaRPr>
          </a:p>
        </p:txBody>
      </p:sp>
      <p:sp>
        <p:nvSpPr>
          <p:cNvPr id="612" name="Google Shape;612;p32"/>
          <p:cNvSpPr/>
          <p:nvPr/>
        </p:nvSpPr>
        <p:spPr>
          <a:xfrm>
            <a:off x="6241320" y="3197520"/>
            <a:ext cx="3374020" cy="577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3200"/>
              <a:buFont typeface="Arial"/>
              <a:buNone/>
            </a:pPr>
            <a:r>
              <a:rPr b="0" i="0" lang="es-AR" sz="3200" u="none" cap="none" strike="noStrike">
                <a:solidFill>
                  <a:srgbClr val="000000"/>
                </a:solidFill>
                <a:latin typeface="Twentieth Century"/>
                <a:ea typeface="Twentieth Century"/>
                <a:cs typeface="Twentieth Century"/>
                <a:sym typeface="Twentieth Century"/>
              </a:rPr>
              <a:t>PLANIFICACIÓN</a:t>
            </a:r>
            <a:endParaRPr b="0" i="0" sz="3200" u="none" cap="none" strike="noStrike">
              <a:solidFill>
                <a:srgbClr val="000000"/>
              </a:solidFill>
              <a:latin typeface="Arial"/>
              <a:ea typeface="Arial"/>
              <a:cs typeface="Arial"/>
              <a:sym typeface="Arial"/>
            </a:endParaRPr>
          </a:p>
        </p:txBody>
      </p:sp>
      <p:sp>
        <p:nvSpPr>
          <p:cNvPr id="613" name="Google Shape;613;p32"/>
          <p:cNvSpPr/>
          <p:nvPr/>
        </p:nvSpPr>
        <p:spPr>
          <a:xfrm>
            <a:off x="5806440" y="2935440"/>
            <a:ext cx="278447" cy="1316520"/>
          </a:xfrm>
          <a:prstGeom prst="rightBrace">
            <a:avLst>
              <a:gd fmla="val 8333" name="adj1"/>
              <a:gd fmla="val 50000" name="adj2"/>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8" name="Shape 618"/>
        <p:cNvGrpSpPr/>
        <p:nvPr/>
      </p:nvGrpSpPr>
      <p:grpSpPr>
        <a:xfrm>
          <a:off x="0" y="0"/>
          <a:ext cx="0" cy="0"/>
          <a:chOff x="0" y="0"/>
          <a:chExt cx="0" cy="0"/>
        </a:xfrm>
      </p:grpSpPr>
      <p:sp>
        <p:nvSpPr>
          <p:cNvPr id="619" name="Google Shape;619;p33"/>
          <p:cNvSpPr/>
          <p:nvPr/>
        </p:nvSpPr>
        <p:spPr>
          <a:xfrm>
            <a:off x="652680" y="4718880"/>
            <a:ext cx="9211320" cy="53136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0" name="Google Shape;620;p33"/>
          <p:cNvSpPr/>
          <p:nvPr/>
        </p:nvSpPr>
        <p:spPr>
          <a:xfrm>
            <a:off x="9249120" y="2863800"/>
            <a:ext cx="2919600" cy="139356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p33"/>
          <p:cNvSpPr txBox="1"/>
          <p:nvPr/>
        </p:nvSpPr>
        <p:spPr>
          <a:xfrm>
            <a:off x="835175" y="13860"/>
            <a:ext cx="3925800" cy="1638360"/>
          </a:xfrm>
          <a:prstGeom prst="rect">
            <a:avLst/>
          </a:prstGeom>
          <a:noFill/>
          <a:ln>
            <a:noFill/>
          </a:ln>
        </p:spPr>
        <p:txBody>
          <a:bodyPr anchorCtr="0" anchor="b" bIns="0" lIns="0" spcFirstLastPara="1" rIns="0" wrap="square" tIns="0">
            <a:noAutofit/>
          </a:bodyPr>
          <a:lstStyle/>
          <a:p>
            <a:pPr indent="0" lvl="0" marL="0" marR="0" rtl="0" algn="l">
              <a:lnSpc>
                <a:spcPct val="100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Gestión de Proyectos </a:t>
            </a:r>
            <a:endParaRPr b="0" i="0" sz="4000" u="none" cap="none" strike="noStrike">
              <a:solidFill>
                <a:srgbClr val="000000"/>
              </a:solidFill>
              <a:latin typeface="Arial"/>
              <a:ea typeface="Arial"/>
              <a:cs typeface="Arial"/>
              <a:sym typeface="Arial"/>
            </a:endParaRPr>
          </a:p>
        </p:txBody>
      </p:sp>
      <p:pic>
        <p:nvPicPr>
          <p:cNvPr id="622" name="Google Shape;622;p33"/>
          <p:cNvPicPr preferRelativeResize="0"/>
          <p:nvPr/>
        </p:nvPicPr>
        <p:blipFill rotWithShape="1">
          <a:blip r:embed="rId3">
            <a:alphaModFix/>
          </a:blip>
          <a:srcRect b="0" l="1970" r="1968" t="0"/>
          <a:stretch/>
        </p:blipFill>
        <p:spPr>
          <a:xfrm>
            <a:off x="5173560" y="1011240"/>
            <a:ext cx="6161040" cy="4989600"/>
          </a:xfrm>
          <a:prstGeom prst="rect">
            <a:avLst/>
          </a:prstGeom>
          <a:noFill/>
          <a:ln>
            <a:noFill/>
          </a:ln>
        </p:spPr>
      </p:pic>
      <p:sp>
        <p:nvSpPr>
          <p:cNvPr id="623" name="Google Shape;623;p33"/>
          <p:cNvSpPr txBox="1"/>
          <p:nvPr/>
        </p:nvSpPr>
        <p:spPr>
          <a:xfrm>
            <a:off x="902160" y="3506040"/>
            <a:ext cx="6086520" cy="107712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1" i="0" lang="es-AR" sz="3200" u="none" cap="none" strike="noStrike">
                <a:solidFill>
                  <a:srgbClr val="4A6717"/>
                </a:solidFill>
                <a:latin typeface="Calibri"/>
                <a:ea typeface="Calibri"/>
                <a:cs typeface="Calibri"/>
                <a:sym typeface="Calibri"/>
              </a:rPr>
              <a:t>Planificación</a:t>
            </a:r>
            <a:br>
              <a:rPr b="0" i="0" lang="es-AR" sz="1800" u="none" cap="none" strike="noStrike">
                <a:solidFill>
                  <a:srgbClr val="000000"/>
                </a:solidFill>
                <a:latin typeface="Arial"/>
                <a:ea typeface="Arial"/>
                <a:cs typeface="Arial"/>
                <a:sym typeface="Arial"/>
              </a:rPr>
            </a:br>
            <a:endParaRPr b="0" i="0" sz="3200" u="none" cap="none" strike="noStrike">
              <a:solidFill>
                <a:srgbClr val="000000"/>
              </a:solidFill>
              <a:latin typeface="Arial"/>
              <a:ea typeface="Arial"/>
              <a:cs typeface="Arial"/>
              <a:sym typeface="Arial"/>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7" name="Shape 627"/>
        <p:cNvGrpSpPr/>
        <p:nvPr/>
      </p:nvGrpSpPr>
      <p:grpSpPr>
        <a:xfrm>
          <a:off x="0" y="0"/>
          <a:ext cx="0" cy="0"/>
          <a:chOff x="0" y="0"/>
          <a:chExt cx="0" cy="0"/>
        </a:xfrm>
      </p:grpSpPr>
      <p:sp>
        <p:nvSpPr>
          <p:cNvPr id="628" name="Google Shape;628;p34"/>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Planificación</a:t>
            </a:r>
            <a:endParaRPr b="0" i="0" sz="4000" u="none" cap="none" strike="noStrike">
              <a:solidFill>
                <a:srgbClr val="000000"/>
              </a:solidFill>
              <a:latin typeface="Arial"/>
              <a:ea typeface="Arial"/>
              <a:cs typeface="Arial"/>
              <a:sym typeface="Arial"/>
            </a:endParaRPr>
          </a:p>
        </p:txBody>
      </p:sp>
      <p:sp>
        <p:nvSpPr>
          <p:cNvPr id="629" name="Google Shape;629;p34"/>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0" name="Google Shape;630;p34"/>
          <p:cNvSpPr/>
          <p:nvPr/>
        </p:nvSpPr>
        <p:spPr>
          <a:xfrm>
            <a:off x="5941080" y="6585840"/>
            <a:ext cx="2157480" cy="3034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1" name="Google Shape;631;p34"/>
          <p:cNvSpPr/>
          <p:nvPr/>
        </p:nvSpPr>
        <p:spPr>
          <a:xfrm>
            <a:off x="622440" y="1987200"/>
            <a:ext cx="977400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203200" lvl="0" marL="91440" marR="0" rtl="0" algn="l">
              <a:lnSpc>
                <a:spcPct val="85000"/>
              </a:lnSpc>
              <a:spcBef>
                <a:spcPts val="0"/>
              </a:spcBef>
              <a:spcAft>
                <a:spcPts val="0"/>
              </a:spcAft>
              <a:buClr>
                <a:srgbClr val="C00000"/>
              </a:buClr>
              <a:buSzPts val="3200"/>
              <a:buFont typeface="Arial"/>
              <a:buChar char="»"/>
            </a:pPr>
            <a:r>
              <a:rPr b="0" i="0" lang="es-AR" sz="3200" u="none" cap="none" strike="noStrike">
                <a:solidFill>
                  <a:srgbClr val="262626"/>
                </a:solidFill>
                <a:latin typeface="Calibri"/>
                <a:ea typeface="Calibri"/>
                <a:cs typeface="Calibri"/>
                <a:sym typeface="Calibri"/>
              </a:rPr>
              <a:t>La planificación </a:t>
            </a:r>
            <a:r>
              <a:rPr lang="es-AR" sz="3200">
                <a:solidFill>
                  <a:srgbClr val="262626"/>
                </a:solidFill>
                <a:latin typeface="Calibri"/>
                <a:ea typeface="Calibri"/>
                <a:cs typeface="Calibri"/>
                <a:sym typeface="Calibri"/>
              </a:rPr>
              <a:t>indica</a:t>
            </a:r>
            <a:r>
              <a:rPr b="0" i="0" lang="es-AR" sz="3200" u="none" cap="none" strike="noStrike">
                <a:solidFill>
                  <a:srgbClr val="262626"/>
                </a:solidFill>
                <a:latin typeface="Calibri"/>
                <a:ea typeface="Calibri"/>
                <a:cs typeface="Calibri"/>
                <a:sym typeface="Calibri"/>
              </a:rPr>
              <a:t>:</a:t>
            </a:r>
            <a:endParaRPr b="0" i="0" sz="3200" u="none" cap="none" strike="noStrike">
              <a:solidFill>
                <a:srgbClr val="000000"/>
              </a:solidFill>
              <a:latin typeface="Arial"/>
              <a:ea typeface="Arial"/>
              <a:cs typeface="Arial"/>
              <a:sym typeface="Arial"/>
            </a:endParaRPr>
          </a:p>
          <a:p>
            <a:pPr indent="-512279" lvl="1" marL="837000" marR="0" rtl="0" algn="l">
              <a:lnSpc>
                <a:spcPct val="85000"/>
              </a:lnSpc>
              <a:spcBef>
                <a:spcPts val="601"/>
              </a:spcBef>
              <a:spcAft>
                <a:spcPts val="0"/>
              </a:spcAft>
              <a:buClr>
                <a:srgbClr val="262626"/>
              </a:buClr>
              <a:buSzPts val="3200"/>
              <a:buFont typeface="Noto Sans Symbols"/>
              <a:buAutoNum type="arabicPeriod"/>
            </a:pPr>
            <a:r>
              <a:rPr b="0" i="0" lang="es-AR" sz="3200" u="none" cap="none" strike="noStrike">
                <a:solidFill>
                  <a:srgbClr val="262626"/>
                </a:solidFill>
                <a:latin typeface="Calibri"/>
                <a:ea typeface="Calibri"/>
                <a:cs typeface="Calibri"/>
                <a:sym typeface="Calibri"/>
              </a:rPr>
              <a:t>qué debe hacerse, </a:t>
            </a:r>
            <a:endParaRPr b="0" i="0" sz="3200" u="none" cap="none" strike="noStrike">
              <a:solidFill>
                <a:srgbClr val="000000"/>
              </a:solidFill>
              <a:latin typeface="Arial"/>
              <a:ea typeface="Arial"/>
              <a:cs typeface="Arial"/>
              <a:sym typeface="Arial"/>
            </a:endParaRPr>
          </a:p>
          <a:p>
            <a:pPr indent="-512279" lvl="1" marL="837000" marR="0" rtl="0" algn="l">
              <a:lnSpc>
                <a:spcPct val="85000"/>
              </a:lnSpc>
              <a:spcBef>
                <a:spcPts val="601"/>
              </a:spcBef>
              <a:spcAft>
                <a:spcPts val="0"/>
              </a:spcAft>
              <a:buClr>
                <a:srgbClr val="262626"/>
              </a:buClr>
              <a:buSzPts val="3200"/>
              <a:buFont typeface="Noto Sans Symbols"/>
              <a:buAutoNum type="arabicPeriod"/>
            </a:pPr>
            <a:r>
              <a:rPr b="0" i="0" lang="es-AR" sz="3200" u="none" cap="none" strike="noStrike">
                <a:solidFill>
                  <a:srgbClr val="262626"/>
                </a:solidFill>
                <a:latin typeface="Calibri"/>
                <a:ea typeface="Calibri"/>
                <a:cs typeface="Calibri"/>
                <a:sym typeface="Calibri"/>
              </a:rPr>
              <a:t>con qué recursos </a:t>
            </a:r>
            <a:endParaRPr b="0" i="0" sz="3200" u="none" cap="none" strike="noStrike">
              <a:solidFill>
                <a:srgbClr val="000000"/>
              </a:solidFill>
              <a:latin typeface="Arial"/>
              <a:ea typeface="Arial"/>
              <a:cs typeface="Arial"/>
              <a:sym typeface="Arial"/>
            </a:endParaRPr>
          </a:p>
          <a:p>
            <a:pPr indent="-512279" lvl="1" marL="837000" marR="0" rtl="0" algn="l">
              <a:lnSpc>
                <a:spcPct val="85000"/>
              </a:lnSpc>
              <a:spcBef>
                <a:spcPts val="601"/>
              </a:spcBef>
              <a:spcAft>
                <a:spcPts val="0"/>
              </a:spcAft>
              <a:buClr>
                <a:srgbClr val="262626"/>
              </a:buClr>
              <a:buSzPts val="3200"/>
              <a:buFont typeface="Noto Sans Symbols"/>
              <a:buAutoNum type="arabicPeriod"/>
            </a:pPr>
            <a:r>
              <a:rPr b="0" i="0" lang="es-AR" sz="3200" u="none" cap="none" strike="noStrike">
                <a:solidFill>
                  <a:srgbClr val="262626"/>
                </a:solidFill>
                <a:latin typeface="Calibri"/>
                <a:ea typeface="Calibri"/>
                <a:cs typeface="Calibri"/>
                <a:sym typeface="Calibri"/>
              </a:rPr>
              <a:t>y en qué orden.</a:t>
            </a:r>
            <a:endParaRPr b="0" i="0" sz="32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3200"/>
              <a:buFont typeface="Arial"/>
              <a:buNone/>
            </a:pPr>
            <a:r>
              <a:rPr b="0" i="0" lang="es-AR" sz="3200" u="none" cap="none" strike="noStrike">
                <a:solidFill>
                  <a:srgbClr val="262626"/>
                </a:solidFill>
                <a:latin typeface="Calibri"/>
                <a:ea typeface="Calibri"/>
                <a:cs typeface="Calibri"/>
                <a:sym typeface="Calibri"/>
              </a:rPr>
              <a:t> </a:t>
            </a:r>
            <a:endParaRPr b="0" i="0" sz="32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3200"/>
              <a:buFont typeface="Arial"/>
              <a:buNone/>
            </a:pPr>
            <a:r>
              <a:rPr b="0" i="0" lang="es-AR" sz="3200" u="none" cap="none" strike="noStrike">
                <a:solidFill>
                  <a:srgbClr val="262626"/>
                </a:solidFill>
                <a:latin typeface="Calibri"/>
                <a:ea typeface="Calibri"/>
                <a:cs typeface="Calibri"/>
                <a:sym typeface="Calibri"/>
              </a:rPr>
              <a:t>         Establece una secuencia operativa.</a:t>
            </a:r>
            <a:endParaRPr b="0" i="0" sz="32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3200"/>
              <a:buFont typeface="Arial"/>
              <a:buNone/>
            </a:pPr>
            <a:r>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5" name="Shape 635"/>
        <p:cNvGrpSpPr/>
        <p:nvPr/>
      </p:nvGrpSpPr>
      <p:grpSpPr>
        <a:xfrm>
          <a:off x="0" y="0"/>
          <a:ext cx="0" cy="0"/>
          <a:chOff x="0" y="0"/>
          <a:chExt cx="0" cy="0"/>
        </a:xfrm>
      </p:grpSpPr>
      <p:sp>
        <p:nvSpPr>
          <p:cNvPr id="636" name="Google Shape;636;p35"/>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Planificación organizativa</a:t>
            </a:r>
            <a:endParaRPr b="0" i="0" sz="4000" u="none" cap="none" strike="noStrike">
              <a:solidFill>
                <a:srgbClr val="000000"/>
              </a:solidFill>
              <a:latin typeface="Arial"/>
              <a:ea typeface="Arial"/>
              <a:cs typeface="Arial"/>
              <a:sym typeface="Arial"/>
            </a:endParaRPr>
          </a:p>
        </p:txBody>
      </p:sp>
      <p:sp>
        <p:nvSpPr>
          <p:cNvPr id="637" name="Google Shape;637;p35"/>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p35"/>
          <p:cNvSpPr/>
          <p:nvPr/>
        </p:nvSpPr>
        <p:spPr>
          <a:xfrm>
            <a:off x="5941080" y="6585840"/>
            <a:ext cx="2157480" cy="3034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9" name="Google Shape;639;p35"/>
          <p:cNvSpPr/>
          <p:nvPr/>
        </p:nvSpPr>
        <p:spPr>
          <a:xfrm>
            <a:off x="737640" y="2028600"/>
            <a:ext cx="1032948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152400" lvl="0" marL="91440" marR="0" rtl="0" algn="just">
              <a:lnSpc>
                <a:spcPct val="85000"/>
              </a:lnSpc>
              <a:spcBef>
                <a:spcPts val="0"/>
              </a:spcBef>
              <a:spcAft>
                <a:spcPts val="0"/>
              </a:spcAft>
              <a:buClr>
                <a:srgbClr val="C00000"/>
              </a:buClr>
              <a:buSzPts val="2400"/>
              <a:buFont typeface="Arial"/>
              <a:buChar char="»"/>
            </a:pPr>
            <a:r>
              <a:rPr b="0" i="0" lang="es-AR" sz="2400" u="none" cap="none" strike="noStrike">
                <a:solidFill>
                  <a:srgbClr val="262626"/>
                </a:solidFill>
                <a:latin typeface="Calibri"/>
                <a:ea typeface="Calibri"/>
                <a:cs typeface="Calibri"/>
                <a:sym typeface="Calibri"/>
              </a:rPr>
              <a:t>El personal que trabaja en una organización de software es el activo más grande, representa el capital intelectual.</a:t>
            </a:r>
            <a:endParaRPr b="0" i="0" sz="2400" u="none" cap="none" strike="noStrike">
              <a:solidFill>
                <a:srgbClr val="000000"/>
              </a:solidFill>
              <a:latin typeface="Arial"/>
              <a:ea typeface="Arial"/>
              <a:cs typeface="Arial"/>
              <a:sym typeface="Arial"/>
            </a:endParaRPr>
          </a:p>
          <a:p>
            <a:pPr indent="-152400" lvl="0" marL="91440" marR="0" rtl="0" algn="just">
              <a:lnSpc>
                <a:spcPct val="85000"/>
              </a:lnSpc>
              <a:spcBef>
                <a:spcPts val="1301"/>
              </a:spcBef>
              <a:spcAft>
                <a:spcPts val="0"/>
              </a:spcAft>
              <a:buClr>
                <a:srgbClr val="C00000"/>
              </a:buClr>
              <a:buSzPts val="2400"/>
              <a:buFont typeface="Arial"/>
              <a:buChar char="»"/>
            </a:pPr>
            <a:r>
              <a:rPr b="0" i="0" lang="es-AR" sz="2400" u="none" cap="none" strike="noStrike">
                <a:solidFill>
                  <a:srgbClr val="262626"/>
                </a:solidFill>
                <a:latin typeface="Calibri"/>
                <a:ea typeface="Calibri"/>
                <a:cs typeface="Calibri"/>
                <a:sym typeface="Calibri"/>
              </a:rPr>
              <a:t>Una mala administración del personal es uno de los factores principales para el fracaso de los proyectos</a:t>
            </a:r>
            <a:endParaRPr b="0" i="0" sz="2400" u="none" cap="none" strike="noStrike">
              <a:solidFill>
                <a:srgbClr val="000000"/>
              </a:solidFill>
              <a:latin typeface="Arial"/>
              <a:ea typeface="Arial"/>
              <a:cs typeface="Arial"/>
              <a:sym typeface="Arial"/>
            </a:endParaRPr>
          </a:p>
          <a:p>
            <a:pPr indent="-152400" lvl="0" marL="91440" marR="0" rtl="0" algn="just">
              <a:lnSpc>
                <a:spcPct val="85000"/>
              </a:lnSpc>
              <a:spcBef>
                <a:spcPts val="1301"/>
              </a:spcBef>
              <a:spcAft>
                <a:spcPts val="0"/>
              </a:spcAft>
              <a:buClr>
                <a:srgbClr val="C00000"/>
              </a:buClr>
              <a:buSzPts val="2400"/>
              <a:buFont typeface="Arial"/>
              <a:buChar char="»"/>
            </a:pPr>
            <a:r>
              <a:rPr b="0" i="0" lang="es-AR" sz="2400" u="none" cap="none" strike="noStrike">
                <a:solidFill>
                  <a:srgbClr val="262626"/>
                </a:solidFill>
                <a:latin typeface="Calibri"/>
                <a:ea typeface="Calibri"/>
                <a:cs typeface="Calibri"/>
                <a:sym typeface="Calibri"/>
              </a:rPr>
              <a:t>Debido a su importancia, se creó el Modelo de madurez de capacidades de personal (P-CMM). Se reconoce que toda organización debe mejorar de manera continua su habilidad de atraer, desarrollar, motivar, organizar y conservar el personal.</a:t>
            </a:r>
            <a:endParaRPr b="0" i="0" sz="24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3" name="Shape 643"/>
        <p:cNvGrpSpPr/>
        <p:nvPr/>
      </p:nvGrpSpPr>
      <p:grpSpPr>
        <a:xfrm>
          <a:off x="0" y="0"/>
          <a:ext cx="0" cy="0"/>
          <a:chOff x="0" y="0"/>
          <a:chExt cx="0" cy="0"/>
        </a:xfrm>
      </p:grpSpPr>
      <p:sp>
        <p:nvSpPr>
          <p:cNvPr id="644" name="Google Shape;644;p36"/>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Planificación organizativa</a:t>
            </a:r>
            <a:endParaRPr b="0" i="0" sz="4000" u="none" cap="none" strike="noStrike">
              <a:solidFill>
                <a:srgbClr val="000000"/>
              </a:solidFill>
              <a:latin typeface="Arial"/>
              <a:ea typeface="Arial"/>
              <a:cs typeface="Arial"/>
              <a:sym typeface="Arial"/>
            </a:endParaRPr>
          </a:p>
        </p:txBody>
      </p:sp>
      <p:sp>
        <p:nvSpPr>
          <p:cNvPr id="645" name="Google Shape;645;p36"/>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6" name="Google Shape;646;p36"/>
          <p:cNvSpPr/>
          <p:nvPr/>
        </p:nvSpPr>
        <p:spPr>
          <a:xfrm>
            <a:off x="6200160" y="6665640"/>
            <a:ext cx="2372040" cy="256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90360" lvl="0" marL="91440" marR="0" rtl="0" algn="l">
              <a:lnSpc>
                <a:spcPct val="85000"/>
              </a:lnSpc>
              <a:spcBef>
                <a:spcPts val="0"/>
              </a:spcBef>
              <a:spcAft>
                <a:spcPts val="0"/>
              </a:spcAft>
              <a:buClr>
                <a:srgbClr val="000000"/>
              </a:buClr>
              <a:buSzPts val="1000"/>
              <a:buFont typeface="Arial"/>
              <a:buNone/>
            </a:pPr>
            <a:r>
              <a:rPr b="0" i="0" lang="es-AR" sz="1000" u="none" cap="none" strike="noStrike">
                <a:solidFill>
                  <a:srgbClr val="8B8B8B"/>
                </a:solidFill>
                <a:latin typeface="Calibri"/>
                <a:ea typeface="Calibri"/>
                <a:cs typeface="Calibri"/>
                <a:sym typeface="Calibri"/>
              </a:rPr>
              <a:t>Ian Sommerville Cap. 25 - Pressman Cap. 3</a:t>
            </a:r>
            <a:endParaRPr b="0" i="0" sz="1000" u="none" cap="none" strike="noStrike">
              <a:solidFill>
                <a:srgbClr val="000000"/>
              </a:solidFill>
              <a:latin typeface="Arial"/>
              <a:ea typeface="Arial"/>
              <a:cs typeface="Arial"/>
              <a:sym typeface="Arial"/>
            </a:endParaRPr>
          </a:p>
          <a:p>
            <a:pPr indent="-90360" lvl="0" marL="91440" marR="0" rtl="0" algn="l">
              <a:lnSpc>
                <a:spcPct val="85000"/>
              </a:lnSpc>
              <a:spcBef>
                <a:spcPts val="0"/>
              </a:spcBef>
              <a:spcAft>
                <a:spcPts val="0"/>
              </a:spcAft>
              <a:buClr>
                <a:srgbClr val="000000"/>
              </a:buClr>
              <a:buSzPts val="1000"/>
              <a:buFont typeface="Arial"/>
              <a:buNone/>
            </a:pPr>
            <a:r>
              <a:t/>
            </a:r>
            <a:endParaRPr b="0" i="0" sz="1000" u="none" cap="none" strike="noStrike">
              <a:solidFill>
                <a:srgbClr val="000000"/>
              </a:solidFill>
              <a:latin typeface="Arial"/>
              <a:ea typeface="Arial"/>
              <a:cs typeface="Arial"/>
              <a:sym typeface="Arial"/>
            </a:endParaRPr>
          </a:p>
        </p:txBody>
      </p:sp>
      <p:sp>
        <p:nvSpPr>
          <p:cNvPr id="647" name="Google Shape;647;p36"/>
          <p:cNvSpPr/>
          <p:nvPr/>
        </p:nvSpPr>
        <p:spPr>
          <a:xfrm>
            <a:off x="923400" y="2013120"/>
            <a:ext cx="977400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152400" lvl="0" marL="91440" marR="0" rtl="0" algn="l">
              <a:lnSpc>
                <a:spcPct val="85000"/>
              </a:lnSpc>
              <a:spcBef>
                <a:spcPts val="0"/>
              </a:spcBef>
              <a:spcAft>
                <a:spcPts val="0"/>
              </a:spcAft>
              <a:buClr>
                <a:srgbClr val="C00000"/>
              </a:buClr>
              <a:buSzPts val="2400"/>
              <a:buFont typeface="Arial"/>
              <a:buChar char="»"/>
            </a:pPr>
            <a:r>
              <a:rPr b="0" i="0" lang="es-AR" sz="2400" u="none" cap="none" strike="noStrike">
                <a:solidFill>
                  <a:srgbClr val="262626"/>
                </a:solidFill>
                <a:latin typeface="Calibri"/>
                <a:ea typeface="Calibri"/>
                <a:cs typeface="Calibri"/>
                <a:sym typeface="Calibri"/>
              </a:rPr>
              <a:t>Participantes</a:t>
            </a:r>
            <a:endParaRPr b="0" i="0" sz="2400" u="none" cap="none" strike="noStrike">
              <a:solidFill>
                <a:srgbClr val="000000"/>
              </a:solidFill>
              <a:latin typeface="Arial"/>
              <a:ea typeface="Arial"/>
              <a:cs typeface="Arial"/>
              <a:sym typeface="Arial"/>
            </a:endParaRPr>
          </a:p>
          <a:p>
            <a:pPr indent="-341280" lvl="2" marL="803160" marR="0" rtl="0" algn="l">
              <a:lnSpc>
                <a:spcPct val="85000"/>
              </a:lnSpc>
              <a:spcBef>
                <a:spcPts val="601"/>
              </a:spcBef>
              <a:spcAft>
                <a:spcPts val="0"/>
              </a:spcAft>
              <a:buClr>
                <a:srgbClr val="262626"/>
              </a:buClr>
              <a:buSzPts val="2400"/>
              <a:buFont typeface="Arial"/>
              <a:buChar char=" "/>
            </a:pPr>
            <a:r>
              <a:rPr b="0" i="0" lang="es-AR" sz="2400" u="none" cap="none" strike="noStrike">
                <a:solidFill>
                  <a:srgbClr val="262626"/>
                </a:solidFill>
                <a:latin typeface="Calibri"/>
                <a:ea typeface="Calibri"/>
                <a:cs typeface="Calibri"/>
                <a:sym typeface="Calibri"/>
              </a:rPr>
              <a:t>Gerentes ejecutivos (dueños del producto)</a:t>
            </a:r>
            <a:endParaRPr b="0" i="0" sz="2400" u="none" cap="none" strike="noStrike">
              <a:solidFill>
                <a:srgbClr val="000000"/>
              </a:solidFill>
              <a:latin typeface="Arial"/>
              <a:ea typeface="Arial"/>
              <a:cs typeface="Arial"/>
              <a:sym typeface="Arial"/>
            </a:endParaRPr>
          </a:p>
          <a:p>
            <a:pPr indent="-546479" lvl="3" marL="1004040" marR="0" rtl="0" algn="l">
              <a:lnSpc>
                <a:spcPct val="85000"/>
              </a:lnSpc>
              <a:spcBef>
                <a:spcPts val="601"/>
              </a:spcBef>
              <a:spcAft>
                <a:spcPts val="0"/>
              </a:spcAft>
              <a:buClr>
                <a:srgbClr val="262626"/>
              </a:buClr>
              <a:buSzPts val="2000"/>
              <a:buFont typeface="Arial"/>
              <a:buChar char=" "/>
            </a:pPr>
            <a:r>
              <a:rPr b="0" i="1" lang="es-AR" sz="2000" u="none" cap="none" strike="noStrike">
                <a:solidFill>
                  <a:srgbClr val="262626"/>
                </a:solidFill>
                <a:latin typeface="Calibri"/>
                <a:ea typeface="Calibri"/>
                <a:cs typeface="Calibri"/>
                <a:sym typeface="Calibri"/>
              </a:rPr>
              <a:t>Definen los temas empresariales </a:t>
            </a:r>
            <a:endParaRPr b="0" i="0" sz="2000" u="none" cap="none" strike="noStrike">
              <a:solidFill>
                <a:srgbClr val="000000"/>
              </a:solidFill>
              <a:latin typeface="Arial"/>
              <a:ea typeface="Arial"/>
              <a:cs typeface="Arial"/>
              <a:sym typeface="Arial"/>
            </a:endParaRPr>
          </a:p>
          <a:p>
            <a:pPr indent="-341280" lvl="2" marL="803160" marR="0" rtl="0" algn="l">
              <a:lnSpc>
                <a:spcPct val="85000"/>
              </a:lnSpc>
              <a:spcBef>
                <a:spcPts val="601"/>
              </a:spcBef>
              <a:spcAft>
                <a:spcPts val="0"/>
              </a:spcAft>
              <a:buClr>
                <a:srgbClr val="262626"/>
              </a:buClr>
              <a:buSzPts val="2400"/>
              <a:buFont typeface="Arial"/>
              <a:buChar char=" "/>
            </a:pPr>
            <a:r>
              <a:rPr b="0" i="0" lang="es-AR" sz="2400" u="none" cap="none" strike="noStrike">
                <a:solidFill>
                  <a:srgbClr val="262626"/>
                </a:solidFill>
                <a:latin typeface="Calibri"/>
                <a:ea typeface="Calibri"/>
                <a:cs typeface="Calibri"/>
                <a:sym typeface="Calibri"/>
              </a:rPr>
              <a:t>Gerentes de proyecto  (líderes de equipo)</a:t>
            </a:r>
            <a:endParaRPr b="0" i="0" sz="2400" u="none" cap="none" strike="noStrike">
              <a:solidFill>
                <a:srgbClr val="000000"/>
              </a:solidFill>
              <a:latin typeface="Arial"/>
              <a:ea typeface="Arial"/>
              <a:cs typeface="Arial"/>
              <a:sym typeface="Arial"/>
            </a:endParaRPr>
          </a:p>
          <a:p>
            <a:pPr indent="-546479" lvl="3" marL="1004040" marR="0" rtl="0" algn="l">
              <a:lnSpc>
                <a:spcPct val="85000"/>
              </a:lnSpc>
              <a:spcBef>
                <a:spcPts val="601"/>
              </a:spcBef>
              <a:spcAft>
                <a:spcPts val="0"/>
              </a:spcAft>
              <a:buClr>
                <a:srgbClr val="262626"/>
              </a:buClr>
              <a:buSzPts val="2000"/>
              <a:buFont typeface="Arial"/>
              <a:buChar char=" "/>
            </a:pPr>
            <a:r>
              <a:rPr b="0" i="1" lang="es-AR" sz="2000" u="none" cap="none" strike="noStrike">
                <a:solidFill>
                  <a:srgbClr val="262626"/>
                </a:solidFill>
                <a:latin typeface="Calibri"/>
                <a:ea typeface="Calibri"/>
                <a:cs typeface="Calibri"/>
                <a:sym typeface="Calibri"/>
              </a:rPr>
              <a:t>Planifican, motivan,  organizan y controla a los profesionales </a:t>
            </a:r>
            <a:endParaRPr b="0" i="0" sz="2000" u="none" cap="none" strike="noStrike">
              <a:solidFill>
                <a:srgbClr val="000000"/>
              </a:solidFill>
              <a:latin typeface="Arial"/>
              <a:ea typeface="Arial"/>
              <a:cs typeface="Arial"/>
              <a:sym typeface="Arial"/>
            </a:endParaRPr>
          </a:p>
          <a:p>
            <a:pPr indent="-341280" lvl="2" marL="803160" marR="0" rtl="0" algn="l">
              <a:lnSpc>
                <a:spcPct val="85000"/>
              </a:lnSpc>
              <a:spcBef>
                <a:spcPts val="601"/>
              </a:spcBef>
              <a:spcAft>
                <a:spcPts val="0"/>
              </a:spcAft>
              <a:buClr>
                <a:srgbClr val="262626"/>
              </a:buClr>
              <a:buSzPts val="2400"/>
              <a:buFont typeface="Arial"/>
              <a:buChar char=" "/>
            </a:pPr>
            <a:r>
              <a:rPr b="0" i="0" lang="es-AR" sz="2400" u="none" cap="none" strike="noStrike">
                <a:solidFill>
                  <a:srgbClr val="262626"/>
                </a:solidFill>
                <a:latin typeface="Calibri"/>
                <a:ea typeface="Calibri"/>
                <a:cs typeface="Calibri"/>
                <a:sym typeface="Calibri"/>
              </a:rPr>
              <a:t>Profesionales especializados</a:t>
            </a:r>
            <a:endParaRPr b="0" i="0" sz="2400" u="none" cap="none" strike="noStrike">
              <a:solidFill>
                <a:srgbClr val="000000"/>
              </a:solidFill>
              <a:latin typeface="Arial"/>
              <a:ea typeface="Arial"/>
              <a:cs typeface="Arial"/>
              <a:sym typeface="Arial"/>
            </a:endParaRPr>
          </a:p>
          <a:p>
            <a:pPr indent="-546479" lvl="3" marL="1004040" marR="0" rtl="0" algn="l">
              <a:lnSpc>
                <a:spcPct val="85000"/>
              </a:lnSpc>
              <a:spcBef>
                <a:spcPts val="601"/>
              </a:spcBef>
              <a:spcAft>
                <a:spcPts val="0"/>
              </a:spcAft>
              <a:buClr>
                <a:srgbClr val="262626"/>
              </a:buClr>
              <a:buSzPts val="2000"/>
              <a:buFont typeface="Arial"/>
              <a:buChar char=" "/>
            </a:pPr>
            <a:r>
              <a:rPr b="0" i="1" lang="es-AR" sz="2000" u="none" cap="none" strike="noStrike">
                <a:solidFill>
                  <a:srgbClr val="262626"/>
                </a:solidFill>
                <a:latin typeface="Calibri"/>
                <a:ea typeface="Calibri"/>
                <a:cs typeface="Calibri"/>
                <a:sym typeface="Calibri"/>
              </a:rPr>
              <a:t>Aportan habilidades técnicas </a:t>
            </a:r>
            <a:endParaRPr b="0" i="0" sz="2000" u="none" cap="none" strike="noStrike">
              <a:solidFill>
                <a:srgbClr val="000000"/>
              </a:solidFill>
              <a:latin typeface="Arial"/>
              <a:ea typeface="Arial"/>
              <a:cs typeface="Arial"/>
              <a:sym typeface="Arial"/>
            </a:endParaRPr>
          </a:p>
          <a:p>
            <a:pPr indent="-341280" lvl="2" marL="803160" marR="0" rtl="0" algn="l">
              <a:lnSpc>
                <a:spcPct val="85000"/>
              </a:lnSpc>
              <a:spcBef>
                <a:spcPts val="601"/>
              </a:spcBef>
              <a:spcAft>
                <a:spcPts val="0"/>
              </a:spcAft>
              <a:buClr>
                <a:srgbClr val="262626"/>
              </a:buClr>
              <a:buSzPts val="2400"/>
              <a:buFont typeface="Arial"/>
              <a:buChar char=" "/>
            </a:pPr>
            <a:r>
              <a:rPr b="0" i="0" lang="es-AR" sz="2400" u="none" cap="none" strike="noStrike">
                <a:solidFill>
                  <a:srgbClr val="262626"/>
                </a:solidFill>
                <a:latin typeface="Calibri"/>
                <a:ea typeface="Calibri"/>
                <a:cs typeface="Calibri"/>
                <a:sym typeface="Calibri"/>
              </a:rPr>
              <a:t>Clientes </a:t>
            </a:r>
            <a:endParaRPr b="0" i="0" sz="2400" u="none" cap="none" strike="noStrike">
              <a:solidFill>
                <a:srgbClr val="000000"/>
              </a:solidFill>
              <a:latin typeface="Arial"/>
              <a:ea typeface="Arial"/>
              <a:cs typeface="Arial"/>
              <a:sym typeface="Arial"/>
            </a:endParaRPr>
          </a:p>
          <a:p>
            <a:pPr indent="-546479" lvl="3" marL="1004040" marR="0" rtl="0" algn="l">
              <a:lnSpc>
                <a:spcPct val="85000"/>
              </a:lnSpc>
              <a:spcBef>
                <a:spcPts val="601"/>
              </a:spcBef>
              <a:spcAft>
                <a:spcPts val="0"/>
              </a:spcAft>
              <a:buClr>
                <a:srgbClr val="262626"/>
              </a:buClr>
              <a:buSzPts val="2000"/>
              <a:buFont typeface="Arial"/>
              <a:buChar char=" "/>
            </a:pPr>
            <a:r>
              <a:rPr b="0" i="1" lang="es-AR" sz="2000" u="none" cap="none" strike="noStrike">
                <a:solidFill>
                  <a:srgbClr val="262626"/>
                </a:solidFill>
                <a:latin typeface="Calibri"/>
                <a:ea typeface="Calibri"/>
                <a:cs typeface="Calibri"/>
                <a:sym typeface="Calibri"/>
              </a:rPr>
              <a:t>Especifican los requerimientos </a:t>
            </a:r>
            <a:endParaRPr b="0" i="0" sz="2000" u="none" cap="none" strike="noStrike">
              <a:solidFill>
                <a:srgbClr val="000000"/>
              </a:solidFill>
              <a:latin typeface="Arial"/>
              <a:ea typeface="Arial"/>
              <a:cs typeface="Arial"/>
              <a:sym typeface="Arial"/>
            </a:endParaRPr>
          </a:p>
          <a:p>
            <a:pPr indent="-341280" lvl="2" marL="803160" marR="0" rtl="0" algn="l">
              <a:lnSpc>
                <a:spcPct val="85000"/>
              </a:lnSpc>
              <a:spcBef>
                <a:spcPts val="601"/>
              </a:spcBef>
              <a:spcAft>
                <a:spcPts val="0"/>
              </a:spcAft>
              <a:buClr>
                <a:srgbClr val="262626"/>
              </a:buClr>
              <a:buSzPts val="2400"/>
              <a:buFont typeface="Arial"/>
              <a:buChar char=" "/>
            </a:pPr>
            <a:r>
              <a:rPr b="0" i="0" lang="es-AR" sz="2400" u="none" cap="none" strike="noStrike">
                <a:solidFill>
                  <a:srgbClr val="262626"/>
                </a:solidFill>
                <a:latin typeface="Calibri"/>
                <a:ea typeface="Calibri"/>
                <a:cs typeface="Calibri"/>
                <a:sym typeface="Calibri"/>
              </a:rPr>
              <a:t>Usuarios finales</a:t>
            </a:r>
            <a:endParaRPr b="0" i="0" sz="2400" u="none" cap="none" strike="noStrike">
              <a:solidFill>
                <a:srgbClr val="000000"/>
              </a:solidFill>
              <a:latin typeface="Arial"/>
              <a:ea typeface="Arial"/>
              <a:cs typeface="Arial"/>
              <a:sym typeface="Arial"/>
            </a:endParaRPr>
          </a:p>
          <a:p>
            <a:pPr indent="-546479" lvl="3" marL="1004040" marR="0" rtl="0" algn="l">
              <a:lnSpc>
                <a:spcPct val="85000"/>
              </a:lnSpc>
              <a:spcBef>
                <a:spcPts val="601"/>
              </a:spcBef>
              <a:spcAft>
                <a:spcPts val="0"/>
              </a:spcAft>
              <a:buClr>
                <a:srgbClr val="262626"/>
              </a:buClr>
              <a:buSzPts val="2000"/>
              <a:buFont typeface="Arial"/>
              <a:buChar char=" "/>
            </a:pPr>
            <a:r>
              <a:rPr b="0" i="1" lang="es-AR" sz="2000" u="none" cap="none" strike="noStrike">
                <a:solidFill>
                  <a:srgbClr val="262626"/>
                </a:solidFill>
                <a:latin typeface="Calibri"/>
                <a:ea typeface="Calibri"/>
                <a:cs typeface="Calibri"/>
                <a:sym typeface="Calibri"/>
              </a:rPr>
              <a:t>Interactúan con el software </a:t>
            </a:r>
            <a:endParaRPr b="0" i="0" sz="2000" u="none" cap="none" strike="noStrike">
              <a:solidFill>
                <a:srgbClr val="000000"/>
              </a:solidFill>
              <a:latin typeface="Arial"/>
              <a:ea typeface="Arial"/>
              <a:cs typeface="Arial"/>
              <a:sym typeface="Arial"/>
            </a:endParaRPr>
          </a:p>
        </p:txBody>
      </p:sp>
      <p:sp>
        <p:nvSpPr>
          <p:cNvPr id="648" name="Google Shape;648;p36"/>
          <p:cNvSpPr/>
          <p:nvPr/>
        </p:nvSpPr>
        <p:spPr>
          <a:xfrm>
            <a:off x="168480" y="6630480"/>
            <a:ext cx="214992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8F8F8F"/>
                </a:solidFill>
                <a:latin typeface="Calibri"/>
                <a:ea typeface="Calibri"/>
                <a:cs typeface="Calibri"/>
                <a:sym typeface="Calibri"/>
              </a:rPr>
              <a:t>Ingenieria de Software II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2" name="Shape 652"/>
        <p:cNvGrpSpPr/>
        <p:nvPr/>
      </p:nvGrpSpPr>
      <p:grpSpPr>
        <a:xfrm>
          <a:off x="0" y="0"/>
          <a:ext cx="0" cy="0"/>
          <a:chOff x="0" y="0"/>
          <a:chExt cx="0" cy="0"/>
        </a:xfrm>
      </p:grpSpPr>
      <p:sp>
        <p:nvSpPr>
          <p:cNvPr id="653" name="Google Shape;653;p37"/>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Líderes de equipo </a:t>
            </a:r>
            <a:endParaRPr b="0" i="0" sz="4000" u="none" cap="none" strike="noStrike">
              <a:solidFill>
                <a:srgbClr val="000000"/>
              </a:solidFill>
              <a:latin typeface="Arial"/>
              <a:ea typeface="Arial"/>
              <a:cs typeface="Arial"/>
              <a:sym typeface="Arial"/>
            </a:endParaRPr>
          </a:p>
        </p:txBody>
      </p:sp>
      <p:sp>
        <p:nvSpPr>
          <p:cNvPr id="654" name="Google Shape;654;p37"/>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5" name="Google Shape;655;p37"/>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sp>
        <p:nvSpPr>
          <p:cNvPr id="656" name="Google Shape;656;p37"/>
          <p:cNvSpPr/>
          <p:nvPr/>
        </p:nvSpPr>
        <p:spPr>
          <a:xfrm>
            <a:off x="622440" y="1987200"/>
            <a:ext cx="977400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just">
              <a:lnSpc>
                <a:spcPct val="90000"/>
              </a:lnSpc>
              <a:spcBef>
                <a:spcPts val="0"/>
              </a:spcBef>
              <a:spcAft>
                <a:spcPts val="0"/>
              </a:spcAft>
              <a:buClr>
                <a:srgbClr val="000000"/>
              </a:buClr>
              <a:buSzPts val="2200"/>
              <a:buFont typeface="Arial"/>
              <a:buNone/>
            </a:pPr>
            <a:r>
              <a:rPr b="0" i="0" lang="es-AR" sz="2200" u="none" cap="none" strike="noStrike">
                <a:solidFill>
                  <a:srgbClr val="262626"/>
                </a:solidFill>
                <a:latin typeface="Calibri"/>
                <a:ea typeface="Calibri"/>
                <a:cs typeface="Calibri"/>
                <a:sym typeface="Calibri"/>
              </a:rPr>
              <a:t>El Equipo de software debe organizarse de manera que maximice las habilidades y capacidades de cada persona. </a:t>
            </a:r>
            <a:endParaRPr b="0" i="0" sz="22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200"/>
              <a:buFont typeface="Arial"/>
              <a:buNone/>
            </a:pPr>
            <a:r>
              <a:rPr b="0" i="0" lang="es-AR" sz="2200" u="none" cap="none" strike="noStrike">
                <a:solidFill>
                  <a:srgbClr val="262626"/>
                </a:solidFill>
                <a:latin typeface="Calibri"/>
                <a:ea typeface="Calibri"/>
                <a:cs typeface="Calibri"/>
                <a:sym typeface="Calibri"/>
              </a:rPr>
              <a:t>Las prácticas que realizan líderes ejemplares son: </a:t>
            </a:r>
            <a:endParaRPr b="0" i="0" sz="2200" u="none" cap="none" strike="noStrike">
              <a:solidFill>
                <a:srgbClr val="000000"/>
              </a:solidFill>
              <a:latin typeface="Arial"/>
              <a:ea typeface="Arial"/>
              <a:cs typeface="Arial"/>
              <a:sym typeface="Arial"/>
            </a:endParaRPr>
          </a:p>
          <a:p>
            <a:pPr indent="0" lvl="0" marL="0" marR="0" rtl="0" algn="l">
              <a:lnSpc>
                <a:spcPct val="90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a:p>
            <a:pPr indent="-285840" lvl="1" marL="743040" marR="0" rtl="0" algn="l">
              <a:lnSpc>
                <a:spcPct val="75000"/>
              </a:lnSpc>
              <a:spcBef>
                <a:spcPts val="1301"/>
              </a:spcBef>
              <a:spcAft>
                <a:spcPts val="0"/>
              </a:spcAft>
              <a:buClr>
                <a:srgbClr val="000000"/>
              </a:buClr>
              <a:buSzPts val="2000"/>
              <a:buFont typeface="Noto Sans Symbols"/>
              <a:buChar char="❖"/>
            </a:pPr>
            <a:r>
              <a:rPr b="0" i="0" lang="es-AR" sz="2000" u="none" cap="none" strike="noStrike">
                <a:solidFill>
                  <a:srgbClr val="262626"/>
                </a:solidFill>
                <a:latin typeface="Calibri"/>
                <a:ea typeface="Calibri"/>
                <a:cs typeface="Calibri"/>
                <a:sym typeface="Calibri"/>
              </a:rPr>
              <a:t>Modelar el camino: Practicar lo que predican. Demostrar compromiso con el equipo y el proyecto.</a:t>
            </a:r>
            <a:endParaRPr b="0" i="0" sz="2000" u="none" cap="none" strike="noStrike">
              <a:solidFill>
                <a:srgbClr val="000000"/>
              </a:solidFill>
              <a:latin typeface="Arial"/>
              <a:ea typeface="Arial"/>
              <a:cs typeface="Arial"/>
              <a:sym typeface="Arial"/>
            </a:endParaRPr>
          </a:p>
          <a:p>
            <a:pPr indent="-285840" lvl="1" marL="743040" marR="0" rtl="0" algn="l">
              <a:lnSpc>
                <a:spcPct val="75000"/>
              </a:lnSpc>
              <a:spcBef>
                <a:spcPts val="1301"/>
              </a:spcBef>
              <a:spcAft>
                <a:spcPts val="0"/>
              </a:spcAft>
              <a:buClr>
                <a:srgbClr val="000000"/>
              </a:buClr>
              <a:buSzPts val="2000"/>
              <a:buFont typeface="Noto Sans Symbols"/>
              <a:buChar char="❖"/>
            </a:pPr>
            <a:r>
              <a:rPr b="0" i="0" lang="es-AR" sz="2000" u="none" cap="none" strike="noStrike">
                <a:solidFill>
                  <a:srgbClr val="262626"/>
                </a:solidFill>
                <a:latin typeface="Calibri"/>
                <a:ea typeface="Calibri"/>
                <a:cs typeface="Calibri"/>
                <a:sym typeface="Calibri"/>
              </a:rPr>
              <a:t>Inspirar y visión compartida: Es importante motivar a los miembros del equipo, esto implica involucrar a las partes al principio del proceso de establecimiento de metas</a:t>
            </a:r>
            <a:endParaRPr b="0" i="0" sz="2000" u="none" cap="none" strike="noStrike">
              <a:solidFill>
                <a:srgbClr val="000000"/>
              </a:solidFill>
              <a:latin typeface="Arial"/>
              <a:ea typeface="Arial"/>
              <a:cs typeface="Arial"/>
              <a:sym typeface="Arial"/>
            </a:endParaRPr>
          </a:p>
          <a:p>
            <a:pPr indent="-285840" lvl="1" marL="743040" marR="0" rtl="0" algn="l">
              <a:lnSpc>
                <a:spcPct val="75000"/>
              </a:lnSpc>
              <a:spcBef>
                <a:spcPts val="1301"/>
              </a:spcBef>
              <a:spcAft>
                <a:spcPts val="0"/>
              </a:spcAft>
              <a:buClr>
                <a:srgbClr val="000000"/>
              </a:buClr>
              <a:buSzPts val="2000"/>
              <a:buFont typeface="Noto Sans Symbols"/>
              <a:buChar char="❖"/>
            </a:pPr>
            <a:r>
              <a:rPr b="0" i="0" lang="es-AR" sz="2000" u="none" cap="none" strike="noStrike">
                <a:solidFill>
                  <a:srgbClr val="262626"/>
                </a:solidFill>
                <a:latin typeface="Calibri"/>
                <a:ea typeface="Calibri"/>
                <a:cs typeface="Calibri"/>
                <a:sym typeface="Calibri"/>
              </a:rPr>
              <a:t>Desafiar el proceso: Tomar la iniciativa de buscar formas innovadoras para mejorar el trabajo. Animar a los miembros a experimentar y asumir riesgos.</a:t>
            </a:r>
            <a:endParaRPr b="0" i="0" sz="2000" u="none" cap="none" strike="noStrike">
              <a:solidFill>
                <a:srgbClr val="000000"/>
              </a:solidFill>
              <a:latin typeface="Arial"/>
              <a:ea typeface="Arial"/>
              <a:cs typeface="Arial"/>
              <a:sym typeface="Arial"/>
            </a:endParaRPr>
          </a:p>
          <a:p>
            <a:pPr indent="-285840" lvl="1" marL="743040" marR="0" rtl="0" algn="l">
              <a:lnSpc>
                <a:spcPct val="75000"/>
              </a:lnSpc>
              <a:spcBef>
                <a:spcPts val="1301"/>
              </a:spcBef>
              <a:spcAft>
                <a:spcPts val="0"/>
              </a:spcAft>
              <a:buClr>
                <a:srgbClr val="000000"/>
              </a:buClr>
              <a:buSzPts val="2000"/>
              <a:buFont typeface="Noto Sans Symbols"/>
              <a:buChar char="❖"/>
            </a:pPr>
            <a:r>
              <a:rPr b="0" i="0" lang="es-AR" sz="2000" u="none" cap="none" strike="noStrike">
                <a:solidFill>
                  <a:srgbClr val="262626"/>
                </a:solidFill>
                <a:latin typeface="Calibri"/>
                <a:ea typeface="Calibri"/>
                <a:cs typeface="Calibri"/>
                <a:sym typeface="Calibri"/>
              </a:rPr>
              <a:t>Permitir que otros actúen: Fomentar habilidades colaborativas del equipo, generando confianza y facilitando relaciones.</a:t>
            </a:r>
            <a:endParaRPr b="0" i="0" sz="2000" u="none" cap="none" strike="noStrike">
              <a:solidFill>
                <a:srgbClr val="000000"/>
              </a:solidFill>
              <a:latin typeface="Arial"/>
              <a:ea typeface="Arial"/>
              <a:cs typeface="Arial"/>
              <a:sym typeface="Arial"/>
            </a:endParaRPr>
          </a:p>
          <a:p>
            <a:pPr indent="-285840" lvl="1" marL="743040" marR="0" rtl="0" algn="l">
              <a:lnSpc>
                <a:spcPct val="75000"/>
              </a:lnSpc>
              <a:spcBef>
                <a:spcPts val="1301"/>
              </a:spcBef>
              <a:spcAft>
                <a:spcPts val="0"/>
              </a:spcAft>
              <a:buClr>
                <a:srgbClr val="000000"/>
              </a:buClr>
              <a:buSzPts val="2000"/>
              <a:buFont typeface="Noto Sans Symbols"/>
              <a:buChar char="❖"/>
            </a:pPr>
            <a:r>
              <a:rPr b="0" i="0" lang="es-AR" sz="2000" u="none" cap="none" strike="noStrike">
                <a:solidFill>
                  <a:srgbClr val="262626"/>
                </a:solidFill>
                <a:latin typeface="Calibri"/>
                <a:ea typeface="Calibri"/>
                <a:cs typeface="Calibri"/>
                <a:sym typeface="Calibri"/>
              </a:rPr>
              <a:t>Alentar: Celebrar los logros individuales. Generar espíritu comunitario. </a:t>
            </a:r>
            <a:endParaRPr b="0" i="0" sz="2000" u="none" cap="none" strike="noStrike">
              <a:solidFill>
                <a:srgbClr val="000000"/>
              </a:solidFill>
              <a:latin typeface="Arial"/>
              <a:ea typeface="Arial"/>
              <a:cs typeface="Arial"/>
              <a:sym typeface="Arial"/>
            </a:endParaRPr>
          </a:p>
          <a:p>
            <a:pPr indent="0" lvl="0" marL="0" marR="0" rtl="0" algn="l">
              <a:lnSpc>
                <a:spcPct val="75000"/>
              </a:lnSpc>
              <a:spcBef>
                <a:spcPts val="1301"/>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p:txBody>
      </p:sp>
      <p:sp>
        <p:nvSpPr>
          <p:cNvPr id="657" name="Google Shape;657;p37"/>
          <p:cNvSpPr/>
          <p:nvPr/>
        </p:nvSpPr>
        <p:spPr>
          <a:xfrm>
            <a:off x="168480" y="6630480"/>
            <a:ext cx="214992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400"/>
              <a:buFont typeface="Arial"/>
              <a:buNone/>
            </a:pPr>
            <a:r>
              <a:rPr b="0" i="0" lang="es-AR" sz="1400" u="none" cap="none" strike="noStrike">
                <a:solidFill>
                  <a:srgbClr val="8F8F8F"/>
                </a:solidFill>
                <a:latin typeface="Calibri"/>
                <a:ea typeface="Calibri"/>
                <a:cs typeface="Calibri"/>
                <a:sym typeface="Calibri"/>
              </a:rPr>
              <a:t>Ingenieria de Software II</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1" name="Shape 661"/>
        <p:cNvGrpSpPr/>
        <p:nvPr/>
      </p:nvGrpSpPr>
      <p:grpSpPr>
        <a:xfrm>
          <a:off x="0" y="0"/>
          <a:ext cx="0" cy="0"/>
          <a:chOff x="0" y="0"/>
          <a:chExt cx="0" cy="0"/>
        </a:xfrm>
      </p:grpSpPr>
      <p:sp>
        <p:nvSpPr>
          <p:cNvPr id="662" name="Google Shape;662;p38"/>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El equipo de software</a:t>
            </a:r>
            <a:endParaRPr b="0" i="0" sz="4000" u="none" cap="none" strike="noStrike">
              <a:solidFill>
                <a:srgbClr val="000000"/>
              </a:solidFill>
              <a:latin typeface="Arial"/>
              <a:ea typeface="Arial"/>
              <a:cs typeface="Arial"/>
              <a:sym typeface="Arial"/>
            </a:endParaRPr>
          </a:p>
        </p:txBody>
      </p:sp>
      <p:sp>
        <p:nvSpPr>
          <p:cNvPr id="663" name="Google Shape;663;p38"/>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4" name="Google Shape;664;p38"/>
          <p:cNvSpPr/>
          <p:nvPr/>
        </p:nvSpPr>
        <p:spPr>
          <a:xfrm>
            <a:off x="5941080" y="6585840"/>
            <a:ext cx="2157480" cy="3034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5" name="Google Shape;665;p38"/>
          <p:cNvSpPr/>
          <p:nvPr/>
        </p:nvSpPr>
        <p:spPr>
          <a:xfrm>
            <a:off x="1035720" y="2167920"/>
            <a:ext cx="1080216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just">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La mejor estructura de equipo depende del estilo gerencial de la organización, el número de personas que conformarán el equipo y sus niveles de habilidad, y la dificultad del problema en general. </a:t>
            </a:r>
            <a:endParaRPr b="0" i="0" sz="2800" u="none" cap="none" strike="noStrike">
              <a:solidFill>
                <a:srgbClr val="000000"/>
              </a:solidFill>
              <a:latin typeface="Arial"/>
              <a:ea typeface="Arial"/>
              <a:cs typeface="Arial"/>
              <a:sym typeface="Arial"/>
            </a:endParaRPr>
          </a:p>
          <a:p>
            <a:pPr indent="0" lvl="0" marL="0" marR="0" rtl="0" algn="just">
              <a:lnSpc>
                <a:spcPct val="85000"/>
              </a:lnSpc>
              <a:spcBef>
                <a:spcPts val="1301"/>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Como regla general, el equipo no debe tener más de 10 miembros. De todos modos eso depende del tamaño del proyecto.</a:t>
            </a:r>
            <a:endParaRPr b="0" i="0" sz="2800" u="none" cap="none" strike="noStrike">
              <a:solidFill>
                <a:srgbClr val="000000"/>
              </a:solidFill>
              <a:latin typeface="Arial"/>
              <a:ea typeface="Arial"/>
              <a:cs typeface="Arial"/>
              <a:sym typeface="Arial"/>
            </a:endParaRPr>
          </a:p>
        </p:txBody>
      </p:sp>
      <p:sp>
        <p:nvSpPr>
          <p:cNvPr id="666" name="Google Shape;666;p38"/>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0" name="Shape 670"/>
        <p:cNvGrpSpPr/>
        <p:nvPr/>
      </p:nvGrpSpPr>
      <p:grpSpPr>
        <a:xfrm>
          <a:off x="0" y="0"/>
          <a:ext cx="0" cy="0"/>
          <a:chOff x="0" y="0"/>
          <a:chExt cx="0" cy="0"/>
        </a:xfrm>
      </p:grpSpPr>
      <p:sp>
        <p:nvSpPr>
          <p:cNvPr id="671" name="Google Shape;671;p39"/>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El equipo de software</a:t>
            </a:r>
            <a:endParaRPr b="0" i="0" sz="4000" u="none" cap="none" strike="noStrike">
              <a:solidFill>
                <a:srgbClr val="000000"/>
              </a:solidFill>
              <a:latin typeface="Arial"/>
              <a:ea typeface="Arial"/>
              <a:cs typeface="Arial"/>
              <a:sym typeface="Arial"/>
            </a:endParaRPr>
          </a:p>
        </p:txBody>
      </p:sp>
      <p:sp>
        <p:nvSpPr>
          <p:cNvPr id="672" name="Google Shape;672;p39"/>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3" name="Google Shape;673;p39"/>
          <p:cNvSpPr/>
          <p:nvPr/>
        </p:nvSpPr>
        <p:spPr>
          <a:xfrm>
            <a:off x="5941080" y="6585840"/>
            <a:ext cx="2157480" cy="3034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4" name="Google Shape;674;p39"/>
          <p:cNvSpPr/>
          <p:nvPr/>
        </p:nvSpPr>
        <p:spPr>
          <a:xfrm>
            <a:off x="1035720" y="2167920"/>
            <a:ext cx="1080216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l">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Factores a considerar cuando se planea una estructura de equipo</a:t>
            </a:r>
            <a:endParaRPr b="0" i="0" sz="2800" u="none" cap="none" strike="noStrike">
              <a:solidFill>
                <a:srgbClr val="000000"/>
              </a:solidFill>
              <a:latin typeface="Arial"/>
              <a:ea typeface="Arial"/>
              <a:cs typeface="Arial"/>
              <a:sym typeface="Arial"/>
            </a:endParaRPr>
          </a:p>
          <a:p>
            <a:pPr indent="-455399" lvl="3" marL="935640" marR="0" rtl="0" algn="l">
              <a:lnSpc>
                <a:spcPct val="85000"/>
              </a:lnSpc>
              <a:spcBef>
                <a:spcPts val="601"/>
              </a:spcBef>
              <a:spcAft>
                <a:spcPts val="0"/>
              </a:spcAft>
              <a:buClr>
                <a:srgbClr val="262626"/>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Dificultad del problema a resolver</a:t>
            </a:r>
            <a:endParaRPr b="0" i="0" sz="2400" u="none" cap="none" strike="noStrike">
              <a:solidFill>
                <a:srgbClr val="000000"/>
              </a:solidFill>
              <a:latin typeface="Arial"/>
              <a:ea typeface="Arial"/>
              <a:cs typeface="Arial"/>
              <a:sym typeface="Arial"/>
            </a:endParaRPr>
          </a:p>
          <a:p>
            <a:pPr indent="-455399" lvl="3" marL="935640" marR="0" rtl="0" algn="l">
              <a:lnSpc>
                <a:spcPct val="85000"/>
              </a:lnSpc>
              <a:spcBef>
                <a:spcPts val="601"/>
              </a:spcBef>
              <a:spcAft>
                <a:spcPts val="0"/>
              </a:spcAft>
              <a:buClr>
                <a:srgbClr val="262626"/>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Tamaño del programa resultante </a:t>
            </a:r>
            <a:endParaRPr b="0" i="0" sz="2400" u="none" cap="none" strike="noStrike">
              <a:solidFill>
                <a:srgbClr val="000000"/>
              </a:solidFill>
              <a:latin typeface="Arial"/>
              <a:ea typeface="Arial"/>
              <a:cs typeface="Arial"/>
              <a:sym typeface="Arial"/>
            </a:endParaRPr>
          </a:p>
          <a:p>
            <a:pPr indent="-455399" lvl="3" marL="935640" marR="0" rtl="0" algn="l">
              <a:lnSpc>
                <a:spcPct val="85000"/>
              </a:lnSpc>
              <a:spcBef>
                <a:spcPts val="601"/>
              </a:spcBef>
              <a:spcAft>
                <a:spcPts val="0"/>
              </a:spcAft>
              <a:buClr>
                <a:srgbClr val="262626"/>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Tiempo que el equipo permanecerá unido</a:t>
            </a:r>
            <a:endParaRPr b="0" i="0" sz="2400" u="none" cap="none" strike="noStrike">
              <a:solidFill>
                <a:srgbClr val="000000"/>
              </a:solidFill>
              <a:latin typeface="Arial"/>
              <a:ea typeface="Arial"/>
              <a:cs typeface="Arial"/>
              <a:sym typeface="Arial"/>
            </a:endParaRPr>
          </a:p>
          <a:p>
            <a:pPr indent="-455399" lvl="3" marL="935640" marR="0" rtl="0" algn="l">
              <a:lnSpc>
                <a:spcPct val="85000"/>
              </a:lnSpc>
              <a:spcBef>
                <a:spcPts val="601"/>
              </a:spcBef>
              <a:spcAft>
                <a:spcPts val="0"/>
              </a:spcAft>
              <a:buClr>
                <a:srgbClr val="262626"/>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Grado en que puede dividirse en módulos el problema a resolver</a:t>
            </a:r>
            <a:endParaRPr b="0" i="0" sz="2400" u="none" cap="none" strike="noStrike">
              <a:solidFill>
                <a:srgbClr val="000000"/>
              </a:solidFill>
              <a:latin typeface="Arial"/>
              <a:ea typeface="Arial"/>
              <a:cs typeface="Arial"/>
              <a:sym typeface="Arial"/>
            </a:endParaRPr>
          </a:p>
          <a:p>
            <a:pPr indent="-455399" lvl="3" marL="935640" marR="0" rtl="0" algn="l">
              <a:lnSpc>
                <a:spcPct val="85000"/>
              </a:lnSpc>
              <a:spcBef>
                <a:spcPts val="601"/>
              </a:spcBef>
              <a:spcAft>
                <a:spcPts val="0"/>
              </a:spcAft>
              <a:buClr>
                <a:srgbClr val="262626"/>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Calidad y confiabilidad requerida por el sistema a construir</a:t>
            </a:r>
            <a:endParaRPr b="0" i="0" sz="2400" u="none" cap="none" strike="noStrike">
              <a:solidFill>
                <a:srgbClr val="000000"/>
              </a:solidFill>
              <a:latin typeface="Arial"/>
              <a:ea typeface="Arial"/>
              <a:cs typeface="Arial"/>
              <a:sym typeface="Arial"/>
            </a:endParaRPr>
          </a:p>
          <a:p>
            <a:pPr indent="-455399" lvl="3" marL="935640" marR="0" rtl="0" algn="l">
              <a:lnSpc>
                <a:spcPct val="85000"/>
              </a:lnSpc>
              <a:spcBef>
                <a:spcPts val="601"/>
              </a:spcBef>
              <a:spcAft>
                <a:spcPts val="0"/>
              </a:spcAft>
              <a:buClr>
                <a:srgbClr val="262626"/>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Rigidez de la fecha de entrega</a:t>
            </a:r>
            <a:endParaRPr b="0" i="0" sz="2400" u="none" cap="none" strike="noStrike">
              <a:solidFill>
                <a:srgbClr val="000000"/>
              </a:solidFill>
              <a:latin typeface="Arial"/>
              <a:ea typeface="Arial"/>
              <a:cs typeface="Arial"/>
              <a:sym typeface="Arial"/>
            </a:endParaRPr>
          </a:p>
          <a:p>
            <a:pPr indent="-455399" lvl="3" marL="935640" marR="0" rtl="0" algn="l">
              <a:lnSpc>
                <a:spcPct val="85000"/>
              </a:lnSpc>
              <a:spcBef>
                <a:spcPts val="601"/>
              </a:spcBef>
              <a:spcAft>
                <a:spcPts val="0"/>
              </a:spcAft>
              <a:buClr>
                <a:srgbClr val="262626"/>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 Grado de sociabilidad requerido para el proyecto </a:t>
            </a:r>
            <a:endParaRPr b="0" i="0" sz="2400" u="none" cap="none" strike="noStrike">
              <a:solidFill>
                <a:srgbClr val="000000"/>
              </a:solidFill>
              <a:latin typeface="Arial"/>
              <a:ea typeface="Arial"/>
              <a:cs typeface="Arial"/>
              <a:sym typeface="Arial"/>
            </a:endParaRPr>
          </a:p>
        </p:txBody>
      </p:sp>
      <p:sp>
        <p:nvSpPr>
          <p:cNvPr id="675" name="Google Shape;675;p39"/>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7" name="Shape 327"/>
        <p:cNvGrpSpPr/>
        <p:nvPr/>
      </p:nvGrpSpPr>
      <p:grpSpPr>
        <a:xfrm>
          <a:off x="0" y="0"/>
          <a:ext cx="0" cy="0"/>
          <a:chOff x="0" y="0"/>
          <a:chExt cx="0" cy="0"/>
        </a:xfrm>
      </p:grpSpPr>
      <p:sp>
        <p:nvSpPr>
          <p:cNvPr id="328" name="Google Shape;328;p4"/>
          <p:cNvSpPr/>
          <p:nvPr/>
        </p:nvSpPr>
        <p:spPr>
          <a:xfrm>
            <a:off x="734040" y="48852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Gestión de la Configuración del Software (GCS)</a:t>
            </a:r>
            <a:endParaRPr b="0" i="0" sz="4000" u="none" cap="none" strike="noStrike">
              <a:solidFill>
                <a:srgbClr val="000000"/>
              </a:solidFill>
              <a:latin typeface="Arial"/>
              <a:ea typeface="Arial"/>
              <a:cs typeface="Arial"/>
              <a:sym typeface="Arial"/>
            </a:endParaRPr>
          </a:p>
        </p:txBody>
      </p:sp>
      <p:sp>
        <p:nvSpPr>
          <p:cNvPr id="329" name="Google Shape;329;p4"/>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4"/>
          <p:cNvSpPr/>
          <p:nvPr/>
        </p:nvSpPr>
        <p:spPr>
          <a:xfrm>
            <a:off x="6245880" y="661974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9na. Ed. Cap. 22</a:t>
            </a:r>
            <a:endParaRPr b="0" i="0" sz="1400" u="none" cap="none" strike="noStrike">
              <a:solidFill>
                <a:srgbClr val="000000"/>
              </a:solidFill>
              <a:latin typeface="Arial"/>
              <a:ea typeface="Arial"/>
              <a:cs typeface="Arial"/>
              <a:sym typeface="Arial"/>
            </a:endParaRPr>
          </a:p>
        </p:txBody>
      </p:sp>
      <p:sp>
        <p:nvSpPr>
          <p:cNvPr id="331" name="Google Shape;331;p4"/>
          <p:cNvSpPr/>
          <p:nvPr/>
        </p:nvSpPr>
        <p:spPr>
          <a:xfrm>
            <a:off x="717120" y="1947960"/>
            <a:ext cx="10541520" cy="45849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85000"/>
              </a:lnSpc>
              <a:spcBef>
                <a:spcPts val="0"/>
              </a:spcBef>
              <a:spcAft>
                <a:spcPts val="0"/>
              </a:spcAft>
              <a:buClr>
                <a:srgbClr val="000000"/>
              </a:buClr>
              <a:buSzPts val="3200"/>
              <a:buFont typeface="Arial"/>
              <a:buNone/>
            </a:pPr>
            <a:r>
              <a:rPr b="0" i="0" lang="es-AR" sz="3200" u="none" cap="none" strike="noStrike">
                <a:solidFill>
                  <a:srgbClr val="000000"/>
                </a:solidFill>
                <a:latin typeface="Calibri"/>
                <a:ea typeface="Calibri"/>
                <a:cs typeface="Calibri"/>
                <a:sym typeface="Calibri"/>
              </a:rPr>
              <a:t>Gestión de Configuración es el proceso de:</a:t>
            </a:r>
            <a:endParaRPr b="0" i="0" sz="3200" u="none" cap="none" strike="noStrike">
              <a:solidFill>
                <a:srgbClr val="000000"/>
              </a:solidFill>
              <a:latin typeface="Arial"/>
              <a:ea typeface="Arial"/>
              <a:cs typeface="Arial"/>
              <a:sym typeface="Arial"/>
            </a:endParaRPr>
          </a:p>
          <a:p>
            <a:pPr indent="-91440" lvl="2" marL="457200" marR="0" rtl="0" algn="just">
              <a:lnSpc>
                <a:spcPct val="100000"/>
              </a:lnSpc>
              <a:spcBef>
                <a:spcPts val="0"/>
              </a:spcBef>
              <a:spcAft>
                <a:spcPts val="0"/>
              </a:spcAft>
              <a:buClr>
                <a:srgbClr val="000000"/>
              </a:buClr>
              <a:buSzPts val="1440"/>
              <a:buFont typeface="Noto Sans Symbols"/>
              <a:buChar char="●"/>
            </a:pPr>
            <a:r>
              <a:rPr b="0" i="0" lang="es-AR" sz="3200" u="none" cap="none" strike="noStrike">
                <a:solidFill>
                  <a:srgbClr val="000000"/>
                </a:solidFill>
                <a:latin typeface="Calibri"/>
                <a:ea typeface="Calibri"/>
                <a:cs typeface="Calibri"/>
                <a:sym typeface="Calibri"/>
              </a:rPr>
              <a:t> </a:t>
            </a:r>
            <a:r>
              <a:rPr b="0" i="0" lang="es-AR" sz="2800" u="none" cap="none" strike="noStrike">
                <a:solidFill>
                  <a:srgbClr val="000000"/>
                </a:solidFill>
                <a:latin typeface="Calibri"/>
                <a:ea typeface="Calibri"/>
                <a:cs typeface="Calibri"/>
                <a:sym typeface="Calibri"/>
              </a:rPr>
              <a:t>Identificar y definir los elementos en el sistema, controlando el cambio de estos elementos a lo largo de su ciclo de vida, registrando y reportando el estado de los elementos y las solicitudes de cambio, y verificando que los elementos estén completos y que sean los correctos</a:t>
            </a:r>
            <a:r>
              <a:rPr b="0" i="0" lang="es-AR" sz="3200" u="none" cap="none" strike="noStrike">
                <a:solidFill>
                  <a:srgbClr val="000000"/>
                </a:solidFill>
                <a:latin typeface="Calibri"/>
                <a:ea typeface="Calibri"/>
                <a:cs typeface="Calibri"/>
                <a:sym typeface="Calibri"/>
              </a:rPr>
              <a:t>.</a:t>
            </a:r>
            <a:endParaRPr b="0" i="0" sz="3200" u="none" cap="none" strike="noStrike">
              <a:solidFill>
                <a:srgbClr val="000000"/>
              </a:solidFill>
              <a:latin typeface="Arial"/>
              <a:ea typeface="Arial"/>
              <a:cs typeface="Arial"/>
              <a:sym typeface="Arial"/>
            </a:endParaRPr>
          </a:p>
          <a:p>
            <a:pPr indent="0" lvl="1" marL="0" marR="0" rtl="0" algn="l">
              <a:lnSpc>
                <a:spcPct val="100000"/>
              </a:lnSpc>
              <a:spcBef>
                <a:spcPts val="0"/>
              </a:spcBef>
              <a:spcAft>
                <a:spcPts val="0"/>
              </a:spcAft>
              <a:buClr>
                <a:srgbClr val="000000"/>
              </a:buClr>
              <a:buSzPts val="1440"/>
              <a:buFont typeface="Noto Sans Symbols"/>
              <a:buNone/>
            </a:pPr>
            <a:r>
              <a:t/>
            </a:r>
            <a:endParaRPr b="0" i="0" sz="3200" u="none" cap="none" strike="noStrike">
              <a:solidFill>
                <a:srgbClr val="000000"/>
              </a:solidFill>
              <a:latin typeface="Arial"/>
              <a:ea typeface="Arial"/>
              <a:cs typeface="Arial"/>
              <a:sym typeface="Arial"/>
            </a:endParaRPr>
          </a:p>
          <a:p>
            <a:pPr indent="0" lvl="0" marL="0" marR="0" rtl="0" algn="ctr">
              <a:lnSpc>
                <a:spcPct val="85000"/>
              </a:lnSpc>
              <a:spcBef>
                <a:spcPts val="0"/>
              </a:spcBef>
              <a:spcAft>
                <a:spcPts val="0"/>
              </a:spcAft>
              <a:buClr>
                <a:srgbClr val="000000"/>
              </a:buClr>
              <a:buSzPts val="3200"/>
              <a:buFont typeface="Arial"/>
              <a:buNone/>
            </a:pPr>
            <a:r>
              <a:rPr b="0" i="0" lang="es-AR" sz="3200" u="none" cap="none" strike="noStrike">
                <a:solidFill>
                  <a:srgbClr val="FF0000"/>
                </a:solidFill>
                <a:latin typeface="Calibri"/>
                <a:ea typeface="Calibri"/>
                <a:cs typeface="Calibri"/>
                <a:sym typeface="Calibri"/>
              </a:rPr>
              <a:t>Es una actividad de autoprotección que se aplica durante el proceso del software.</a:t>
            </a:r>
            <a:endParaRPr b="0" i="0" sz="3200" u="none" cap="none" strike="noStrike">
              <a:solidFill>
                <a:srgbClr val="FF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9" name="Shape 679"/>
        <p:cNvGrpSpPr/>
        <p:nvPr/>
      </p:nvGrpSpPr>
      <p:grpSpPr>
        <a:xfrm>
          <a:off x="0" y="0"/>
          <a:ext cx="0" cy="0"/>
          <a:chOff x="0" y="0"/>
          <a:chExt cx="0" cy="0"/>
        </a:xfrm>
      </p:grpSpPr>
      <p:sp>
        <p:nvSpPr>
          <p:cNvPr id="680" name="Google Shape;680;p40"/>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El equipo de software</a:t>
            </a:r>
            <a:endParaRPr b="0" i="0" sz="4000" u="none" cap="none" strike="noStrike">
              <a:solidFill>
                <a:srgbClr val="000000"/>
              </a:solidFill>
              <a:latin typeface="Arial"/>
              <a:ea typeface="Arial"/>
              <a:cs typeface="Arial"/>
              <a:sym typeface="Arial"/>
            </a:endParaRPr>
          </a:p>
        </p:txBody>
      </p:sp>
      <p:sp>
        <p:nvSpPr>
          <p:cNvPr id="681" name="Google Shape;681;p40"/>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2" name="Google Shape;682;p40"/>
          <p:cNvSpPr/>
          <p:nvPr/>
        </p:nvSpPr>
        <p:spPr>
          <a:xfrm>
            <a:off x="5941080" y="6585840"/>
            <a:ext cx="2157480" cy="3034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3" name="Google Shape;683;p40"/>
          <p:cNvSpPr/>
          <p:nvPr/>
        </p:nvSpPr>
        <p:spPr>
          <a:xfrm>
            <a:off x="683640" y="1856520"/>
            <a:ext cx="1080216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l">
              <a:lnSpc>
                <a:spcPct val="85000"/>
              </a:lnSpc>
              <a:spcBef>
                <a:spcPts val="0"/>
              </a:spcBef>
              <a:spcAft>
                <a:spcPts val="0"/>
              </a:spcAft>
              <a:buClr>
                <a:srgbClr val="000000"/>
              </a:buClr>
              <a:buSzPts val="2400"/>
              <a:buFont typeface="Arial"/>
              <a:buNone/>
            </a:pPr>
            <a:r>
              <a:rPr b="0" i="0" lang="es-AR" sz="2400" u="none" cap="none" strike="noStrike">
                <a:solidFill>
                  <a:srgbClr val="262626"/>
                </a:solidFill>
                <a:latin typeface="Calibri"/>
                <a:ea typeface="Calibri"/>
                <a:cs typeface="Calibri"/>
                <a:sym typeface="Calibri"/>
              </a:rPr>
              <a:t>Para evitar :</a:t>
            </a:r>
            <a:endParaRPr b="0" i="0" sz="2400" u="none" cap="none" strike="noStrike">
              <a:solidFill>
                <a:srgbClr val="000000"/>
              </a:solidFill>
              <a:latin typeface="Arial"/>
              <a:ea typeface="Arial"/>
              <a:cs typeface="Arial"/>
              <a:sym typeface="Arial"/>
            </a:endParaRPr>
          </a:p>
          <a:p>
            <a:pPr indent="-457200" lvl="2" marL="1371600" marR="0" rtl="0" algn="just">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Atmósfera de trabajo frenética-&gt;  </a:t>
            </a:r>
            <a:r>
              <a:rPr b="0" i="0" lang="es-AR" sz="2000" u="none" cap="none" strike="noStrike">
                <a:solidFill>
                  <a:srgbClr val="262626"/>
                </a:solidFill>
                <a:latin typeface="Calibri"/>
                <a:ea typeface="Calibri"/>
                <a:cs typeface="Calibri"/>
                <a:sym typeface="Calibri"/>
              </a:rPr>
              <a:t>El equipo tiene acceso a toda la información y las principales metas y objetivos no se modifican a menos que sea absolutamente necesario.</a:t>
            </a:r>
            <a:endParaRPr b="0" i="0" sz="2000" u="none" cap="none" strike="noStrike">
              <a:solidFill>
                <a:srgbClr val="000000"/>
              </a:solidFill>
              <a:latin typeface="Arial"/>
              <a:ea typeface="Arial"/>
              <a:cs typeface="Arial"/>
              <a:sym typeface="Arial"/>
            </a:endParaRPr>
          </a:p>
          <a:p>
            <a:pPr indent="-457200" lvl="2" marL="1371600" marR="0" rtl="0" algn="just">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Fricción entre los miembros del equipo-</a:t>
            </a:r>
            <a:r>
              <a:rPr b="0" i="0" lang="es-AR" sz="2000" u="none" cap="none" strike="noStrike">
                <a:solidFill>
                  <a:srgbClr val="262626"/>
                </a:solidFill>
                <a:latin typeface="Calibri"/>
                <a:ea typeface="Calibri"/>
                <a:cs typeface="Calibri"/>
                <a:sym typeface="Calibri"/>
              </a:rPr>
              <a:t>&gt; Se define responsabilidad a cada uno </a:t>
            </a:r>
            <a:endParaRPr b="0" i="0" sz="2000" u="none" cap="none" strike="noStrike">
              <a:solidFill>
                <a:srgbClr val="000000"/>
              </a:solidFill>
              <a:latin typeface="Arial"/>
              <a:ea typeface="Arial"/>
              <a:cs typeface="Arial"/>
              <a:sym typeface="Arial"/>
            </a:endParaRPr>
          </a:p>
          <a:p>
            <a:pPr indent="-457200" lvl="2" marL="1371600" marR="0" rtl="0" algn="just">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Proceso de software fragmentado o mal coordinado-&gt; </a:t>
            </a:r>
            <a:r>
              <a:rPr b="0" i="0" lang="es-AR" sz="2000" u="none" cap="none" strike="noStrike">
                <a:solidFill>
                  <a:srgbClr val="262626"/>
                </a:solidFill>
                <a:latin typeface="Calibri"/>
                <a:ea typeface="Calibri"/>
                <a:cs typeface="Calibri"/>
                <a:sym typeface="Calibri"/>
              </a:rPr>
              <a:t>Entender lo que se va a crear y permitir que el equipo seleccione el modelo de proceso</a:t>
            </a:r>
            <a:endParaRPr b="0" i="0" sz="2000" u="none" cap="none" strike="noStrike">
              <a:solidFill>
                <a:srgbClr val="000000"/>
              </a:solidFill>
              <a:latin typeface="Arial"/>
              <a:ea typeface="Arial"/>
              <a:cs typeface="Arial"/>
              <a:sym typeface="Arial"/>
            </a:endParaRPr>
          </a:p>
          <a:p>
            <a:pPr indent="-457200" lvl="2" marL="1371600" marR="0" rtl="0" algn="just">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Definición imprecisa de roles-&gt; </a:t>
            </a:r>
            <a:r>
              <a:rPr b="0" i="0" lang="es-AR" sz="2000" u="none" cap="none" strike="noStrike">
                <a:solidFill>
                  <a:srgbClr val="262626"/>
                </a:solidFill>
                <a:latin typeface="Calibri"/>
                <a:ea typeface="Calibri"/>
                <a:cs typeface="Calibri"/>
                <a:sym typeface="Calibri"/>
              </a:rPr>
              <a:t>Definir enfoques correctivos ante un miembro que no cumple</a:t>
            </a:r>
            <a:endParaRPr b="0" i="0" sz="2000" u="none" cap="none" strike="noStrike">
              <a:solidFill>
                <a:srgbClr val="000000"/>
              </a:solidFill>
              <a:latin typeface="Arial"/>
              <a:ea typeface="Arial"/>
              <a:cs typeface="Arial"/>
              <a:sym typeface="Arial"/>
            </a:endParaRPr>
          </a:p>
          <a:p>
            <a:pPr indent="-457200" lvl="2" marL="1371600" marR="0" rtl="0" algn="just">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Exposición continua y repetida al fracaso-&gt;</a:t>
            </a:r>
            <a:r>
              <a:rPr b="0" i="0" lang="es-AR" sz="2000" u="none" cap="none" strike="noStrike">
                <a:solidFill>
                  <a:srgbClr val="262626"/>
                </a:solidFill>
                <a:latin typeface="Calibri"/>
                <a:ea typeface="Calibri"/>
                <a:cs typeface="Calibri"/>
                <a:sym typeface="Calibri"/>
              </a:rPr>
              <a:t>Utilización de técnicas basadas en la retroalimentación y solución de problemas</a:t>
            </a:r>
            <a:endParaRPr b="0" i="0" sz="2000" u="none" cap="none" strike="noStrike">
              <a:solidFill>
                <a:srgbClr val="000000"/>
              </a:solidFill>
              <a:latin typeface="Arial"/>
              <a:ea typeface="Arial"/>
              <a:cs typeface="Arial"/>
              <a:sym typeface="Arial"/>
            </a:endParaRPr>
          </a:p>
          <a:p>
            <a:pPr indent="0" lvl="2" marL="914400" marR="0" rtl="0" algn="l">
              <a:lnSpc>
                <a:spcPct val="85000"/>
              </a:lnSpc>
              <a:spcBef>
                <a:spcPts val="1301"/>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
        <p:nvSpPr>
          <p:cNvPr id="684" name="Google Shape;684;p40"/>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8" name="Shape 688"/>
        <p:cNvGrpSpPr/>
        <p:nvPr/>
      </p:nvGrpSpPr>
      <p:grpSpPr>
        <a:xfrm>
          <a:off x="0" y="0"/>
          <a:ext cx="0" cy="0"/>
          <a:chOff x="0" y="0"/>
          <a:chExt cx="0" cy="0"/>
        </a:xfrm>
      </p:grpSpPr>
      <p:sp>
        <p:nvSpPr>
          <p:cNvPr id="689" name="Google Shape;689;p41"/>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Paradigmas Organizacionales del equipo</a:t>
            </a:r>
            <a:endParaRPr b="0" i="0" sz="4000" u="none" cap="none" strike="noStrike">
              <a:solidFill>
                <a:srgbClr val="000000"/>
              </a:solidFill>
              <a:latin typeface="Arial"/>
              <a:ea typeface="Arial"/>
              <a:cs typeface="Arial"/>
              <a:sym typeface="Arial"/>
            </a:endParaRPr>
          </a:p>
        </p:txBody>
      </p:sp>
      <p:sp>
        <p:nvSpPr>
          <p:cNvPr id="690" name="Google Shape;690;p41"/>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1" name="Google Shape;691;p41"/>
          <p:cNvSpPr/>
          <p:nvPr/>
        </p:nvSpPr>
        <p:spPr>
          <a:xfrm>
            <a:off x="1197887" y="2483280"/>
            <a:ext cx="9774000" cy="25182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just">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1- </a:t>
            </a:r>
            <a:r>
              <a:rPr b="1" i="0" lang="es-AR" sz="2800" u="none" cap="none" strike="noStrike">
                <a:solidFill>
                  <a:srgbClr val="262626"/>
                </a:solidFill>
                <a:latin typeface="Calibri"/>
                <a:ea typeface="Calibri"/>
                <a:cs typeface="Calibri"/>
                <a:sym typeface="Calibri"/>
              </a:rPr>
              <a:t>Paradigma cerrado </a:t>
            </a:r>
            <a:r>
              <a:rPr b="0" i="0" lang="es-AR" sz="2800" u="none" cap="none" strike="noStrike">
                <a:solidFill>
                  <a:srgbClr val="262626"/>
                </a:solidFill>
                <a:latin typeface="Calibri"/>
                <a:ea typeface="Calibri"/>
                <a:cs typeface="Calibri"/>
                <a:sym typeface="Calibri"/>
              </a:rPr>
              <a:t>estructura un equipo conforme a una jerarquía de autoridad tradicional. (Comunicación vertical entre jefe y miembros del equipo)</a:t>
            </a:r>
            <a:endParaRPr b="0" i="0" sz="1400" u="none" cap="none" strike="noStrike">
              <a:solidFill>
                <a:srgbClr val="000000"/>
              </a:solidFill>
              <a:latin typeface="Arial"/>
              <a:ea typeface="Arial"/>
              <a:cs typeface="Arial"/>
              <a:sym typeface="Arial"/>
            </a:endParaRPr>
          </a:p>
          <a:p>
            <a:pPr indent="0" lvl="0" marL="0" marR="0" rtl="0" algn="just">
              <a:lnSpc>
                <a:spcPct val="85000"/>
              </a:lnSpc>
              <a:spcBef>
                <a:spcPts val="0"/>
              </a:spcBef>
              <a:spcAft>
                <a:spcPts val="0"/>
              </a:spcAft>
              <a:buClr>
                <a:srgbClr val="000000"/>
              </a:buClr>
              <a:buSzPts val="2800"/>
              <a:buFont typeface="Arial"/>
              <a:buNone/>
            </a:pPr>
            <a:r>
              <a:t/>
            </a:r>
            <a:endParaRPr b="0" i="0" sz="2800" u="none" cap="none" strike="noStrike">
              <a:solidFill>
                <a:srgbClr val="262626"/>
              </a:solidFill>
              <a:latin typeface="Calibri"/>
              <a:ea typeface="Calibri"/>
              <a:cs typeface="Calibri"/>
              <a:sym typeface="Calibri"/>
            </a:endParaRPr>
          </a:p>
          <a:p>
            <a:pPr indent="0" lvl="0" marL="0" marR="0" rtl="0" algn="just">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Tales equipos pueden trabajar bien cuando producen software muy similar al de esfuerzos anteriores, pero será menos probable que sean innovadores cuando trabajen dentro de este paradigma.</a:t>
            </a:r>
            <a:endParaRPr b="0" i="0" sz="2800" u="none" cap="none" strike="noStrike">
              <a:solidFill>
                <a:srgbClr val="000000"/>
              </a:solidFill>
              <a:latin typeface="Arial"/>
              <a:ea typeface="Arial"/>
              <a:cs typeface="Arial"/>
              <a:sym typeface="Arial"/>
            </a:endParaRPr>
          </a:p>
        </p:txBody>
      </p:sp>
      <p:sp>
        <p:nvSpPr>
          <p:cNvPr id="692" name="Google Shape;692;p41"/>
          <p:cNvSpPr/>
          <p:nvPr/>
        </p:nvSpPr>
        <p:spPr>
          <a:xfrm>
            <a:off x="1521000" y="1357200"/>
            <a:ext cx="531360" cy="243000"/>
          </a:xfrm>
          <a:custGeom>
            <a:rect b="b" l="l" r="r" t="t"/>
            <a:pathLst>
              <a:path extrusionOk="0" h="21600" w="21600">
                <a:moveTo>
                  <a:pt x="0" y="0"/>
                </a:moveTo>
                <a:lnTo>
                  <a:pt x="21600" y="0"/>
                </a:lnTo>
                <a:lnTo>
                  <a:pt x="21600" y="21600"/>
                </a:lnTo>
                <a:lnTo>
                  <a:pt x="0" y="21600"/>
                </a:lnTo>
                <a:close/>
              </a:path>
            </a:pathLst>
          </a:custGeom>
          <a:noFill/>
          <a:ln>
            <a:noFill/>
          </a:ln>
        </p:spPr>
        <p:txBody>
          <a:bodyPr anchorCtr="1" anchor="ctr" bIns="45000" lIns="90000" spcFirstLastPara="1" rIns="90000" wrap="square" tIns="45000">
            <a:noAutofit/>
          </a:bodyPr>
          <a:lstStyle/>
          <a:p>
            <a:pPr indent="0" lvl="0" marL="0" marR="0" rtl="0" algn="ctr">
              <a:lnSpc>
                <a:spcPct val="80000"/>
              </a:lnSpc>
              <a:spcBef>
                <a:spcPts val="0"/>
              </a:spcBef>
              <a:spcAft>
                <a:spcPts val="0"/>
              </a:spcAft>
              <a:buClr>
                <a:srgbClr val="000000"/>
              </a:buClr>
              <a:buSzPts val="1200"/>
              <a:buFont typeface="Arial"/>
              <a:buNone/>
            </a:pPr>
            <a:fld id="{00000000-1234-1234-1234-123412341234}" type="slidenum">
              <a:rPr b="1" i="0" lang="es-AR" sz="1200" u="none" cap="none" strike="noStrike">
                <a:solidFill>
                  <a:srgbClr val="FFFFFF"/>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693" name="Google Shape;693;p41"/>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pic>
        <p:nvPicPr>
          <p:cNvPr id="694" name="Google Shape;694;p41"/>
          <p:cNvPicPr preferRelativeResize="0"/>
          <p:nvPr/>
        </p:nvPicPr>
        <p:blipFill rotWithShape="1">
          <a:blip r:embed="rId3">
            <a:alphaModFix/>
          </a:blip>
          <a:srcRect b="0" l="0" r="0" t="0"/>
          <a:stretch/>
        </p:blipFill>
        <p:spPr>
          <a:xfrm>
            <a:off x="9584820" y="5197320"/>
            <a:ext cx="2081880" cy="164484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8" name="Shape 698"/>
        <p:cNvGrpSpPr/>
        <p:nvPr/>
      </p:nvGrpSpPr>
      <p:grpSpPr>
        <a:xfrm>
          <a:off x="0" y="0"/>
          <a:ext cx="0" cy="0"/>
          <a:chOff x="0" y="0"/>
          <a:chExt cx="0" cy="0"/>
        </a:xfrm>
      </p:grpSpPr>
      <p:sp>
        <p:nvSpPr>
          <p:cNvPr id="699" name="Google Shape;699;p42"/>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Paradigmas Organizacionales del equipo</a:t>
            </a:r>
            <a:endParaRPr b="0" i="0" sz="4000" u="none" cap="none" strike="noStrike">
              <a:solidFill>
                <a:srgbClr val="000000"/>
              </a:solidFill>
              <a:latin typeface="Arial"/>
              <a:ea typeface="Arial"/>
              <a:cs typeface="Arial"/>
              <a:sym typeface="Arial"/>
            </a:endParaRPr>
          </a:p>
        </p:txBody>
      </p:sp>
      <p:sp>
        <p:nvSpPr>
          <p:cNvPr id="700" name="Google Shape;700;p42"/>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1" name="Google Shape;701;p42"/>
          <p:cNvSpPr/>
          <p:nvPr/>
        </p:nvSpPr>
        <p:spPr>
          <a:xfrm>
            <a:off x="207287" y="1856160"/>
            <a:ext cx="9774000" cy="25182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just">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2- </a:t>
            </a:r>
            <a:r>
              <a:rPr b="1" i="0" lang="es-AR" sz="2800" u="none" cap="none" strike="noStrike">
                <a:solidFill>
                  <a:srgbClr val="262626"/>
                </a:solidFill>
                <a:latin typeface="Calibri"/>
                <a:ea typeface="Calibri"/>
                <a:cs typeface="Calibri"/>
                <a:sym typeface="Calibri"/>
              </a:rPr>
              <a:t>Paradigma abierto </a:t>
            </a:r>
            <a:r>
              <a:rPr b="0" i="0" lang="es-AR" sz="2800" u="none" cap="none" strike="noStrike">
                <a:solidFill>
                  <a:srgbClr val="262626"/>
                </a:solidFill>
                <a:latin typeface="Calibri"/>
                <a:ea typeface="Calibri"/>
                <a:cs typeface="Calibri"/>
                <a:sym typeface="Calibri"/>
              </a:rPr>
              <a:t>intenta estructurar un equipo de manera que logre algunos de los controles asociados con el paradigma cerrado, pero también mucha de la innovación que ocurre cuando se usa el paradigma aleatorio. El trabajo se realiza de manera colaborativa; la gran comunicación y la toma de decisiones consensuadas constituyen las características de los equipos de paradigma abierto. Es un equipo democrático y con decisiones consensuadas.</a:t>
            </a:r>
            <a:endParaRPr b="0" i="0" sz="1400" u="none" cap="none" strike="noStrike">
              <a:solidFill>
                <a:srgbClr val="000000"/>
              </a:solidFill>
              <a:latin typeface="Arial"/>
              <a:ea typeface="Arial"/>
              <a:cs typeface="Arial"/>
              <a:sym typeface="Arial"/>
            </a:endParaRPr>
          </a:p>
          <a:p>
            <a:pPr indent="0" lvl="0" marL="0" marR="0" rtl="0" algn="just">
              <a:lnSpc>
                <a:spcPct val="85000"/>
              </a:lnSpc>
              <a:spcBef>
                <a:spcPts val="0"/>
              </a:spcBef>
              <a:spcAft>
                <a:spcPts val="0"/>
              </a:spcAft>
              <a:buClr>
                <a:srgbClr val="000000"/>
              </a:buClr>
              <a:buSzPts val="2800"/>
              <a:buFont typeface="Arial"/>
              <a:buNone/>
            </a:pPr>
            <a:r>
              <a:t/>
            </a:r>
            <a:endParaRPr b="0" i="0" sz="2800" u="none" cap="none" strike="noStrike">
              <a:solidFill>
                <a:srgbClr val="262626"/>
              </a:solidFill>
              <a:latin typeface="Calibri"/>
              <a:ea typeface="Calibri"/>
              <a:cs typeface="Calibri"/>
              <a:sym typeface="Calibri"/>
            </a:endParaRPr>
          </a:p>
          <a:p>
            <a:pPr indent="0" lvl="0" marL="0" marR="0" rtl="0" algn="just">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Las estructuras de equipo de este paradigma son muy adecuadas para la solución de problemas complejos, pero pueden no desempeñarse tan eficazmente como otros equipos.</a:t>
            </a:r>
            <a:endParaRPr b="0" i="0" sz="2800" u="none" cap="none" strike="noStrike">
              <a:solidFill>
                <a:srgbClr val="000000"/>
              </a:solidFill>
              <a:latin typeface="Arial"/>
              <a:ea typeface="Arial"/>
              <a:cs typeface="Arial"/>
              <a:sym typeface="Arial"/>
            </a:endParaRPr>
          </a:p>
        </p:txBody>
      </p:sp>
      <p:sp>
        <p:nvSpPr>
          <p:cNvPr id="702" name="Google Shape;702;p42"/>
          <p:cNvSpPr/>
          <p:nvPr/>
        </p:nvSpPr>
        <p:spPr>
          <a:xfrm>
            <a:off x="1521000" y="1357200"/>
            <a:ext cx="531360" cy="243000"/>
          </a:xfrm>
          <a:custGeom>
            <a:rect b="b" l="l" r="r" t="t"/>
            <a:pathLst>
              <a:path extrusionOk="0" h="21600" w="21600">
                <a:moveTo>
                  <a:pt x="0" y="0"/>
                </a:moveTo>
                <a:lnTo>
                  <a:pt x="21600" y="0"/>
                </a:lnTo>
                <a:lnTo>
                  <a:pt x="21600" y="21600"/>
                </a:lnTo>
                <a:lnTo>
                  <a:pt x="0" y="21600"/>
                </a:lnTo>
                <a:close/>
              </a:path>
            </a:pathLst>
          </a:custGeom>
          <a:noFill/>
          <a:ln>
            <a:noFill/>
          </a:ln>
        </p:spPr>
        <p:txBody>
          <a:bodyPr anchorCtr="1" anchor="ctr" bIns="45000" lIns="90000" spcFirstLastPara="1" rIns="90000" wrap="square" tIns="45000">
            <a:noAutofit/>
          </a:bodyPr>
          <a:lstStyle/>
          <a:p>
            <a:pPr indent="0" lvl="0" marL="0" marR="0" rtl="0" algn="ctr">
              <a:lnSpc>
                <a:spcPct val="80000"/>
              </a:lnSpc>
              <a:spcBef>
                <a:spcPts val="0"/>
              </a:spcBef>
              <a:spcAft>
                <a:spcPts val="0"/>
              </a:spcAft>
              <a:buClr>
                <a:srgbClr val="000000"/>
              </a:buClr>
              <a:buSzPts val="1200"/>
              <a:buFont typeface="Arial"/>
              <a:buNone/>
            </a:pPr>
            <a:fld id="{00000000-1234-1234-1234-123412341234}" type="slidenum">
              <a:rPr b="1" i="0" lang="es-AR" sz="1200" u="none" cap="none" strike="noStrike">
                <a:solidFill>
                  <a:srgbClr val="FFFFFF"/>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703" name="Google Shape;703;p42"/>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pic>
        <p:nvPicPr>
          <p:cNvPr id="704" name="Google Shape;704;p42"/>
          <p:cNvPicPr preferRelativeResize="0"/>
          <p:nvPr/>
        </p:nvPicPr>
        <p:blipFill rotWithShape="1">
          <a:blip r:embed="rId3">
            <a:alphaModFix/>
          </a:blip>
          <a:srcRect b="0" l="0" r="0" t="0"/>
          <a:stretch/>
        </p:blipFill>
        <p:spPr>
          <a:xfrm>
            <a:off x="10126822" y="3272220"/>
            <a:ext cx="1940400" cy="220428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8" name="Shape 708"/>
        <p:cNvGrpSpPr/>
        <p:nvPr/>
      </p:nvGrpSpPr>
      <p:grpSpPr>
        <a:xfrm>
          <a:off x="0" y="0"/>
          <a:ext cx="0" cy="0"/>
          <a:chOff x="0" y="0"/>
          <a:chExt cx="0" cy="0"/>
        </a:xfrm>
      </p:grpSpPr>
      <p:sp>
        <p:nvSpPr>
          <p:cNvPr id="709" name="Google Shape;709;p43"/>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Paradigmas Organizacionales del equipo</a:t>
            </a:r>
            <a:endParaRPr b="0" i="0" sz="4000" u="none" cap="none" strike="noStrike">
              <a:solidFill>
                <a:srgbClr val="000000"/>
              </a:solidFill>
              <a:latin typeface="Arial"/>
              <a:ea typeface="Arial"/>
              <a:cs typeface="Arial"/>
              <a:sym typeface="Arial"/>
            </a:endParaRPr>
          </a:p>
        </p:txBody>
      </p:sp>
      <p:sp>
        <p:nvSpPr>
          <p:cNvPr id="710" name="Google Shape;710;p43"/>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1" name="Google Shape;711;p43"/>
          <p:cNvSpPr/>
          <p:nvPr/>
        </p:nvSpPr>
        <p:spPr>
          <a:xfrm>
            <a:off x="344447" y="1841580"/>
            <a:ext cx="8631913" cy="25182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just">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3- </a:t>
            </a:r>
            <a:r>
              <a:rPr b="1" i="0" lang="es-AR" sz="2800" u="none" cap="none" strike="noStrike">
                <a:solidFill>
                  <a:srgbClr val="262626"/>
                </a:solidFill>
                <a:latin typeface="Calibri"/>
                <a:ea typeface="Calibri"/>
                <a:cs typeface="Calibri"/>
                <a:sym typeface="Calibri"/>
              </a:rPr>
              <a:t>Paradigma síncrono </a:t>
            </a:r>
            <a:r>
              <a:rPr b="0" i="0" lang="es-AR" sz="2800" u="none" cap="none" strike="noStrike">
                <a:solidFill>
                  <a:srgbClr val="262626"/>
                </a:solidFill>
                <a:latin typeface="Calibri"/>
                <a:ea typeface="Calibri"/>
                <a:cs typeface="Calibri"/>
                <a:sym typeface="Calibri"/>
              </a:rPr>
              <a:t>se apoya en la compartimentalización natural de un problema y organiza a los miembros del equipo para trabajar en trozos del problema con poca comunicación activa entre ellos. Es un equipo descentralizado y controlado a la vez, utiliza la política de divide y vencerás.</a:t>
            </a:r>
            <a:endParaRPr b="0" i="0" sz="1400" u="none" cap="none" strike="noStrike">
              <a:solidFill>
                <a:srgbClr val="000000"/>
              </a:solidFill>
              <a:latin typeface="Arial"/>
              <a:ea typeface="Arial"/>
              <a:cs typeface="Arial"/>
              <a:sym typeface="Arial"/>
            </a:endParaRPr>
          </a:p>
          <a:p>
            <a:pPr indent="0" lvl="0" marL="0" marR="0" rtl="0" algn="just">
              <a:lnSpc>
                <a:spcPct val="85000"/>
              </a:lnSpc>
              <a:spcBef>
                <a:spcPts val="0"/>
              </a:spcBef>
              <a:spcAft>
                <a:spcPts val="0"/>
              </a:spcAft>
              <a:buClr>
                <a:srgbClr val="000000"/>
              </a:buClr>
              <a:buSzPts val="2800"/>
              <a:buFont typeface="Arial"/>
              <a:buNone/>
            </a:pPr>
            <a:r>
              <a:t/>
            </a:r>
            <a:endParaRPr b="0" i="0" sz="2800" u="none" cap="none" strike="noStrike">
              <a:solidFill>
                <a:srgbClr val="262626"/>
              </a:solidFill>
              <a:latin typeface="Calibri"/>
              <a:ea typeface="Calibri"/>
              <a:cs typeface="Calibri"/>
              <a:sym typeface="Calibri"/>
            </a:endParaRPr>
          </a:p>
          <a:p>
            <a:pPr indent="0" lvl="0" marL="0" marR="0" rtl="0" algn="just">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Este tipo de organizaciones  bueno cuando la complejidad y tamaño del problema es elevada.</a:t>
            </a:r>
            <a:endParaRPr b="0" i="0" sz="1400" u="none" cap="none" strike="noStrike">
              <a:solidFill>
                <a:srgbClr val="000000"/>
              </a:solidFill>
              <a:latin typeface="Arial"/>
              <a:ea typeface="Arial"/>
              <a:cs typeface="Arial"/>
              <a:sym typeface="Arial"/>
            </a:endParaRPr>
          </a:p>
          <a:p>
            <a:pPr indent="0" lvl="0" marL="0" marR="0" rtl="0" algn="just">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El fraccionamiento del problema puede llevar a crear un producto no requerido debido a que los subgrupos no tienen adecuada comunicación.</a:t>
            </a:r>
            <a:endParaRPr b="0" i="0" sz="2800" u="none" cap="none" strike="noStrike">
              <a:solidFill>
                <a:srgbClr val="000000"/>
              </a:solidFill>
              <a:latin typeface="Arial"/>
              <a:ea typeface="Arial"/>
              <a:cs typeface="Arial"/>
              <a:sym typeface="Arial"/>
            </a:endParaRPr>
          </a:p>
        </p:txBody>
      </p:sp>
      <p:sp>
        <p:nvSpPr>
          <p:cNvPr id="712" name="Google Shape;712;p43"/>
          <p:cNvSpPr/>
          <p:nvPr/>
        </p:nvSpPr>
        <p:spPr>
          <a:xfrm>
            <a:off x="1521000" y="1357200"/>
            <a:ext cx="531360" cy="243000"/>
          </a:xfrm>
          <a:custGeom>
            <a:rect b="b" l="l" r="r" t="t"/>
            <a:pathLst>
              <a:path extrusionOk="0" h="21600" w="21600">
                <a:moveTo>
                  <a:pt x="0" y="0"/>
                </a:moveTo>
                <a:lnTo>
                  <a:pt x="21600" y="0"/>
                </a:lnTo>
                <a:lnTo>
                  <a:pt x="21600" y="21600"/>
                </a:lnTo>
                <a:lnTo>
                  <a:pt x="0" y="21600"/>
                </a:lnTo>
                <a:close/>
              </a:path>
            </a:pathLst>
          </a:custGeom>
          <a:noFill/>
          <a:ln>
            <a:noFill/>
          </a:ln>
        </p:spPr>
        <p:txBody>
          <a:bodyPr anchorCtr="1" anchor="ctr" bIns="45000" lIns="90000" spcFirstLastPara="1" rIns="90000" wrap="square" tIns="45000">
            <a:noAutofit/>
          </a:bodyPr>
          <a:lstStyle/>
          <a:p>
            <a:pPr indent="0" lvl="0" marL="0" marR="0" rtl="0" algn="ctr">
              <a:lnSpc>
                <a:spcPct val="80000"/>
              </a:lnSpc>
              <a:spcBef>
                <a:spcPts val="0"/>
              </a:spcBef>
              <a:spcAft>
                <a:spcPts val="0"/>
              </a:spcAft>
              <a:buClr>
                <a:srgbClr val="000000"/>
              </a:buClr>
              <a:buSzPts val="1200"/>
              <a:buFont typeface="Arial"/>
              <a:buNone/>
            </a:pPr>
            <a:fld id="{00000000-1234-1234-1234-123412341234}" type="slidenum">
              <a:rPr b="1" i="0" lang="es-AR" sz="1200" u="none" cap="none" strike="noStrike">
                <a:solidFill>
                  <a:srgbClr val="FFFFFF"/>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713" name="Google Shape;713;p43"/>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pic>
        <p:nvPicPr>
          <p:cNvPr id="714" name="Google Shape;714;p43"/>
          <p:cNvPicPr preferRelativeResize="0"/>
          <p:nvPr/>
        </p:nvPicPr>
        <p:blipFill rotWithShape="1">
          <a:blip r:embed="rId3">
            <a:alphaModFix/>
          </a:blip>
          <a:srcRect b="0" l="0" r="0" t="0"/>
          <a:stretch/>
        </p:blipFill>
        <p:spPr>
          <a:xfrm>
            <a:off x="9113940" y="3356010"/>
            <a:ext cx="3023640" cy="213912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8" name="Shape 718"/>
        <p:cNvGrpSpPr/>
        <p:nvPr/>
      </p:nvGrpSpPr>
      <p:grpSpPr>
        <a:xfrm>
          <a:off x="0" y="0"/>
          <a:ext cx="0" cy="0"/>
          <a:chOff x="0" y="0"/>
          <a:chExt cx="0" cy="0"/>
        </a:xfrm>
      </p:grpSpPr>
      <p:sp>
        <p:nvSpPr>
          <p:cNvPr id="719" name="Google Shape;719;p44"/>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Paradigmas Organizacionales del equipo</a:t>
            </a:r>
            <a:endParaRPr b="0" i="0" sz="4000" u="none" cap="none" strike="noStrike">
              <a:solidFill>
                <a:srgbClr val="000000"/>
              </a:solidFill>
              <a:latin typeface="Arial"/>
              <a:ea typeface="Arial"/>
              <a:cs typeface="Arial"/>
              <a:sym typeface="Arial"/>
            </a:endParaRPr>
          </a:p>
        </p:txBody>
      </p:sp>
      <p:sp>
        <p:nvSpPr>
          <p:cNvPr id="720" name="Google Shape;720;p44"/>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1" name="Google Shape;721;p44"/>
          <p:cNvSpPr/>
          <p:nvPr/>
        </p:nvSpPr>
        <p:spPr>
          <a:xfrm>
            <a:off x="1065120" y="2251656"/>
            <a:ext cx="9774000" cy="25182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just">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4- </a:t>
            </a:r>
            <a:r>
              <a:rPr b="1" i="0" lang="es-AR" sz="2800" u="none" cap="none" strike="noStrike">
                <a:solidFill>
                  <a:srgbClr val="262626"/>
                </a:solidFill>
                <a:latin typeface="Calibri"/>
                <a:ea typeface="Calibri"/>
                <a:cs typeface="Calibri"/>
                <a:sym typeface="Calibri"/>
              </a:rPr>
              <a:t>Paradigma aleatorio </a:t>
            </a:r>
            <a:r>
              <a:rPr b="0" i="0" lang="es-AR" sz="2800" u="none" cap="none" strike="noStrike">
                <a:solidFill>
                  <a:srgbClr val="262626"/>
                </a:solidFill>
                <a:latin typeface="Calibri"/>
                <a:ea typeface="Calibri"/>
                <a:cs typeface="Calibri"/>
                <a:sym typeface="Calibri"/>
              </a:rPr>
              <a:t>estructura un equipo de manera holgada y depende de la iniciativa individual de los miembros del equipo. Los miembros se organizan entre ellos y no se requiere de un líder definido. Las trayectorias de comunicación pueden ser cualquiera de los otros tres paradigmas.</a:t>
            </a:r>
            <a:endParaRPr b="0" i="0" sz="1400" u="none" cap="none" strike="noStrike">
              <a:solidFill>
                <a:srgbClr val="000000"/>
              </a:solidFill>
              <a:latin typeface="Arial"/>
              <a:ea typeface="Arial"/>
              <a:cs typeface="Arial"/>
              <a:sym typeface="Arial"/>
            </a:endParaRPr>
          </a:p>
          <a:p>
            <a:pPr indent="0" lvl="0" marL="0" marR="0" rtl="0" algn="just">
              <a:lnSpc>
                <a:spcPct val="85000"/>
              </a:lnSpc>
              <a:spcBef>
                <a:spcPts val="0"/>
              </a:spcBef>
              <a:spcAft>
                <a:spcPts val="0"/>
              </a:spcAft>
              <a:buClr>
                <a:srgbClr val="000000"/>
              </a:buClr>
              <a:buSzPts val="2800"/>
              <a:buFont typeface="Arial"/>
              <a:buNone/>
            </a:pPr>
            <a:r>
              <a:t/>
            </a:r>
            <a:endParaRPr b="0" i="0" sz="2800" u="none" cap="none" strike="noStrike">
              <a:solidFill>
                <a:srgbClr val="262626"/>
              </a:solidFill>
              <a:latin typeface="Calibri"/>
              <a:ea typeface="Calibri"/>
              <a:cs typeface="Calibri"/>
              <a:sym typeface="Calibri"/>
            </a:endParaRPr>
          </a:p>
          <a:p>
            <a:pPr indent="0" lvl="0" marL="0" marR="0" rtl="0" algn="just">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Cuando se requiere innovación o avance tecnológico, destacarán los equipos que siguen este paradigma, pero pueden batallar cuando se requiera “desempeño ordenado”.</a:t>
            </a:r>
            <a:endParaRPr b="0" i="0" sz="2800" u="none" cap="none" strike="noStrike">
              <a:solidFill>
                <a:srgbClr val="000000"/>
              </a:solidFill>
              <a:latin typeface="Arial"/>
              <a:ea typeface="Arial"/>
              <a:cs typeface="Arial"/>
              <a:sym typeface="Arial"/>
            </a:endParaRPr>
          </a:p>
        </p:txBody>
      </p:sp>
      <p:sp>
        <p:nvSpPr>
          <p:cNvPr id="722" name="Google Shape;722;p44"/>
          <p:cNvSpPr/>
          <p:nvPr/>
        </p:nvSpPr>
        <p:spPr>
          <a:xfrm>
            <a:off x="1521000" y="1357200"/>
            <a:ext cx="531360" cy="243000"/>
          </a:xfrm>
          <a:custGeom>
            <a:rect b="b" l="l" r="r" t="t"/>
            <a:pathLst>
              <a:path extrusionOk="0" h="21600" w="21600">
                <a:moveTo>
                  <a:pt x="0" y="0"/>
                </a:moveTo>
                <a:lnTo>
                  <a:pt x="21600" y="0"/>
                </a:lnTo>
                <a:lnTo>
                  <a:pt x="21600" y="21600"/>
                </a:lnTo>
                <a:lnTo>
                  <a:pt x="0" y="21600"/>
                </a:lnTo>
                <a:close/>
              </a:path>
            </a:pathLst>
          </a:custGeom>
          <a:noFill/>
          <a:ln>
            <a:noFill/>
          </a:ln>
        </p:spPr>
        <p:txBody>
          <a:bodyPr anchorCtr="1" anchor="ctr" bIns="45000" lIns="90000" spcFirstLastPara="1" rIns="90000" wrap="square" tIns="45000">
            <a:noAutofit/>
          </a:bodyPr>
          <a:lstStyle/>
          <a:p>
            <a:pPr indent="0" lvl="0" marL="0" marR="0" rtl="0" algn="ctr">
              <a:lnSpc>
                <a:spcPct val="80000"/>
              </a:lnSpc>
              <a:spcBef>
                <a:spcPts val="0"/>
              </a:spcBef>
              <a:spcAft>
                <a:spcPts val="0"/>
              </a:spcAft>
              <a:buClr>
                <a:srgbClr val="000000"/>
              </a:buClr>
              <a:buSzPts val="1200"/>
              <a:buFont typeface="Arial"/>
              <a:buNone/>
            </a:pPr>
            <a:fld id="{00000000-1234-1234-1234-123412341234}" type="slidenum">
              <a:rPr b="1" i="0" lang="es-AR" sz="1200" u="none" cap="none" strike="noStrike">
                <a:solidFill>
                  <a:srgbClr val="FFFFFF"/>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723" name="Google Shape;723;p44"/>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7" name="Shape 727"/>
        <p:cNvGrpSpPr/>
        <p:nvPr/>
      </p:nvGrpSpPr>
      <p:grpSpPr>
        <a:xfrm>
          <a:off x="0" y="0"/>
          <a:ext cx="0" cy="0"/>
          <a:chOff x="0" y="0"/>
          <a:chExt cx="0" cy="0"/>
        </a:xfrm>
      </p:grpSpPr>
      <p:sp>
        <p:nvSpPr>
          <p:cNvPr id="728" name="Google Shape;728;g34129cca4c4_0_0"/>
          <p:cNvSpPr/>
          <p:nvPr/>
        </p:nvSpPr>
        <p:spPr>
          <a:xfrm>
            <a:off x="617940" y="116080"/>
            <a:ext cx="10003338" cy="1126062"/>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lang="es-AR" sz="4000">
                <a:solidFill>
                  <a:srgbClr val="4A6717"/>
                </a:solidFill>
                <a:latin typeface="Calibri"/>
                <a:ea typeface="Calibri"/>
                <a:cs typeface="Calibri"/>
                <a:sym typeface="Calibri"/>
              </a:rPr>
              <a:t>Resumen: </a:t>
            </a:r>
            <a:r>
              <a:rPr b="1" i="0" lang="es-AR" sz="4000" u="none" cap="none" strike="noStrike">
                <a:solidFill>
                  <a:srgbClr val="4A6717"/>
                </a:solidFill>
                <a:latin typeface="Calibri"/>
                <a:ea typeface="Calibri"/>
                <a:cs typeface="Calibri"/>
                <a:sym typeface="Calibri"/>
              </a:rPr>
              <a:t>Paradigmas Organizacionales del equipo</a:t>
            </a:r>
            <a:endParaRPr b="0" i="0" sz="4000" u="none" cap="none" strike="noStrike">
              <a:solidFill>
                <a:srgbClr val="000000"/>
              </a:solidFill>
              <a:latin typeface="Arial"/>
              <a:ea typeface="Arial"/>
              <a:cs typeface="Arial"/>
              <a:sym typeface="Arial"/>
            </a:endParaRPr>
          </a:p>
        </p:txBody>
      </p:sp>
      <p:sp>
        <p:nvSpPr>
          <p:cNvPr id="729" name="Google Shape;729;g34129cca4c4_0_0"/>
          <p:cNvSpPr/>
          <p:nvPr/>
        </p:nvSpPr>
        <p:spPr>
          <a:xfrm>
            <a:off x="9232560" y="2935440"/>
            <a:ext cx="2919618" cy="1045818"/>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0" name="Google Shape;730;g34129cca4c4_0_0"/>
          <p:cNvSpPr/>
          <p:nvPr/>
        </p:nvSpPr>
        <p:spPr>
          <a:xfrm>
            <a:off x="1521000" y="1357200"/>
            <a:ext cx="531360" cy="243000"/>
          </a:xfrm>
          <a:custGeom>
            <a:rect b="b" l="l" r="r" t="t"/>
            <a:pathLst>
              <a:path extrusionOk="0" h="21600" w="21600">
                <a:moveTo>
                  <a:pt x="0" y="0"/>
                </a:moveTo>
                <a:lnTo>
                  <a:pt x="21600" y="0"/>
                </a:lnTo>
                <a:lnTo>
                  <a:pt x="21600" y="21600"/>
                </a:lnTo>
                <a:lnTo>
                  <a:pt x="0" y="21600"/>
                </a:lnTo>
                <a:close/>
              </a:path>
            </a:pathLst>
          </a:custGeom>
          <a:noFill/>
          <a:ln>
            <a:noFill/>
          </a:ln>
        </p:spPr>
        <p:txBody>
          <a:bodyPr anchorCtr="1" anchor="ctr" bIns="45000" lIns="90000" spcFirstLastPara="1" rIns="90000" wrap="square" tIns="45000">
            <a:noAutofit/>
          </a:bodyPr>
          <a:lstStyle/>
          <a:p>
            <a:pPr indent="0" lvl="0" marL="0" marR="0" rtl="0" algn="ctr">
              <a:lnSpc>
                <a:spcPct val="80000"/>
              </a:lnSpc>
              <a:spcBef>
                <a:spcPts val="0"/>
              </a:spcBef>
              <a:spcAft>
                <a:spcPts val="0"/>
              </a:spcAft>
              <a:buClr>
                <a:srgbClr val="000000"/>
              </a:buClr>
              <a:buSzPts val="1200"/>
              <a:buFont typeface="Arial"/>
              <a:buNone/>
            </a:pPr>
            <a:fld id="{00000000-1234-1234-1234-123412341234}" type="slidenum">
              <a:rPr b="1" i="0" lang="es-AR" sz="1200" u="none" cap="none" strike="noStrike">
                <a:solidFill>
                  <a:srgbClr val="FFFFFF"/>
                </a:solidFill>
                <a:latin typeface="Calibri"/>
                <a:ea typeface="Calibri"/>
                <a:cs typeface="Calibri"/>
                <a:sym typeface="Calibri"/>
              </a:rPr>
              <a:t>‹#›</a:t>
            </a:fld>
            <a:endParaRPr b="0" i="0" sz="1200" u="none" cap="none" strike="noStrike">
              <a:solidFill>
                <a:srgbClr val="000000"/>
              </a:solidFill>
              <a:latin typeface="Arial"/>
              <a:ea typeface="Arial"/>
              <a:cs typeface="Arial"/>
              <a:sym typeface="Arial"/>
            </a:endParaRPr>
          </a:p>
        </p:txBody>
      </p:sp>
      <p:sp>
        <p:nvSpPr>
          <p:cNvPr id="731" name="Google Shape;731;g34129cca4c4_0_0"/>
          <p:cNvSpPr/>
          <p:nvPr/>
        </p:nvSpPr>
        <p:spPr>
          <a:xfrm>
            <a:off x="6428760" y="6630480"/>
            <a:ext cx="3401028"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400" u="none" cap="none" strike="noStrike">
              <a:solidFill>
                <a:srgbClr val="000000"/>
              </a:solidFill>
              <a:latin typeface="Arial"/>
              <a:ea typeface="Arial"/>
              <a:cs typeface="Arial"/>
              <a:sym typeface="Arial"/>
            </a:endParaRPr>
          </a:p>
        </p:txBody>
      </p:sp>
      <p:pic>
        <p:nvPicPr>
          <p:cNvPr id="732" name="Google Shape;732;g34129cca4c4_0_0" title="Paradigmas Organizacionales del equipo - visual selection.png"/>
          <p:cNvPicPr preferRelativeResize="0"/>
          <p:nvPr/>
        </p:nvPicPr>
        <p:blipFill>
          <a:blip r:embed="rId3">
            <a:alphaModFix/>
          </a:blip>
          <a:stretch>
            <a:fillRect/>
          </a:stretch>
        </p:blipFill>
        <p:spPr>
          <a:xfrm>
            <a:off x="617950" y="1185300"/>
            <a:ext cx="10439400" cy="544517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6" name="Shape 736"/>
        <p:cNvGrpSpPr/>
        <p:nvPr/>
      </p:nvGrpSpPr>
      <p:grpSpPr>
        <a:xfrm>
          <a:off x="0" y="0"/>
          <a:ext cx="0" cy="0"/>
          <a:chOff x="0" y="0"/>
          <a:chExt cx="0" cy="0"/>
        </a:xfrm>
      </p:grpSpPr>
      <p:sp>
        <p:nvSpPr>
          <p:cNvPr id="737" name="Google Shape;737;p45"/>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El equipo de software</a:t>
            </a:r>
            <a:endParaRPr b="0" i="0" sz="4000" u="none" cap="none" strike="noStrike">
              <a:solidFill>
                <a:srgbClr val="000000"/>
              </a:solidFill>
              <a:latin typeface="Arial"/>
              <a:ea typeface="Arial"/>
              <a:cs typeface="Arial"/>
              <a:sym typeface="Arial"/>
            </a:endParaRPr>
          </a:p>
        </p:txBody>
      </p:sp>
      <p:sp>
        <p:nvSpPr>
          <p:cNvPr id="738" name="Google Shape;738;p45"/>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9" name="Google Shape;739;p45"/>
          <p:cNvSpPr/>
          <p:nvPr/>
        </p:nvSpPr>
        <p:spPr>
          <a:xfrm>
            <a:off x="5941080" y="6585840"/>
            <a:ext cx="2157480" cy="3034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0" name="Google Shape;740;p45"/>
          <p:cNvSpPr/>
          <p:nvPr/>
        </p:nvSpPr>
        <p:spPr>
          <a:xfrm>
            <a:off x="683640" y="1986120"/>
            <a:ext cx="1080216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l">
              <a:lnSpc>
                <a:spcPct val="85000"/>
              </a:lnSpc>
              <a:spcBef>
                <a:spcPts val="0"/>
              </a:spcBef>
              <a:spcAft>
                <a:spcPts val="0"/>
              </a:spcAft>
              <a:buClr>
                <a:srgbClr val="000000"/>
              </a:buClr>
              <a:buSzPts val="2400"/>
              <a:buFont typeface="Arial"/>
              <a:buNone/>
            </a:pPr>
            <a:r>
              <a:rPr b="0" i="0" lang="es-AR" sz="2400" u="none" cap="none" strike="noStrike">
                <a:solidFill>
                  <a:srgbClr val="262626"/>
                </a:solidFill>
                <a:latin typeface="Calibri"/>
                <a:ea typeface="Calibri"/>
                <a:cs typeface="Calibri"/>
                <a:sym typeface="Calibri"/>
              </a:rPr>
              <a:t>Sin importar la organización del equipo, el objetivo a alcanzar es lograr un equipo que muestre cohesión. Que se consolide.</a:t>
            </a:r>
            <a:endParaRPr b="0" i="0" sz="24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2400"/>
              <a:buFont typeface="Arial"/>
              <a:buNone/>
            </a:pPr>
            <a:r>
              <a:rPr b="0" i="0" lang="es-AR" sz="2400" u="none" cap="none" strike="noStrike">
                <a:solidFill>
                  <a:srgbClr val="262626"/>
                </a:solidFill>
                <a:latin typeface="Calibri"/>
                <a:ea typeface="Calibri"/>
                <a:cs typeface="Calibri"/>
                <a:sym typeface="Calibri"/>
              </a:rPr>
              <a:t>Los miembros de un equipo consolidado son mucho más productivos y motivados.</a:t>
            </a:r>
            <a:endParaRPr b="0" i="0" sz="24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2400"/>
              <a:buFont typeface="Arial"/>
              <a:buNone/>
            </a:pPr>
            <a:r>
              <a:rPr b="0" i="0" lang="es-AR" sz="2400" u="none" cap="none" strike="noStrike">
                <a:solidFill>
                  <a:srgbClr val="262626"/>
                </a:solidFill>
                <a:latin typeface="Calibri"/>
                <a:ea typeface="Calibri"/>
                <a:cs typeface="Calibri"/>
                <a:sym typeface="Calibri"/>
              </a:rPr>
              <a:t>Un grupo </a:t>
            </a:r>
            <a:r>
              <a:rPr b="1" i="0" lang="es-AR" sz="2400" u="sng" cap="none" strike="noStrike">
                <a:solidFill>
                  <a:srgbClr val="262626"/>
                </a:solidFill>
                <a:latin typeface="Calibri"/>
                <a:ea typeface="Calibri"/>
                <a:cs typeface="Calibri"/>
                <a:sym typeface="Calibri"/>
              </a:rPr>
              <a:t>cohesivo</a:t>
            </a:r>
            <a:r>
              <a:rPr b="0" i="0" lang="es-AR" sz="2400" u="none" cap="none" strike="noStrike">
                <a:solidFill>
                  <a:srgbClr val="262626"/>
                </a:solidFill>
                <a:latin typeface="Calibri"/>
                <a:ea typeface="Calibri"/>
                <a:cs typeface="Calibri"/>
                <a:sym typeface="Calibri"/>
              </a:rPr>
              <a:t> tiene beneficios:</a:t>
            </a:r>
            <a:endParaRPr b="0" i="0" sz="2400" u="none" cap="none" strike="noStrike">
              <a:solidFill>
                <a:srgbClr val="000000"/>
              </a:solidFill>
              <a:latin typeface="Arial"/>
              <a:ea typeface="Arial"/>
              <a:cs typeface="Arial"/>
              <a:sym typeface="Arial"/>
            </a:endParaRPr>
          </a:p>
          <a:p>
            <a:pPr indent="-457200" lvl="0" marL="457200" marR="0" rtl="0" algn="l">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Puede establecer sus propios estándares de calidad</a:t>
            </a:r>
            <a:endParaRPr b="0" i="0" sz="2400" u="none" cap="none" strike="noStrike">
              <a:solidFill>
                <a:srgbClr val="000000"/>
              </a:solidFill>
              <a:latin typeface="Arial"/>
              <a:ea typeface="Arial"/>
              <a:cs typeface="Arial"/>
              <a:sym typeface="Arial"/>
            </a:endParaRPr>
          </a:p>
          <a:p>
            <a:pPr indent="-457200" lvl="0" marL="457200" marR="0" rtl="0" algn="l">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Los individuos aprenden de los demás y se apoyan mutuamente</a:t>
            </a:r>
            <a:endParaRPr b="0" i="0" sz="2400" u="none" cap="none" strike="noStrike">
              <a:solidFill>
                <a:srgbClr val="000000"/>
              </a:solidFill>
              <a:latin typeface="Arial"/>
              <a:ea typeface="Arial"/>
              <a:cs typeface="Arial"/>
              <a:sym typeface="Arial"/>
            </a:endParaRPr>
          </a:p>
          <a:p>
            <a:pPr indent="-457200" lvl="0" marL="457200" marR="0" rtl="0" algn="l">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El conocimiento se comparte</a:t>
            </a:r>
            <a:endParaRPr b="0" i="0" sz="2400" u="none" cap="none" strike="noStrike">
              <a:solidFill>
                <a:srgbClr val="000000"/>
              </a:solidFill>
              <a:latin typeface="Arial"/>
              <a:ea typeface="Arial"/>
              <a:cs typeface="Arial"/>
              <a:sym typeface="Arial"/>
            </a:endParaRPr>
          </a:p>
          <a:p>
            <a:pPr indent="-457200" lvl="0" marL="457200" marR="0" rtl="0" algn="l">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Se alienta la refactorización y el mejoramiento continuo</a:t>
            </a:r>
            <a:endParaRPr b="0" i="0" sz="2400" u="none" cap="none" strike="noStrike">
              <a:solidFill>
                <a:srgbClr val="000000"/>
              </a:solidFill>
              <a:latin typeface="Arial"/>
              <a:ea typeface="Arial"/>
              <a:cs typeface="Arial"/>
              <a:sym typeface="Arial"/>
            </a:endParaRPr>
          </a:p>
        </p:txBody>
      </p:sp>
      <p:sp>
        <p:nvSpPr>
          <p:cNvPr id="741" name="Google Shape;741;p45"/>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5" name="Shape 745"/>
        <p:cNvGrpSpPr/>
        <p:nvPr/>
      </p:nvGrpSpPr>
      <p:grpSpPr>
        <a:xfrm>
          <a:off x="0" y="0"/>
          <a:ext cx="0" cy="0"/>
          <a:chOff x="0" y="0"/>
          <a:chExt cx="0" cy="0"/>
        </a:xfrm>
      </p:grpSpPr>
      <p:sp>
        <p:nvSpPr>
          <p:cNvPr id="746" name="Google Shape;746;p46"/>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El equipo de software</a:t>
            </a:r>
            <a:endParaRPr b="0" i="0" sz="4000" u="none" cap="none" strike="noStrike">
              <a:solidFill>
                <a:srgbClr val="000000"/>
              </a:solidFill>
              <a:latin typeface="Arial"/>
              <a:ea typeface="Arial"/>
              <a:cs typeface="Arial"/>
              <a:sym typeface="Arial"/>
            </a:endParaRPr>
          </a:p>
        </p:txBody>
      </p:sp>
      <p:sp>
        <p:nvSpPr>
          <p:cNvPr id="747" name="Google Shape;747;p46"/>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8" name="Google Shape;748;p46"/>
          <p:cNvSpPr/>
          <p:nvPr/>
        </p:nvSpPr>
        <p:spPr>
          <a:xfrm>
            <a:off x="5941080" y="6585840"/>
            <a:ext cx="2157480" cy="3034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9" name="Google Shape;749;p46"/>
          <p:cNvSpPr/>
          <p:nvPr/>
        </p:nvSpPr>
        <p:spPr>
          <a:xfrm>
            <a:off x="683640" y="1986120"/>
            <a:ext cx="1080216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0" marR="0" rtl="0" algn="l">
              <a:lnSpc>
                <a:spcPct val="85000"/>
              </a:lnSpc>
              <a:spcBef>
                <a:spcPts val="0"/>
              </a:spcBef>
              <a:spcAft>
                <a:spcPts val="0"/>
              </a:spcAft>
              <a:buClr>
                <a:srgbClr val="000000"/>
              </a:buClr>
              <a:buSzPts val="2400"/>
              <a:buFont typeface="Arial"/>
              <a:buNone/>
            </a:pPr>
            <a:r>
              <a:rPr b="0" i="0" lang="es-AR" sz="2400" u="none" cap="none" strike="noStrike">
                <a:solidFill>
                  <a:srgbClr val="262626"/>
                </a:solidFill>
                <a:latin typeface="Calibri"/>
                <a:ea typeface="Calibri"/>
                <a:cs typeface="Calibri"/>
                <a:sym typeface="Calibri"/>
              </a:rPr>
              <a:t>Sin importar la organización del equipo, el objetivo a alcanzar es lograr un equipo que muestre cohesión. Que se consolide.</a:t>
            </a:r>
            <a:endParaRPr b="0" i="0" sz="24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2400"/>
              <a:buFont typeface="Arial"/>
              <a:buNone/>
            </a:pPr>
            <a:r>
              <a:rPr b="0" i="0" lang="es-AR" sz="2400" u="none" cap="none" strike="noStrike">
                <a:solidFill>
                  <a:srgbClr val="262626"/>
                </a:solidFill>
                <a:latin typeface="Calibri"/>
                <a:ea typeface="Calibri"/>
                <a:cs typeface="Calibri"/>
                <a:sym typeface="Calibri"/>
              </a:rPr>
              <a:t>Los miembros de un equipo consolidado son mucho más productivos y motivados.</a:t>
            </a:r>
            <a:endParaRPr b="0" i="0" sz="2400" u="none" cap="none" strike="noStrike">
              <a:solidFill>
                <a:srgbClr val="000000"/>
              </a:solidFill>
              <a:latin typeface="Arial"/>
              <a:ea typeface="Arial"/>
              <a:cs typeface="Arial"/>
              <a:sym typeface="Arial"/>
            </a:endParaRPr>
          </a:p>
          <a:p>
            <a:pPr indent="0" lvl="0" marL="0" marR="0" rtl="0" algn="l">
              <a:lnSpc>
                <a:spcPct val="85000"/>
              </a:lnSpc>
              <a:spcBef>
                <a:spcPts val="1301"/>
              </a:spcBef>
              <a:spcAft>
                <a:spcPts val="0"/>
              </a:spcAft>
              <a:buClr>
                <a:srgbClr val="000000"/>
              </a:buClr>
              <a:buSzPts val="2400"/>
              <a:buFont typeface="Arial"/>
              <a:buNone/>
            </a:pPr>
            <a:r>
              <a:rPr b="0" i="0" lang="es-AR" sz="2400" u="none" cap="none" strike="noStrike">
                <a:solidFill>
                  <a:srgbClr val="262626"/>
                </a:solidFill>
                <a:latin typeface="Calibri"/>
                <a:ea typeface="Calibri"/>
                <a:cs typeface="Calibri"/>
                <a:sym typeface="Calibri"/>
              </a:rPr>
              <a:t>Un equipo </a:t>
            </a:r>
            <a:r>
              <a:rPr b="1" i="0" lang="es-AR" sz="2400" u="sng" cap="none" strike="noStrike">
                <a:solidFill>
                  <a:srgbClr val="262626"/>
                </a:solidFill>
                <a:latin typeface="Calibri"/>
                <a:ea typeface="Calibri"/>
                <a:cs typeface="Calibri"/>
                <a:sym typeface="Calibri"/>
              </a:rPr>
              <a:t>no consolidado </a:t>
            </a:r>
            <a:r>
              <a:rPr b="0" i="0" lang="es-AR" sz="2400" u="none" cap="none" strike="noStrike">
                <a:solidFill>
                  <a:srgbClr val="262626"/>
                </a:solidFill>
                <a:latin typeface="Calibri"/>
                <a:ea typeface="Calibri"/>
                <a:cs typeface="Calibri"/>
                <a:sym typeface="Calibri"/>
              </a:rPr>
              <a:t>suele sufrir toxicidad de equipo :</a:t>
            </a:r>
            <a:endParaRPr b="0" i="0" sz="2400" u="none" cap="none" strike="noStrike">
              <a:solidFill>
                <a:srgbClr val="000000"/>
              </a:solidFill>
              <a:latin typeface="Arial"/>
              <a:ea typeface="Arial"/>
              <a:cs typeface="Arial"/>
              <a:sym typeface="Arial"/>
            </a:endParaRPr>
          </a:p>
          <a:p>
            <a:pPr indent="-457200" lvl="2" marL="1371600" marR="0" rtl="0" algn="l">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Atmósfera de trabajo frenética</a:t>
            </a:r>
            <a:endParaRPr b="0" i="0" sz="2400" u="none" cap="none" strike="noStrike">
              <a:solidFill>
                <a:srgbClr val="000000"/>
              </a:solidFill>
              <a:latin typeface="Arial"/>
              <a:ea typeface="Arial"/>
              <a:cs typeface="Arial"/>
              <a:sym typeface="Arial"/>
            </a:endParaRPr>
          </a:p>
          <a:p>
            <a:pPr indent="-457200" lvl="2" marL="1371600" marR="0" rtl="0" algn="l">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Fricción entre los miembros del equipo</a:t>
            </a:r>
            <a:endParaRPr b="0" i="0" sz="2400" u="none" cap="none" strike="noStrike">
              <a:solidFill>
                <a:srgbClr val="000000"/>
              </a:solidFill>
              <a:latin typeface="Arial"/>
              <a:ea typeface="Arial"/>
              <a:cs typeface="Arial"/>
              <a:sym typeface="Arial"/>
            </a:endParaRPr>
          </a:p>
          <a:p>
            <a:pPr indent="-457200" lvl="2" marL="1371600" marR="0" rtl="0" algn="l">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Proceso de software fragmentado o mal coordinado</a:t>
            </a:r>
            <a:endParaRPr b="0" i="0" sz="2400" u="none" cap="none" strike="noStrike">
              <a:solidFill>
                <a:srgbClr val="000000"/>
              </a:solidFill>
              <a:latin typeface="Arial"/>
              <a:ea typeface="Arial"/>
              <a:cs typeface="Arial"/>
              <a:sym typeface="Arial"/>
            </a:endParaRPr>
          </a:p>
          <a:p>
            <a:pPr indent="-457200" lvl="2" marL="1371600" marR="0" rtl="0" algn="l">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Definición imprecisa de roles</a:t>
            </a:r>
            <a:endParaRPr b="0" i="0" sz="2400" u="none" cap="none" strike="noStrike">
              <a:solidFill>
                <a:srgbClr val="000000"/>
              </a:solidFill>
              <a:latin typeface="Arial"/>
              <a:ea typeface="Arial"/>
              <a:cs typeface="Arial"/>
              <a:sym typeface="Arial"/>
            </a:endParaRPr>
          </a:p>
          <a:p>
            <a:pPr indent="-457200" lvl="2" marL="1371600" marR="0" rtl="0" algn="l">
              <a:lnSpc>
                <a:spcPct val="85000"/>
              </a:lnSpc>
              <a:spcBef>
                <a:spcPts val="1301"/>
              </a:spcBef>
              <a:spcAft>
                <a:spcPts val="0"/>
              </a:spcAft>
              <a:buClr>
                <a:srgbClr val="000000"/>
              </a:buClr>
              <a:buSzPts val="2400"/>
              <a:buFont typeface="Noto Sans Symbols"/>
              <a:buAutoNum type="arabicPeriod"/>
            </a:pPr>
            <a:r>
              <a:rPr b="0" i="0" lang="es-AR" sz="2400" u="none" cap="none" strike="noStrike">
                <a:solidFill>
                  <a:srgbClr val="262626"/>
                </a:solidFill>
                <a:latin typeface="Calibri"/>
                <a:ea typeface="Calibri"/>
                <a:cs typeface="Calibri"/>
                <a:sym typeface="Calibri"/>
              </a:rPr>
              <a:t>Exposición continua y repetida al fracaso</a:t>
            </a:r>
            <a:endParaRPr b="0" i="0" sz="2400" u="none" cap="none" strike="noStrike">
              <a:solidFill>
                <a:srgbClr val="000000"/>
              </a:solidFill>
              <a:latin typeface="Arial"/>
              <a:ea typeface="Arial"/>
              <a:cs typeface="Arial"/>
              <a:sym typeface="Arial"/>
            </a:endParaRPr>
          </a:p>
          <a:p>
            <a:pPr indent="-304800" lvl="2" marL="1371600" marR="0" rtl="0" algn="l">
              <a:lnSpc>
                <a:spcPct val="85000"/>
              </a:lnSpc>
              <a:spcBef>
                <a:spcPts val="1301"/>
              </a:spcBef>
              <a:spcAft>
                <a:spcPts val="0"/>
              </a:spcAft>
              <a:buClr>
                <a:srgbClr val="000000"/>
              </a:buClr>
              <a:buSzPts val="2400"/>
              <a:buFont typeface="Noto Sans Symbols"/>
              <a:buNone/>
            </a:pPr>
            <a:r>
              <a:t/>
            </a:r>
            <a:endParaRPr b="0" i="0" sz="2400" u="none" cap="none" strike="noStrike">
              <a:solidFill>
                <a:srgbClr val="000000"/>
              </a:solidFill>
              <a:latin typeface="Arial"/>
              <a:ea typeface="Arial"/>
              <a:cs typeface="Arial"/>
              <a:sym typeface="Arial"/>
            </a:endParaRPr>
          </a:p>
        </p:txBody>
      </p:sp>
      <p:sp>
        <p:nvSpPr>
          <p:cNvPr id="750" name="Google Shape;750;p46"/>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4" name="Shape 754"/>
        <p:cNvGrpSpPr/>
        <p:nvPr/>
      </p:nvGrpSpPr>
      <p:grpSpPr>
        <a:xfrm>
          <a:off x="0" y="0"/>
          <a:ext cx="0" cy="0"/>
          <a:chOff x="0" y="0"/>
          <a:chExt cx="0" cy="0"/>
        </a:xfrm>
      </p:grpSpPr>
      <p:sp>
        <p:nvSpPr>
          <p:cNvPr id="755" name="Google Shape;755;p47"/>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El equipo de software</a:t>
            </a:r>
            <a:endParaRPr b="0" i="0" sz="4000" u="none" cap="none" strike="noStrike">
              <a:solidFill>
                <a:srgbClr val="000000"/>
              </a:solidFill>
              <a:latin typeface="Arial"/>
              <a:ea typeface="Arial"/>
              <a:cs typeface="Arial"/>
              <a:sym typeface="Arial"/>
            </a:endParaRPr>
          </a:p>
        </p:txBody>
      </p:sp>
      <p:sp>
        <p:nvSpPr>
          <p:cNvPr id="756" name="Google Shape;756;p47"/>
          <p:cNvSpPr/>
          <p:nvPr/>
        </p:nvSpPr>
        <p:spPr>
          <a:xfrm>
            <a:off x="9232560" y="2935440"/>
            <a:ext cx="2919600" cy="10458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7" name="Google Shape;757;p47"/>
          <p:cNvSpPr/>
          <p:nvPr/>
        </p:nvSpPr>
        <p:spPr>
          <a:xfrm>
            <a:off x="5941080" y="6585840"/>
            <a:ext cx="2157480" cy="3034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90360" lvl="0" marL="91440" marR="0" rtl="0" algn="l">
              <a:lnSpc>
                <a:spcPct val="85000"/>
              </a:lnSpc>
              <a:spcBef>
                <a:spcPts val="0"/>
              </a:spcBef>
              <a:spcAft>
                <a:spcPts val="0"/>
              </a:spcAft>
              <a:buClr>
                <a:srgbClr val="000000"/>
              </a:buClr>
              <a:buSzPts val="1100"/>
              <a:buFont typeface="Arial"/>
              <a:buNone/>
            </a:pPr>
            <a:r>
              <a:rPr b="0" i="0" lang="es-AR" sz="1100" u="none" cap="none" strike="noStrike">
                <a:solidFill>
                  <a:srgbClr val="8B8B8B"/>
                </a:solidFill>
                <a:latin typeface="Calibri"/>
                <a:ea typeface="Calibri"/>
                <a:cs typeface="Calibri"/>
                <a:sym typeface="Calibri"/>
              </a:rPr>
              <a:t>Ian Sommerville Cap. 25</a:t>
            </a:r>
            <a:endParaRPr b="0" i="0" sz="1100" u="none" cap="none" strike="noStrike">
              <a:solidFill>
                <a:srgbClr val="000000"/>
              </a:solidFill>
              <a:latin typeface="Arial"/>
              <a:ea typeface="Arial"/>
              <a:cs typeface="Arial"/>
              <a:sym typeface="Arial"/>
            </a:endParaRPr>
          </a:p>
          <a:p>
            <a:pPr indent="-90360" lvl="0" marL="91440" marR="0" rtl="0" algn="l">
              <a:lnSpc>
                <a:spcPct val="8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8" name="Google Shape;758;p47"/>
          <p:cNvSpPr/>
          <p:nvPr/>
        </p:nvSpPr>
        <p:spPr>
          <a:xfrm>
            <a:off x="872280" y="2030400"/>
            <a:ext cx="1055772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165100" lvl="0" marL="91440" marR="0" rtl="0" algn="l">
              <a:lnSpc>
                <a:spcPct val="85000"/>
              </a:lnSpc>
              <a:spcBef>
                <a:spcPts val="0"/>
              </a:spcBef>
              <a:spcAft>
                <a:spcPts val="0"/>
              </a:spcAft>
              <a:buClr>
                <a:srgbClr val="C00000"/>
              </a:buClr>
              <a:buSzPts val="2600"/>
              <a:buFont typeface="Arial"/>
              <a:buChar char="»"/>
            </a:pPr>
            <a:r>
              <a:rPr b="0" i="0" lang="es-AR" sz="2600" u="none" cap="none" strike="noStrike">
                <a:solidFill>
                  <a:srgbClr val="262626"/>
                </a:solidFill>
                <a:latin typeface="Calibri"/>
                <a:ea typeface="Calibri"/>
                <a:cs typeface="Calibri"/>
                <a:sym typeface="Calibri"/>
              </a:rPr>
              <a:t>Comunicación Grupal </a:t>
            </a:r>
            <a:endParaRPr b="0" i="0" sz="2600" u="none" cap="none" strike="noStrike">
              <a:solidFill>
                <a:srgbClr val="000000"/>
              </a:solidFill>
              <a:latin typeface="Arial"/>
              <a:ea typeface="Arial"/>
              <a:cs typeface="Arial"/>
              <a:sym typeface="Arial"/>
            </a:endParaRPr>
          </a:p>
          <a:p>
            <a:pPr indent="-341280" lvl="1" marL="346680" marR="0" rtl="0" algn="just">
              <a:lnSpc>
                <a:spcPct val="85000"/>
              </a:lnSpc>
              <a:spcBef>
                <a:spcPts val="601"/>
              </a:spcBef>
              <a:spcAft>
                <a:spcPts val="0"/>
              </a:spcAft>
              <a:buClr>
                <a:srgbClr val="262626"/>
              </a:buClr>
              <a:buSzPts val="2600"/>
              <a:buFont typeface="Arial"/>
              <a:buChar char=" "/>
            </a:pPr>
            <a:r>
              <a:rPr b="0" i="0" lang="es-AR" sz="2600" u="none" cap="none" strike="noStrike">
                <a:solidFill>
                  <a:srgbClr val="262626"/>
                </a:solidFill>
                <a:latin typeface="Calibri"/>
                <a:ea typeface="Calibri"/>
                <a:cs typeface="Calibri"/>
                <a:sym typeface="Calibri"/>
              </a:rPr>
              <a:t>Las comunicaciones en un grupo se ven influenciadas por factores como: status de los miembros del grupo, tamaño del grupo, composición de hombres y mujeres, personalidades y canales de comunicación disponible.</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Arial"/>
              <a:ea typeface="Arial"/>
              <a:cs typeface="Arial"/>
              <a:sym typeface="Arial"/>
            </a:endParaRPr>
          </a:p>
          <a:p>
            <a:pPr indent="-341280" lvl="1" marL="346680" marR="0" rtl="0" algn="just">
              <a:lnSpc>
                <a:spcPct val="85000"/>
              </a:lnSpc>
              <a:spcBef>
                <a:spcPts val="601"/>
              </a:spcBef>
              <a:spcAft>
                <a:spcPts val="0"/>
              </a:spcAft>
              <a:buClr>
                <a:srgbClr val="262626"/>
              </a:buClr>
              <a:buSzPts val="2600"/>
              <a:buFont typeface="Arial"/>
              <a:buChar char=" "/>
            </a:pPr>
            <a:r>
              <a:rPr b="0" i="0" lang="es-AR" sz="2600" u="none" cap="none" strike="noStrike">
                <a:solidFill>
                  <a:srgbClr val="262626"/>
                </a:solidFill>
                <a:latin typeface="Calibri"/>
                <a:ea typeface="Calibri"/>
                <a:cs typeface="Calibri"/>
                <a:sym typeface="Calibri"/>
              </a:rPr>
              <a:t>Se deben establecer mecanismos para la comunicación formal e informal entre los miembros del equipo</a:t>
            </a:r>
            <a:endParaRPr b="0" i="0" sz="2600" u="none" cap="none" strike="noStrike">
              <a:solidFill>
                <a:srgbClr val="000000"/>
              </a:solidFill>
              <a:latin typeface="Arial"/>
              <a:ea typeface="Arial"/>
              <a:cs typeface="Arial"/>
              <a:sym typeface="Arial"/>
            </a:endParaRPr>
          </a:p>
          <a:p>
            <a:pPr indent="-341280" lvl="1" marL="346680" marR="0" rtl="0" algn="just">
              <a:lnSpc>
                <a:spcPct val="85000"/>
              </a:lnSpc>
              <a:spcBef>
                <a:spcPts val="601"/>
              </a:spcBef>
              <a:spcAft>
                <a:spcPts val="0"/>
              </a:spcAft>
              <a:buClr>
                <a:srgbClr val="262626"/>
              </a:buClr>
              <a:buSzPts val="2600"/>
              <a:buFont typeface="Arial"/>
              <a:buChar char=" "/>
            </a:pPr>
            <a:r>
              <a:rPr b="0" i="0" lang="es-AR" sz="2600" u="sng" cap="none" strike="noStrike">
                <a:solidFill>
                  <a:srgbClr val="262626"/>
                </a:solidFill>
                <a:latin typeface="Calibri"/>
                <a:ea typeface="Calibri"/>
                <a:cs typeface="Calibri"/>
                <a:sym typeface="Calibri"/>
              </a:rPr>
              <a:t>La comunicación formal</a:t>
            </a:r>
            <a:r>
              <a:rPr b="0" i="0" lang="es-AR" sz="2600" u="none" cap="none" strike="noStrike">
                <a:solidFill>
                  <a:srgbClr val="262626"/>
                </a:solidFill>
                <a:latin typeface="Calibri"/>
                <a:ea typeface="Calibri"/>
                <a:cs typeface="Calibri"/>
                <a:sym typeface="Calibri"/>
              </a:rPr>
              <a:t>: a través de reuniones, escritos y otros canales no interactivos</a:t>
            </a:r>
            <a:endParaRPr b="0" i="0" sz="2600" u="none" cap="none" strike="noStrike">
              <a:solidFill>
                <a:srgbClr val="000000"/>
              </a:solidFill>
              <a:latin typeface="Arial"/>
              <a:ea typeface="Arial"/>
              <a:cs typeface="Arial"/>
              <a:sym typeface="Arial"/>
            </a:endParaRPr>
          </a:p>
          <a:p>
            <a:pPr indent="-341280" lvl="1" marL="346680" marR="0" rtl="0" algn="just">
              <a:lnSpc>
                <a:spcPct val="85000"/>
              </a:lnSpc>
              <a:spcBef>
                <a:spcPts val="601"/>
              </a:spcBef>
              <a:spcAft>
                <a:spcPts val="0"/>
              </a:spcAft>
              <a:buClr>
                <a:srgbClr val="262626"/>
              </a:buClr>
              <a:buSzPts val="2600"/>
              <a:buFont typeface="Arial"/>
              <a:buChar char=" "/>
            </a:pPr>
            <a:r>
              <a:rPr b="0" i="0" lang="es-AR" sz="2600" u="sng" cap="none" strike="noStrike">
                <a:solidFill>
                  <a:srgbClr val="262626"/>
                </a:solidFill>
                <a:latin typeface="Calibri"/>
                <a:ea typeface="Calibri"/>
                <a:cs typeface="Calibri"/>
                <a:sym typeface="Calibri"/>
              </a:rPr>
              <a:t>La comunicación informal</a:t>
            </a:r>
            <a:r>
              <a:rPr b="0" i="0" lang="es-AR" sz="2600" u="none" cap="none" strike="noStrike">
                <a:solidFill>
                  <a:srgbClr val="262626"/>
                </a:solidFill>
                <a:latin typeface="Calibri"/>
                <a:ea typeface="Calibri"/>
                <a:cs typeface="Calibri"/>
                <a:sym typeface="Calibri"/>
              </a:rPr>
              <a:t>: Los miembros comparten ideas sobre la marcha.  </a:t>
            </a:r>
            <a:endParaRPr b="0" i="0" sz="26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2" name="Shape 762"/>
        <p:cNvGrpSpPr/>
        <p:nvPr/>
      </p:nvGrpSpPr>
      <p:grpSpPr>
        <a:xfrm>
          <a:off x="0" y="0"/>
          <a:ext cx="0" cy="0"/>
          <a:chOff x="0" y="0"/>
          <a:chExt cx="0" cy="0"/>
        </a:xfrm>
      </p:grpSpPr>
      <p:sp>
        <p:nvSpPr>
          <p:cNvPr id="763" name="Google Shape;763;p48"/>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El equipo de software ágil</a:t>
            </a:r>
            <a:endParaRPr b="0" i="0" sz="4000" u="none" cap="none" strike="noStrike">
              <a:solidFill>
                <a:srgbClr val="000000"/>
              </a:solidFill>
              <a:latin typeface="Arial"/>
              <a:ea typeface="Arial"/>
              <a:cs typeface="Arial"/>
              <a:sym typeface="Arial"/>
            </a:endParaRPr>
          </a:p>
        </p:txBody>
      </p:sp>
      <p:sp>
        <p:nvSpPr>
          <p:cNvPr id="764" name="Google Shape;764;p48"/>
          <p:cNvSpPr/>
          <p:nvPr/>
        </p:nvSpPr>
        <p:spPr>
          <a:xfrm>
            <a:off x="622440" y="2002440"/>
            <a:ext cx="9774000" cy="446940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000" lIns="90000" spcFirstLastPara="1" rIns="90000" wrap="square" tIns="45000">
            <a:noAutofit/>
          </a:bodyPr>
          <a:lstStyle/>
          <a:p>
            <a:pPr indent="0" lvl="0" marL="1080" marR="0" rtl="0" algn="just">
              <a:lnSpc>
                <a:spcPct val="85000"/>
              </a:lnSpc>
              <a:spcBef>
                <a:spcPts val="0"/>
              </a:spcBef>
              <a:spcAft>
                <a:spcPts val="0"/>
              </a:spcAft>
              <a:buClr>
                <a:srgbClr val="000000"/>
              </a:buClr>
              <a:buSzPts val="2800"/>
              <a:buFont typeface="Arial"/>
              <a:buNone/>
            </a:pPr>
            <a:r>
              <a:rPr b="0" i="0" lang="es-AR" sz="2800" u="none" cap="none" strike="noStrike">
                <a:solidFill>
                  <a:srgbClr val="262626"/>
                </a:solidFill>
                <a:latin typeface="Calibri"/>
                <a:ea typeface="Calibri"/>
                <a:cs typeface="Calibri"/>
                <a:sym typeface="Calibri"/>
              </a:rPr>
              <a:t>Muchas organizaciones de software defienden el desarrollo ágil de software, lo que conlleva a crear equipos pequeños y muy motivados, lo que se denomina </a:t>
            </a:r>
            <a:r>
              <a:rPr b="0" i="1" lang="es-AR" sz="2800" u="sng" cap="none" strike="noStrike">
                <a:solidFill>
                  <a:srgbClr val="262626"/>
                </a:solidFill>
                <a:latin typeface="Calibri"/>
                <a:ea typeface="Calibri"/>
                <a:cs typeface="Calibri"/>
                <a:sym typeface="Calibri"/>
              </a:rPr>
              <a:t>equipo ágil. </a:t>
            </a:r>
            <a:endParaRPr b="0" i="0" sz="2800" u="sng" cap="none" strike="noStrike">
              <a:solidFill>
                <a:srgbClr val="000000"/>
              </a:solidFill>
              <a:latin typeface="Arial"/>
              <a:ea typeface="Arial"/>
              <a:cs typeface="Arial"/>
              <a:sym typeface="Arial"/>
            </a:endParaRPr>
          </a:p>
          <a:p>
            <a:pPr indent="-457200" lvl="0" marL="458280" marR="0" rtl="0" algn="just">
              <a:lnSpc>
                <a:spcPct val="85000"/>
              </a:lnSpc>
              <a:spcBef>
                <a:spcPts val="1301"/>
              </a:spcBef>
              <a:spcAft>
                <a:spcPts val="0"/>
              </a:spcAft>
              <a:buClr>
                <a:srgbClr val="000000"/>
              </a:buClr>
              <a:buSzPts val="2800"/>
              <a:buFont typeface="Arial"/>
              <a:buChar char="•"/>
            </a:pPr>
            <a:r>
              <a:rPr b="0" i="0" lang="es-AR" sz="2800" u="none" cap="none" strike="noStrike">
                <a:solidFill>
                  <a:srgbClr val="262626"/>
                </a:solidFill>
                <a:latin typeface="Calibri"/>
                <a:ea typeface="Calibri"/>
                <a:cs typeface="Calibri"/>
                <a:sym typeface="Calibri"/>
              </a:rPr>
              <a:t>Se hace hincapié en la competencia individual y colaboración grupal.</a:t>
            </a:r>
            <a:endParaRPr b="0" i="0" sz="2800" u="none" cap="none" strike="noStrike">
              <a:solidFill>
                <a:srgbClr val="000000"/>
              </a:solidFill>
              <a:latin typeface="Arial"/>
              <a:ea typeface="Arial"/>
              <a:cs typeface="Arial"/>
              <a:sym typeface="Arial"/>
            </a:endParaRPr>
          </a:p>
          <a:p>
            <a:pPr indent="-457200" lvl="0" marL="458280" marR="0" rtl="0" algn="l">
              <a:lnSpc>
                <a:spcPct val="85000"/>
              </a:lnSpc>
              <a:spcBef>
                <a:spcPts val="1301"/>
              </a:spcBef>
              <a:spcAft>
                <a:spcPts val="0"/>
              </a:spcAft>
              <a:buClr>
                <a:srgbClr val="000000"/>
              </a:buClr>
              <a:buSzPts val="2800"/>
              <a:buFont typeface="Arial"/>
              <a:buChar char="•"/>
            </a:pPr>
            <a:r>
              <a:rPr b="0" i="0" lang="es-AR" sz="2800" u="none" cap="none" strike="noStrike">
                <a:solidFill>
                  <a:srgbClr val="262626"/>
                </a:solidFill>
                <a:latin typeface="Calibri"/>
                <a:ea typeface="Calibri"/>
                <a:cs typeface="Calibri"/>
                <a:sym typeface="Calibri"/>
              </a:rPr>
              <a:t>Son autoorganizados.</a:t>
            </a:r>
            <a:endParaRPr b="0" i="0" sz="2800" u="none" cap="none" strike="noStrike">
              <a:solidFill>
                <a:srgbClr val="000000"/>
              </a:solidFill>
              <a:latin typeface="Arial"/>
              <a:ea typeface="Arial"/>
              <a:cs typeface="Arial"/>
              <a:sym typeface="Arial"/>
            </a:endParaRPr>
          </a:p>
          <a:p>
            <a:pPr indent="0" lvl="0" marL="1080" marR="0" rtl="0" algn="l">
              <a:lnSpc>
                <a:spcPct val="85000"/>
              </a:lnSpc>
              <a:spcBef>
                <a:spcPts val="1301"/>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a:p>
            <a:pPr indent="0" lvl="0" marL="1080" marR="0" rtl="0" algn="l">
              <a:lnSpc>
                <a:spcPct val="85000"/>
              </a:lnSpc>
              <a:spcBef>
                <a:spcPts val="1301"/>
              </a:spcBef>
              <a:spcAft>
                <a:spcPts val="0"/>
              </a:spcAft>
              <a:buClr>
                <a:srgbClr val="000000"/>
              </a:buClr>
              <a:buSzPts val="2800"/>
              <a:buFont typeface="Arial"/>
              <a:buNone/>
            </a:pPr>
            <a:r>
              <a:t/>
            </a:r>
            <a:endParaRPr b="0" i="0" sz="2800" u="none" cap="none" strike="noStrike">
              <a:solidFill>
                <a:srgbClr val="000000"/>
              </a:solidFill>
              <a:latin typeface="Arial"/>
              <a:ea typeface="Arial"/>
              <a:cs typeface="Arial"/>
              <a:sym typeface="Arial"/>
            </a:endParaRPr>
          </a:p>
        </p:txBody>
      </p:sp>
      <p:sp>
        <p:nvSpPr>
          <p:cNvPr id="765" name="Google Shape;765;p48"/>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36" name="Shape 336"/>
        <p:cNvGrpSpPr/>
        <p:nvPr/>
      </p:nvGrpSpPr>
      <p:grpSpPr>
        <a:xfrm>
          <a:off x="0" y="0"/>
          <a:ext cx="0" cy="0"/>
          <a:chOff x="0" y="0"/>
          <a:chExt cx="0" cy="0"/>
        </a:xfrm>
      </p:grpSpPr>
      <p:sp>
        <p:nvSpPr>
          <p:cNvPr id="337" name="Google Shape;337;p5"/>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¿Quién hace la GCS?</a:t>
            </a:r>
            <a:endParaRPr b="0" i="0" sz="4000" u="none" cap="none" strike="noStrike">
              <a:solidFill>
                <a:srgbClr val="000000"/>
              </a:solidFill>
              <a:latin typeface="Arial"/>
              <a:ea typeface="Arial"/>
              <a:cs typeface="Arial"/>
              <a:sym typeface="Arial"/>
            </a:endParaRPr>
          </a:p>
        </p:txBody>
      </p:sp>
      <p:sp>
        <p:nvSpPr>
          <p:cNvPr id="338" name="Google Shape;338;p5"/>
          <p:cNvSpPr/>
          <p:nvPr/>
        </p:nvSpPr>
        <p:spPr>
          <a:xfrm>
            <a:off x="731520" y="2235960"/>
            <a:ext cx="9784080" cy="22293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ctr">
              <a:lnSpc>
                <a:spcPct val="85000"/>
              </a:lnSpc>
              <a:spcBef>
                <a:spcPts val="0"/>
              </a:spcBef>
              <a:spcAft>
                <a:spcPts val="0"/>
              </a:spcAft>
              <a:buClr>
                <a:srgbClr val="000000"/>
              </a:buClr>
              <a:buSzPts val="3200"/>
              <a:buFont typeface="Arial"/>
              <a:buNone/>
            </a:pPr>
            <a:r>
              <a:rPr b="0" i="0" lang="es-AR" sz="3200" u="none" cap="none" strike="noStrike">
                <a:solidFill>
                  <a:srgbClr val="000000"/>
                </a:solidFill>
                <a:latin typeface="Calibri"/>
                <a:ea typeface="Calibri"/>
                <a:cs typeface="Calibri"/>
                <a:sym typeface="Calibri"/>
              </a:rPr>
              <a:t>Todos los involucrados en el proceso de software se relacionan en cierta medida con la gestión del cambio, pero en ocasiones se crean posiciones de apoyo especializadas para administrar el proceso de aseguramiento de la calidad del software.</a:t>
            </a:r>
            <a:endParaRPr b="0" i="0" sz="3200" u="none" cap="none" strike="noStrike">
              <a:solidFill>
                <a:srgbClr val="000000"/>
              </a:solidFill>
              <a:latin typeface="Arial"/>
              <a:ea typeface="Arial"/>
              <a:cs typeface="Arial"/>
              <a:sym typeface="Arial"/>
            </a:endParaRPr>
          </a:p>
        </p:txBody>
      </p:sp>
      <p:sp>
        <p:nvSpPr>
          <p:cNvPr id="339" name="Google Shape;339;p5"/>
          <p:cNvSpPr/>
          <p:nvPr/>
        </p:nvSpPr>
        <p:spPr>
          <a:xfrm>
            <a:off x="6520200" y="666486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117360" lvl="0" marL="118080" marR="0" rtl="0" algn="l">
              <a:lnSpc>
                <a:spcPct val="85000"/>
              </a:lnSpc>
              <a:spcBef>
                <a:spcPts val="0"/>
              </a:spcBef>
              <a:spcAft>
                <a:spcPts val="0"/>
              </a:spcAft>
              <a:buClr>
                <a:srgbClr val="000000"/>
              </a:buClr>
              <a:buSzPts val="1400"/>
              <a:buFont typeface="Arial"/>
              <a:buNone/>
            </a:pPr>
            <a:r>
              <a:rPr b="0" i="0" lang="es-AR" sz="1400" u="none" cap="none" strike="noStrike">
                <a:solidFill>
                  <a:srgbClr val="000000"/>
                </a:solidFill>
                <a:latin typeface="Calibri"/>
                <a:ea typeface="Calibri"/>
                <a:cs typeface="Calibri"/>
                <a:sym typeface="Calibri"/>
              </a:rPr>
              <a:t>Pressman 9na. Ed. Cap. 22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9" name="Shape 769"/>
        <p:cNvGrpSpPr/>
        <p:nvPr/>
      </p:nvGrpSpPr>
      <p:grpSpPr>
        <a:xfrm>
          <a:off x="0" y="0"/>
          <a:ext cx="0" cy="0"/>
          <a:chOff x="0" y="0"/>
          <a:chExt cx="0" cy="0"/>
        </a:xfrm>
      </p:grpSpPr>
      <p:sp>
        <p:nvSpPr>
          <p:cNvPr id="770" name="Google Shape;770;p49"/>
          <p:cNvSpPr/>
          <p:nvPr/>
        </p:nvSpPr>
        <p:spPr>
          <a:xfrm>
            <a:off x="622440" y="730080"/>
            <a:ext cx="10003320" cy="11260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ctr" bIns="45000" lIns="90000" spcFirstLastPara="1" rIns="90000" wrap="square" tIns="45000">
            <a:noAutofit/>
          </a:bodyPr>
          <a:lstStyle/>
          <a:p>
            <a:pPr indent="0" lvl="0" marL="0" marR="0" rtl="0" algn="l">
              <a:lnSpc>
                <a:spcPct val="85000"/>
              </a:lnSpc>
              <a:spcBef>
                <a:spcPts val="0"/>
              </a:spcBef>
              <a:spcAft>
                <a:spcPts val="0"/>
              </a:spcAft>
              <a:buClr>
                <a:srgbClr val="000000"/>
              </a:buClr>
              <a:buSzPts val="4000"/>
              <a:buFont typeface="Arial"/>
              <a:buNone/>
            </a:pPr>
            <a:r>
              <a:rPr b="1" i="0" lang="es-AR" sz="4000" u="none" cap="none" strike="noStrike">
                <a:solidFill>
                  <a:srgbClr val="4A6717"/>
                </a:solidFill>
                <a:latin typeface="Calibri"/>
                <a:ea typeface="Calibri"/>
                <a:cs typeface="Calibri"/>
                <a:sym typeface="Calibri"/>
              </a:rPr>
              <a:t>El equipo de software ágil</a:t>
            </a:r>
            <a:endParaRPr b="0" i="0" sz="4000" u="none" cap="none" strike="noStrike">
              <a:solidFill>
                <a:srgbClr val="000000"/>
              </a:solidFill>
              <a:latin typeface="Arial"/>
              <a:ea typeface="Arial"/>
              <a:cs typeface="Arial"/>
              <a:sym typeface="Arial"/>
            </a:endParaRPr>
          </a:p>
        </p:txBody>
      </p:sp>
      <p:sp>
        <p:nvSpPr>
          <p:cNvPr id="771" name="Google Shape;771;p49"/>
          <p:cNvSpPr/>
          <p:nvPr/>
        </p:nvSpPr>
        <p:spPr>
          <a:xfrm>
            <a:off x="6428760" y="6630480"/>
            <a:ext cx="3401040" cy="211680"/>
          </a:xfrm>
          <a:custGeom>
            <a:rect b="b" l="l" r="r" t="t"/>
            <a:pathLst>
              <a:path extrusionOk="0" h="21600" w="21600">
                <a:moveTo>
                  <a:pt x="0" y="0"/>
                </a:moveTo>
                <a:lnTo>
                  <a:pt x="21600" y="0"/>
                </a:lnTo>
                <a:lnTo>
                  <a:pt x="21600" y="21600"/>
                </a:lnTo>
                <a:lnTo>
                  <a:pt x="0" y="2160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50"/>
              <a:buFont typeface="Arial"/>
              <a:buNone/>
            </a:pPr>
            <a:r>
              <a:rPr b="0" i="0" lang="es-AR" sz="1050" u="none" cap="none" strike="noStrike">
                <a:solidFill>
                  <a:srgbClr val="000000"/>
                </a:solidFill>
                <a:latin typeface="Arial"/>
                <a:ea typeface="Arial"/>
                <a:cs typeface="Arial"/>
                <a:sym typeface="Arial"/>
              </a:rPr>
              <a:t>Perssman 7ma edición -Cap. 24</a:t>
            </a:r>
            <a:endParaRPr b="0" i="0" sz="1400" u="none" cap="none" strike="noStrike">
              <a:solidFill>
                <a:srgbClr val="000000"/>
              </a:solidFill>
              <a:latin typeface="Arial"/>
              <a:ea typeface="Arial"/>
              <a:cs typeface="Arial"/>
              <a:sym typeface="Arial"/>
            </a:endParaRPr>
          </a:p>
        </p:txBody>
      </p:sp>
      <p:pic>
        <p:nvPicPr>
          <p:cNvPr descr="Imagen que contiene Interfaz de usuario gráfica&#10;&#10;Descripción generada automáticamente" id="772" name="Google Shape;772;p49"/>
          <p:cNvPicPr preferRelativeResize="0"/>
          <p:nvPr/>
        </p:nvPicPr>
        <p:blipFill rotWithShape="1">
          <a:blip r:embed="rId3">
            <a:alphaModFix/>
          </a:blip>
          <a:srcRect b="0" l="0" r="0" t="0"/>
          <a:stretch/>
        </p:blipFill>
        <p:spPr>
          <a:xfrm>
            <a:off x="878578" y="2086091"/>
            <a:ext cx="7632604" cy="4205342"/>
          </a:xfrm>
          <a:prstGeom prst="rect">
            <a:avLst/>
          </a:prstGeom>
          <a:noFill/>
          <a:ln>
            <a:noFill/>
          </a:ln>
        </p:spPr>
      </p:pic>
      <p:sp>
        <p:nvSpPr>
          <p:cNvPr id="773" name="Google Shape;773;p49"/>
          <p:cNvSpPr txBox="1"/>
          <p:nvPr/>
        </p:nvSpPr>
        <p:spPr>
          <a:xfrm>
            <a:off x="8869680" y="3828360"/>
            <a:ext cx="2575560" cy="156966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s-AR" sz="2400" u="none" cap="none" strike="noStrike">
                <a:solidFill>
                  <a:srgbClr val="000000"/>
                </a:solidFill>
                <a:latin typeface="Arial"/>
                <a:ea typeface="Arial"/>
                <a:cs typeface="Arial"/>
                <a:sym typeface="Arial"/>
              </a:rPr>
              <a:t>Se parece a un paradigma aleatorio con pocos miembros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4" name="Shape 344"/>
        <p:cNvGrpSpPr/>
        <p:nvPr/>
      </p:nvGrpSpPr>
      <p:grpSpPr>
        <a:xfrm>
          <a:off x="0" y="0"/>
          <a:ext cx="0" cy="0"/>
          <a:chOff x="0" y="0"/>
          <a:chExt cx="0" cy="0"/>
        </a:xfrm>
      </p:grpSpPr>
      <p:sp>
        <p:nvSpPr>
          <p:cNvPr id="345" name="Google Shape;345;p6"/>
          <p:cNvSpPr/>
          <p:nvPr/>
        </p:nvSpPr>
        <p:spPr>
          <a:xfrm>
            <a:off x="622080" y="511560"/>
            <a:ext cx="10779480" cy="13028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Elementos de la GCS  (ECS)</a:t>
            </a:r>
            <a:endParaRPr b="0" i="0" sz="4000" u="none" cap="none" strike="noStrike">
              <a:solidFill>
                <a:srgbClr val="000000"/>
              </a:solidFill>
              <a:latin typeface="Arial"/>
              <a:ea typeface="Arial"/>
              <a:cs typeface="Arial"/>
              <a:sym typeface="Arial"/>
            </a:endParaRPr>
          </a:p>
        </p:txBody>
      </p:sp>
      <p:sp>
        <p:nvSpPr>
          <p:cNvPr id="346" name="Google Shape;346;p6"/>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iagrama&#10;&#10;El contenido generado por IA puede ser incorrecto." id="347" name="Google Shape;347;p6"/>
          <p:cNvPicPr preferRelativeResize="0"/>
          <p:nvPr/>
        </p:nvPicPr>
        <p:blipFill rotWithShape="1">
          <a:blip r:embed="rId3">
            <a:alphaModFix/>
          </a:blip>
          <a:srcRect b="0" l="0" r="0" t="0"/>
          <a:stretch/>
        </p:blipFill>
        <p:spPr>
          <a:xfrm>
            <a:off x="1736113" y="1814809"/>
            <a:ext cx="8409934" cy="52067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52" name="Shape 352"/>
        <p:cNvGrpSpPr/>
        <p:nvPr/>
      </p:nvGrpSpPr>
      <p:grpSpPr>
        <a:xfrm>
          <a:off x="0" y="0"/>
          <a:ext cx="0" cy="0"/>
          <a:chOff x="0" y="0"/>
          <a:chExt cx="0" cy="0"/>
        </a:xfrm>
      </p:grpSpPr>
      <p:sp>
        <p:nvSpPr>
          <p:cNvPr id="353" name="Google Shape;353;p7"/>
          <p:cNvSpPr/>
          <p:nvPr/>
        </p:nvSpPr>
        <p:spPr>
          <a:xfrm>
            <a:off x="622080" y="511560"/>
            <a:ext cx="10779480" cy="13028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Elementos de la GCS  (ECS)</a:t>
            </a:r>
            <a:endParaRPr b="0" i="0" sz="4000" u="none" cap="none" strike="noStrike">
              <a:solidFill>
                <a:srgbClr val="000000"/>
              </a:solidFill>
              <a:latin typeface="Arial"/>
              <a:ea typeface="Arial"/>
              <a:cs typeface="Arial"/>
              <a:sym typeface="Arial"/>
            </a:endParaRPr>
          </a:p>
        </p:txBody>
      </p:sp>
      <p:pic>
        <p:nvPicPr>
          <p:cNvPr id="354" name="Google Shape;354;p7"/>
          <p:cNvPicPr preferRelativeResize="0"/>
          <p:nvPr/>
        </p:nvPicPr>
        <p:blipFill rotWithShape="1">
          <a:blip r:embed="rId3">
            <a:alphaModFix/>
          </a:blip>
          <a:srcRect b="0" l="0" r="0" t="0"/>
          <a:stretch/>
        </p:blipFill>
        <p:spPr>
          <a:xfrm>
            <a:off x="622080" y="2759473"/>
            <a:ext cx="10952280" cy="3975120"/>
          </a:xfrm>
          <a:prstGeom prst="rect">
            <a:avLst/>
          </a:prstGeom>
          <a:noFill/>
          <a:ln>
            <a:noFill/>
          </a:ln>
        </p:spPr>
      </p:pic>
      <p:sp>
        <p:nvSpPr>
          <p:cNvPr id="355" name="Google Shape;355;p7"/>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7"/>
          <p:cNvSpPr/>
          <p:nvPr/>
        </p:nvSpPr>
        <p:spPr>
          <a:xfrm>
            <a:off x="900360" y="1926720"/>
            <a:ext cx="8784720" cy="3477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1" lang="es-AR" sz="1800" u="none" cap="none" strike="noStrike">
                <a:solidFill>
                  <a:srgbClr val="000000"/>
                </a:solidFill>
                <a:latin typeface="Arial"/>
                <a:ea typeface="Arial"/>
                <a:cs typeface="Arial"/>
                <a:sym typeface="Arial"/>
              </a:rPr>
              <a:t>¿Cuáles podrían ser elementos de la configuración?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1" name="Shape 361"/>
        <p:cNvGrpSpPr/>
        <p:nvPr/>
      </p:nvGrpSpPr>
      <p:grpSpPr>
        <a:xfrm>
          <a:off x="0" y="0"/>
          <a:ext cx="0" cy="0"/>
          <a:chOff x="0" y="0"/>
          <a:chExt cx="0" cy="0"/>
        </a:xfrm>
      </p:grpSpPr>
      <p:sp>
        <p:nvSpPr>
          <p:cNvPr id="362" name="Google Shape;362;p8"/>
          <p:cNvSpPr/>
          <p:nvPr/>
        </p:nvSpPr>
        <p:spPr>
          <a:xfrm>
            <a:off x="551340" y="184668"/>
            <a:ext cx="10779480" cy="13028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Organización de un repositorio de ECS</a:t>
            </a:r>
            <a:endParaRPr b="0" i="0" sz="4000" u="none" cap="none" strike="noStrike">
              <a:solidFill>
                <a:srgbClr val="000000"/>
              </a:solidFill>
              <a:latin typeface="Arial"/>
              <a:ea typeface="Arial"/>
              <a:cs typeface="Arial"/>
              <a:sym typeface="Arial"/>
            </a:endParaRPr>
          </a:p>
        </p:txBody>
      </p:sp>
      <p:sp>
        <p:nvSpPr>
          <p:cNvPr id="363" name="Google Shape;363;p8"/>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Diagrama&#10;&#10;Descripción generada automáticamente" id="364" name="Google Shape;364;p8"/>
          <p:cNvPicPr preferRelativeResize="0"/>
          <p:nvPr/>
        </p:nvPicPr>
        <p:blipFill rotWithShape="1">
          <a:blip r:embed="rId3">
            <a:alphaModFix/>
          </a:blip>
          <a:srcRect b="0" l="0" r="0" t="0"/>
          <a:stretch/>
        </p:blipFill>
        <p:spPr>
          <a:xfrm>
            <a:off x="2148840" y="1228367"/>
            <a:ext cx="8932620" cy="6149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69" name="Shape 369"/>
        <p:cNvGrpSpPr/>
        <p:nvPr/>
      </p:nvGrpSpPr>
      <p:grpSpPr>
        <a:xfrm>
          <a:off x="0" y="0"/>
          <a:ext cx="0" cy="0"/>
          <a:chOff x="0" y="0"/>
          <a:chExt cx="0" cy="0"/>
        </a:xfrm>
      </p:grpSpPr>
      <p:sp>
        <p:nvSpPr>
          <p:cNvPr id="370" name="Google Shape;370;p9"/>
          <p:cNvSpPr/>
          <p:nvPr/>
        </p:nvSpPr>
        <p:spPr>
          <a:xfrm>
            <a:off x="622080" y="658800"/>
            <a:ext cx="10003680" cy="11556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85000"/>
              </a:lnSpc>
              <a:spcBef>
                <a:spcPts val="0"/>
              </a:spcBef>
              <a:spcAft>
                <a:spcPts val="0"/>
              </a:spcAft>
              <a:buClr>
                <a:srgbClr val="000000"/>
              </a:buClr>
              <a:buSzPts val="4000"/>
              <a:buFont typeface="Arial"/>
              <a:buNone/>
            </a:pPr>
            <a:r>
              <a:rPr b="0" i="0" lang="es-AR" sz="4000" u="none" cap="none" strike="noStrike">
                <a:solidFill>
                  <a:srgbClr val="70AD47"/>
                </a:solidFill>
                <a:latin typeface="Calibri"/>
                <a:ea typeface="Calibri"/>
                <a:cs typeface="Calibri"/>
                <a:sym typeface="Calibri"/>
              </a:rPr>
              <a:t>Gestión de la Configuración del Software (GCS)</a:t>
            </a:r>
            <a:endParaRPr b="0" i="0" sz="4000" u="none" cap="none" strike="noStrike">
              <a:solidFill>
                <a:srgbClr val="000000"/>
              </a:solidFill>
              <a:latin typeface="Arial"/>
              <a:ea typeface="Arial"/>
              <a:cs typeface="Arial"/>
              <a:sym typeface="Arial"/>
            </a:endParaRPr>
          </a:p>
        </p:txBody>
      </p:sp>
      <p:sp>
        <p:nvSpPr>
          <p:cNvPr id="371" name="Google Shape;371;p9"/>
          <p:cNvSpPr/>
          <p:nvPr/>
        </p:nvSpPr>
        <p:spPr>
          <a:xfrm>
            <a:off x="9232560" y="2920680"/>
            <a:ext cx="2919960" cy="10728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2" name="Google Shape;372;p9"/>
          <p:cNvSpPr/>
          <p:nvPr/>
        </p:nvSpPr>
        <p:spPr>
          <a:xfrm>
            <a:off x="5941080" y="6664680"/>
            <a:ext cx="2157840" cy="31212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9"/>
          <p:cNvSpPr/>
          <p:nvPr/>
        </p:nvSpPr>
        <p:spPr>
          <a:xfrm>
            <a:off x="2270160" y="2070720"/>
            <a:ext cx="7126920" cy="57600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3600"/>
              <a:buFont typeface="Arial"/>
              <a:buNone/>
            </a:pPr>
            <a:r>
              <a:rPr b="0" i="0" lang="es-AR" sz="3600" u="none" cap="none" strike="noStrike">
                <a:solidFill>
                  <a:srgbClr val="000000"/>
                </a:solidFill>
                <a:latin typeface="Calibri"/>
                <a:ea typeface="Calibri"/>
                <a:cs typeface="Calibri"/>
                <a:sym typeface="Calibri"/>
              </a:rPr>
              <a:t>Elementos de la configuración  (ECS)</a:t>
            </a:r>
            <a:endParaRPr b="0" i="0" sz="3600" u="none" cap="none" strike="noStrike">
              <a:solidFill>
                <a:srgbClr val="000000"/>
              </a:solidFill>
              <a:latin typeface="Arial"/>
              <a:ea typeface="Arial"/>
              <a:cs typeface="Arial"/>
              <a:sym typeface="Arial"/>
            </a:endParaRPr>
          </a:p>
        </p:txBody>
      </p:sp>
      <p:sp>
        <p:nvSpPr>
          <p:cNvPr id="374" name="Google Shape;374;p9"/>
          <p:cNvSpPr/>
          <p:nvPr/>
        </p:nvSpPr>
        <p:spPr>
          <a:xfrm>
            <a:off x="4374720" y="3831480"/>
            <a:ext cx="5290920" cy="47376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2800"/>
              <a:buFont typeface="Arial"/>
              <a:buNone/>
            </a:pPr>
            <a:r>
              <a:rPr b="0" i="0" lang="es-AR" sz="2800" u="none" cap="none" strike="noStrike">
                <a:solidFill>
                  <a:srgbClr val="000000"/>
                </a:solidFill>
                <a:latin typeface="Calibri"/>
                <a:ea typeface="Calibri"/>
                <a:cs typeface="Calibri"/>
                <a:sym typeface="Calibri"/>
              </a:rPr>
              <a:t>ECS -  Cambian constantemente</a:t>
            </a:r>
            <a:endParaRPr b="0" i="0" sz="2800" u="none" cap="none" strike="noStrike">
              <a:solidFill>
                <a:srgbClr val="000000"/>
              </a:solidFill>
              <a:latin typeface="Arial"/>
              <a:ea typeface="Arial"/>
              <a:cs typeface="Arial"/>
              <a:sym typeface="Arial"/>
            </a:endParaRPr>
          </a:p>
        </p:txBody>
      </p:sp>
      <p:sp>
        <p:nvSpPr>
          <p:cNvPr id="375" name="Google Shape;375;p9"/>
          <p:cNvSpPr/>
          <p:nvPr/>
        </p:nvSpPr>
        <p:spPr>
          <a:xfrm>
            <a:off x="4810320" y="5158080"/>
            <a:ext cx="7034760" cy="7142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ctr" bIns="59025" lIns="118075" spcFirstLastPara="1" rIns="118075" wrap="square" tIns="59025">
            <a:noAutofit/>
          </a:bodyPr>
          <a:lstStyle/>
          <a:p>
            <a:pPr indent="0" lvl="0" marL="0" marR="0" rtl="0" algn="l">
              <a:lnSpc>
                <a:spcPct val="100000"/>
              </a:lnSpc>
              <a:spcBef>
                <a:spcPts val="0"/>
              </a:spcBef>
              <a:spcAft>
                <a:spcPts val="0"/>
              </a:spcAft>
              <a:buClr>
                <a:srgbClr val="000000"/>
              </a:buClr>
              <a:buSzPts val="3200"/>
              <a:buFont typeface="Arial"/>
              <a:buNone/>
            </a:pPr>
            <a:r>
              <a:rPr b="0" i="0" lang="es-AR" sz="3200" u="none" cap="none" strike="noStrike">
                <a:solidFill>
                  <a:srgbClr val="000000"/>
                </a:solidFill>
                <a:latin typeface="Calibri"/>
                <a:ea typeface="Calibri"/>
                <a:cs typeface="Calibri"/>
                <a:sym typeface="Calibri"/>
              </a:rPr>
              <a:t>Control muy exhaustivo de esos cambios</a:t>
            </a:r>
            <a:endParaRPr b="0" i="0" sz="3200" u="none" cap="none" strike="noStrike">
              <a:solidFill>
                <a:srgbClr val="000000"/>
              </a:solidFill>
              <a:latin typeface="Arial"/>
              <a:ea typeface="Arial"/>
              <a:cs typeface="Arial"/>
              <a:sym typeface="Arial"/>
            </a:endParaRPr>
          </a:p>
        </p:txBody>
      </p:sp>
      <p:sp>
        <p:nvSpPr>
          <p:cNvPr id="376" name="Google Shape;376;p9"/>
          <p:cNvSpPr/>
          <p:nvPr/>
        </p:nvSpPr>
        <p:spPr>
          <a:xfrm>
            <a:off x="891000" y="4907520"/>
            <a:ext cx="2083680" cy="1032840"/>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1" anchor="t" bIns="59025" lIns="118075" spcFirstLastPara="1" rIns="118075" wrap="square" tIns="59025">
            <a:noAutofit/>
          </a:bodyPr>
          <a:lstStyle/>
          <a:p>
            <a:pPr indent="0" lvl="0" marL="0" marR="0" rtl="0" algn="ctr">
              <a:lnSpc>
                <a:spcPct val="100000"/>
              </a:lnSpc>
              <a:spcBef>
                <a:spcPts val="0"/>
              </a:spcBef>
              <a:spcAft>
                <a:spcPts val="0"/>
              </a:spcAft>
              <a:buClr>
                <a:srgbClr val="000000"/>
              </a:buClr>
              <a:buSzPts val="7200"/>
              <a:buFont typeface="Arial"/>
              <a:buNone/>
            </a:pPr>
            <a:r>
              <a:rPr b="0" i="0" lang="es-AR" sz="7200" u="none" cap="none" strike="noStrike">
                <a:solidFill>
                  <a:srgbClr val="000000"/>
                </a:solidFill>
                <a:latin typeface="Calibri"/>
                <a:ea typeface="Calibri"/>
                <a:cs typeface="Calibri"/>
                <a:sym typeface="Calibri"/>
              </a:rPr>
              <a:t>GCS</a:t>
            </a:r>
            <a:endParaRPr b="0" i="0" sz="7200" u="none" cap="none" strike="noStrike">
              <a:solidFill>
                <a:srgbClr val="000000"/>
              </a:solidFill>
              <a:latin typeface="Arial"/>
              <a:ea typeface="Arial"/>
              <a:cs typeface="Arial"/>
              <a:sym typeface="Arial"/>
            </a:endParaRPr>
          </a:p>
        </p:txBody>
      </p:sp>
      <p:sp>
        <p:nvSpPr>
          <p:cNvPr id="377" name="Google Shape;377;p9"/>
          <p:cNvSpPr/>
          <p:nvPr/>
        </p:nvSpPr>
        <p:spPr>
          <a:xfrm>
            <a:off x="5567040" y="2795400"/>
            <a:ext cx="804240" cy="978480"/>
          </a:xfrm>
          <a:custGeom>
            <a:rect b="b" l="l" r="r" t="t"/>
            <a:pathLst>
              <a:path extrusionOk="0" h="2720" w="2236">
                <a:moveTo>
                  <a:pt x="1117" y="0"/>
                </a:moveTo>
                <a:lnTo>
                  <a:pt x="1117" y="1601"/>
                </a:lnTo>
                <a:lnTo>
                  <a:pt x="0" y="1601"/>
                </a:lnTo>
                <a:lnTo>
                  <a:pt x="1117" y="2719"/>
                </a:lnTo>
                <a:lnTo>
                  <a:pt x="2235" y="1601"/>
                </a:lnTo>
                <a:lnTo>
                  <a:pt x="1117" y="1601"/>
                </a:lnTo>
                <a:lnTo>
                  <a:pt x="1117" y="0"/>
                </a:lnTo>
              </a:path>
            </a:pathLst>
          </a:custGeom>
          <a:solidFill>
            <a:srgbClr val="9E1616"/>
          </a:solidFill>
          <a:ln cap="flat" cmpd="sng" w="12600">
            <a:solidFill>
              <a:srgbClr val="2F528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9"/>
          <p:cNvSpPr/>
          <p:nvPr/>
        </p:nvSpPr>
        <p:spPr>
          <a:xfrm>
            <a:off x="6751800" y="4386960"/>
            <a:ext cx="804240" cy="978480"/>
          </a:xfrm>
          <a:custGeom>
            <a:rect b="b" l="l" r="r" t="t"/>
            <a:pathLst>
              <a:path extrusionOk="0" h="2720" w="2236">
                <a:moveTo>
                  <a:pt x="1117" y="0"/>
                </a:moveTo>
                <a:lnTo>
                  <a:pt x="1117" y="1601"/>
                </a:lnTo>
                <a:lnTo>
                  <a:pt x="0" y="1601"/>
                </a:lnTo>
                <a:lnTo>
                  <a:pt x="1117" y="2719"/>
                </a:lnTo>
                <a:lnTo>
                  <a:pt x="2235" y="1601"/>
                </a:lnTo>
                <a:lnTo>
                  <a:pt x="1117" y="1601"/>
                </a:lnTo>
                <a:lnTo>
                  <a:pt x="1117" y="0"/>
                </a:lnTo>
              </a:path>
            </a:pathLst>
          </a:custGeom>
          <a:solidFill>
            <a:srgbClr val="9E1616"/>
          </a:solidFill>
          <a:ln cap="flat" cmpd="sng" w="12600">
            <a:solidFill>
              <a:srgbClr val="2F528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9"/>
          <p:cNvSpPr/>
          <p:nvPr/>
        </p:nvSpPr>
        <p:spPr>
          <a:xfrm rot="5400000">
            <a:off x="3437280" y="5138280"/>
            <a:ext cx="804240" cy="978480"/>
          </a:xfrm>
          <a:custGeom>
            <a:rect b="b" l="l" r="r" t="t"/>
            <a:pathLst>
              <a:path extrusionOk="0" h="2720" w="2236">
                <a:moveTo>
                  <a:pt x="1117" y="0"/>
                </a:moveTo>
                <a:lnTo>
                  <a:pt x="1117" y="1601"/>
                </a:lnTo>
                <a:lnTo>
                  <a:pt x="0" y="1601"/>
                </a:lnTo>
                <a:lnTo>
                  <a:pt x="1117" y="2719"/>
                </a:lnTo>
                <a:lnTo>
                  <a:pt x="2235" y="1601"/>
                </a:lnTo>
                <a:lnTo>
                  <a:pt x="1117" y="1601"/>
                </a:lnTo>
                <a:lnTo>
                  <a:pt x="1117" y="0"/>
                </a:lnTo>
              </a:path>
            </a:pathLst>
          </a:custGeom>
          <a:solidFill>
            <a:srgbClr val="9E1616"/>
          </a:solidFill>
          <a:ln cap="flat" cmpd="sng" w="12600">
            <a:solidFill>
              <a:srgbClr val="2F528F"/>
            </a:solidFill>
            <a:prstDash val="solid"/>
            <a:miter lim="8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 EAD</dc:creator>
</cp:coreProperties>
</file>