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 id="2147483673" r:id="rId7"/>
    <p:sldMasterId id="2147483685" r:id="rId8"/>
    <p:sldMasterId id="2147483697"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Lst>
  <p:sldSz cy="6858000" cx="12192000"/>
  <p:notesSz cx="6858000" cy="9144000"/>
  <p:embeddedFontLst>
    <p:embeddedFont>
      <p:font typeface="Architects Daughter"/>
      <p:regular r:id="rId27"/>
    </p:embeddedFon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0" roundtripDataSignature="AMtx7mjfCLDV0WjGAgjGK5HvSj6Yxqfb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6747AC-4A6F-4B91-96D5-58311D612CFB}">
  <a:tblStyle styleId="{7F6747AC-4A6F-4B91-96D5-58311D612CF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font" Target="fonts/GillSans-regular.fntdata"/><Relationship Id="rId27" Type="http://schemas.openxmlformats.org/officeDocument/2006/relationships/font" Target="fonts/ArchitectsDaughter-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GillSans-bold.fntdata"/><Relationship Id="rId7" Type="http://schemas.openxmlformats.org/officeDocument/2006/relationships/slideMaster" Target="slideMasters/slideMaster3.xml"/><Relationship Id="rId8" Type="http://schemas.openxmlformats.org/officeDocument/2006/relationships/slideMaster" Target="slideMasters/slideMaster4.xml"/><Relationship Id="rId30" Type="http://customschemas.google.com/relationships/presentationmetadata" Target="meta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13" name="Google Shape;4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73" name="Google Shape;57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Siempre finalizar curso alterno yendo a otro paso o finalizando.</a:t>
            </a:r>
            <a:endParaRPr/>
          </a:p>
        </p:txBody>
      </p:sp>
      <p:sp>
        <p:nvSpPr>
          <p:cNvPr id="633" name="Google Shape;63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Los actores se tienen que ver reflejados en el DIAGRAMA !</a:t>
            </a:r>
            <a:endParaRPr/>
          </a:p>
        </p:txBody>
      </p:sp>
      <p:sp>
        <p:nvSpPr>
          <p:cNvPr id="641" name="Google Shape;64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Si el usuario ya estaba registrado???</a:t>
            </a:r>
            <a:endParaRPr/>
          </a:p>
        </p:txBody>
      </p:sp>
      <p:sp>
        <p:nvSpPr>
          <p:cNvPr id="649" name="Google Shape;64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28" name="Google Shape;52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8" name="Shape 18"/>
        <p:cNvGrpSpPr/>
        <p:nvPr/>
      </p:nvGrpSpPr>
      <p:grpSpPr>
        <a:xfrm>
          <a:off x="0" y="0"/>
          <a:ext cx="0" cy="0"/>
          <a:chOff x="0" y="0"/>
          <a:chExt cx="0" cy="0"/>
        </a:xfrm>
      </p:grpSpPr>
      <p:sp>
        <p:nvSpPr>
          <p:cNvPr id="19" name="Google Shape;19;p18"/>
          <p:cNvSpPr txBox="1"/>
          <p:nvPr>
            <p:ph type="ctrTitle"/>
          </p:nvPr>
        </p:nvSpPr>
        <p:spPr>
          <a:xfrm>
            <a:off x="1625600" y="3886200"/>
            <a:ext cx="9144000" cy="990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3200"/>
              <a:buFont typeface="Bookman Old Style"/>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 type="subTitle"/>
          </p:nvPr>
        </p:nvSpPr>
        <p:spPr>
          <a:xfrm>
            <a:off x="1625600" y="5124450"/>
            <a:ext cx="9144000" cy="5334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p:txBody>
      </p:sp>
      <p:sp>
        <p:nvSpPr>
          <p:cNvPr id="21" name="Google Shape;21;p18"/>
          <p:cNvSpPr txBox="1"/>
          <p:nvPr>
            <p:ph idx="10" type="dt"/>
          </p:nvPr>
        </p:nvSpPr>
        <p:spPr>
          <a:xfrm>
            <a:off x="8534400" y="6355080"/>
            <a:ext cx="3048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sz="1400"/>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22" name="Google Shape;22;p18"/>
          <p:cNvSpPr txBox="1"/>
          <p:nvPr>
            <p:ph idx="11" type="ftr"/>
          </p:nvPr>
        </p:nvSpPr>
        <p:spPr>
          <a:xfrm>
            <a:off x="3864864" y="6355080"/>
            <a:ext cx="463296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23" name="Google Shape;23;p18"/>
          <p:cNvSpPr txBox="1"/>
          <p:nvPr>
            <p:ph idx="12" type="sldNum"/>
          </p:nvPr>
        </p:nvSpPr>
        <p:spPr>
          <a:xfrm>
            <a:off x="1621536" y="6355080"/>
            <a:ext cx="1625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18"/>
          <p:cNvSpPr/>
          <p:nvPr/>
        </p:nvSpPr>
        <p:spPr>
          <a:xfrm>
            <a:off x="1206500" y="3648075"/>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 name="Google Shape;25;p18"/>
          <p:cNvSpPr/>
          <p:nvPr/>
        </p:nvSpPr>
        <p:spPr>
          <a:xfrm>
            <a:off x="1219200" y="5048250"/>
            <a:ext cx="97536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 name="Google Shape;26;p18"/>
          <p:cNvSpPr/>
          <p:nvPr/>
        </p:nvSpPr>
        <p:spPr>
          <a:xfrm>
            <a:off x="1206500" y="3648075"/>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 name="Google Shape;27;p18"/>
          <p:cNvSpPr/>
          <p:nvPr/>
        </p:nvSpPr>
        <p:spPr>
          <a:xfrm>
            <a:off x="1219200" y="5048250"/>
            <a:ext cx="3048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solidFill>
          <a:schemeClr val="dk2"/>
        </a:solidFill>
      </p:bgPr>
    </p:bg>
    <p:spTree>
      <p:nvGrpSpPr>
        <p:cNvPr id="86" name="Shape 86"/>
        <p:cNvGrpSpPr/>
        <p:nvPr/>
      </p:nvGrpSpPr>
      <p:grpSpPr>
        <a:xfrm>
          <a:off x="0" y="0"/>
          <a:ext cx="0" cy="0"/>
          <a:chOff x="0" y="0"/>
          <a:chExt cx="0" cy="0"/>
        </a:xfrm>
      </p:grpSpPr>
      <p:sp>
        <p:nvSpPr>
          <p:cNvPr id="87" name="Google Shape;87;p27"/>
          <p:cNvSpPr txBox="1"/>
          <p:nvPr>
            <p:ph type="title"/>
          </p:nvPr>
        </p:nvSpPr>
        <p:spPr>
          <a:xfrm>
            <a:off x="609600" y="500856"/>
            <a:ext cx="109728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lnSpc>
                <a:spcPct val="100000"/>
              </a:lnSpc>
              <a:spcBef>
                <a:spcPts val="0"/>
              </a:spcBef>
              <a:spcAft>
                <a:spcPts val="0"/>
              </a:spcAft>
              <a:buClr>
                <a:schemeClr val="lt1"/>
              </a:buClr>
              <a:buSzPts val="2000"/>
              <a:buFont typeface="Bookman Old Style"/>
              <a:buNone/>
              <a:defRPr b="0" sz="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p:nvPr>
            <p:ph idx="2" type="pic"/>
          </p:nvPr>
        </p:nvSpPr>
        <p:spPr>
          <a:xfrm>
            <a:off x="609600" y="1905000"/>
            <a:ext cx="10972800" cy="4270248"/>
          </a:xfrm>
          <a:prstGeom prst="rect">
            <a:avLst/>
          </a:prstGeom>
          <a:solidFill>
            <a:srgbClr val="BABABA"/>
          </a:solidFill>
          <a:ln>
            <a:noFill/>
          </a:ln>
        </p:spPr>
      </p:sp>
      <p:sp>
        <p:nvSpPr>
          <p:cNvPr id="89" name="Google Shape;89;p27"/>
          <p:cNvSpPr txBox="1"/>
          <p:nvPr>
            <p:ph idx="1" type="body"/>
          </p:nvPr>
        </p:nvSpPr>
        <p:spPr>
          <a:xfrm>
            <a:off x="609600" y="1219200"/>
            <a:ext cx="10972800" cy="533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064"/>
              <a:buFont typeface="Gill Sans"/>
              <a:buNone/>
              <a:defRPr sz="1400"/>
            </a:lvl1pPr>
            <a:lvl2pPr indent="-286512" lvl="1" marL="914400" algn="l">
              <a:lnSpc>
                <a:spcPct val="100000"/>
              </a:lnSpc>
              <a:spcBef>
                <a:spcPts val="500"/>
              </a:spcBef>
              <a:spcAft>
                <a:spcPts val="0"/>
              </a:spcAft>
              <a:buSzPts val="912"/>
              <a:buChar char="?"/>
              <a:defRPr sz="1200"/>
            </a:lvl2pPr>
            <a:lvl3pPr indent="-276860" lvl="2" marL="1371600" algn="l">
              <a:lnSpc>
                <a:spcPct val="100000"/>
              </a:lnSpc>
              <a:spcBef>
                <a:spcPts val="500"/>
              </a:spcBef>
              <a:spcAft>
                <a:spcPts val="0"/>
              </a:spcAft>
              <a:buSzPts val="760"/>
              <a:buChar char="?"/>
              <a:defRPr sz="1000"/>
            </a:lvl3pPr>
            <a:lvl4pPr indent="-268605" lvl="3" marL="1828800" algn="l">
              <a:lnSpc>
                <a:spcPct val="100000"/>
              </a:lnSpc>
              <a:spcBef>
                <a:spcPts val="400"/>
              </a:spcBef>
              <a:spcAft>
                <a:spcPts val="0"/>
              </a:spcAft>
              <a:buSzPts val="630"/>
              <a:buChar char="◻"/>
              <a:defRPr sz="900"/>
            </a:lvl4pPr>
            <a:lvl5pPr indent="-268604" lvl="4" marL="2286000" algn="l">
              <a:lnSpc>
                <a:spcPct val="100000"/>
              </a:lnSpc>
              <a:spcBef>
                <a:spcPts val="300"/>
              </a:spcBef>
              <a:spcAft>
                <a:spcPts val="0"/>
              </a:spcAft>
              <a:buSzPts val="630"/>
              <a:buChar char="◻"/>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0" name="Google Shape;90;p2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91" name="Google Shape;91;p2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92" name="Google Shape;92;p2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93" name="Google Shape;93;p27"/>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94" name="Google Shape;94;p27"/>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5" name="Google Shape;95;p27"/>
          <p:cNvSpPr/>
          <p:nvPr/>
        </p:nvSpPr>
        <p:spPr>
          <a:xfrm>
            <a:off x="609600" y="500856"/>
            <a:ext cx="24384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6" name="Shape 96"/>
        <p:cNvGrpSpPr/>
        <p:nvPr/>
      </p:nvGrpSpPr>
      <p:grpSpPr>
        <a:xfrm>
          <a:off x="0" y="0"/>
          <a:ext cx="0" cy="0"/>
          <a:chOff x="0" y="0"/>
          <a:chExt cx="0" cy="0"/>
        </a:xfrm>
      </p:grpSpPr>
      <p:sp>
        <p:nvSpPr>
          <p:cNvPr id="97" name="Google Shape;97;p2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rot="5400000">
            <a:off x="3640836" y="-1812036"/>
            <a:ext cx="4910328" cy="109728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9" name="Google Shape;99;p28"/>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100" name="Google Shape;100;p28"/>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101" name="Google Shape;101;p28"/>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02" name="Shape 102"/>
        <p:cNvGrpSpPr/>
        <p:nvPr/>
      </p:nvGrpSpPr>
      <p:grpSpPr>
        <a:xfrm>
          <a:off x="0" y="0"/>
          <a:ext cx="0" cy="0"/>
          <a:chOff x="0" y="0"/>
          <a:chExt cx="0" cy="0"/>
        </a:xfrm>
      </p:grpSpPr>
      <p:sp>
        <p:nvSpPr>
          <p:cNvPr id="103" name="Google Shape;103;p29"/>
          <p:cNvSpPr txBox="1"/>
          <p:nvPr>
            <p:ph type="title"/>
          </p:nvPr>
        </p:nvSpPr>
        <p:spPr>
          <a:xfrm rot="5400000">
            <a:off x="7285037" y="1828810"/>
            <a:ext cx="5851525" cy="2743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rot="5400000">
            <a:off x="1697037" y="-812791"/>
            <a:ext cx="5851525" cy="80264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105" name="Google Shape;105;p29"/>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106" name="Google Shape;106;p29"/>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107" name="Google Shape;107;p2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08" name="Google Shape;108;p29"/>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09" name="Google Shape;109;p29"/>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cxnSp>
        <p:nvCxnSpPr>
          <p:cNvPr id="110" name="Google Shape;110;p29"/>
          <p:cNvCxnSpPr/>
          <p:nvPr/>
        </p:nvCxnSpPr>
        <p:spPr>
          <a:xfrm rot="5400000">
            <a:off x="5814836"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7" name="Shape 117"/>
        <p:cNvGrpSpPr/>
        <p:nvPr/>
      </p:nvGrpSpPr>
      <p:grpSpPr>
        <a:xfrm>
          <a:off x="0" y="0"/>
          <a:ext cx="0" cy="0"/>
          <a:chOff x="0" y="0"/>
          <a:chExt cx="0" cy="0"/>
        </a:xfrm>
      </p:grpSpPr>
      <p:sp>
        <p:nvSpPr>
          <p:cNvPr id="118" name="Google Shape;118;p31"/>
          <p:cNvSpPr txBox="1"/>
          <p:nvPr>
            <p:ph type="ctrTitle"/>
          </p:nvPr>
        </p:nvSpPr>
        <p:spPr>
          <a:xfrm>
            <a:off x="1524000" y="112453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lnSpc>
                <a:spcPct val="100000"/>
              </a:lnSpc>
              <a:spcBef>
                <a:spcPts val="400"/>
              </a:spcBef>
              <a:spcAft>
                <a:spcPts val="0"/>
              </a:spcAft>
              <a:buClr>
                <a:schemeClr val="dk1"/>
              </a:buClr>
              <a:buSzPts val="2000"/>
              <a:buNone/>
              <a:defRPr sz="2000"/>
            </a:lvl6pPr>
            <a:lvl7pPr lvl="6" algn="ctr">
              <a:lnSpc>
                <a:spcPct val="100000"/>
              </a:lnSpc>
              <a:spcBef>
                <a:spcPts val="400"/>
              </a:spcBef>
              <a:spcAft>
                <a:spcPts val="0"/>
              </a:spcAft>
              <a:buClr>
                <a:schemeClr val="dk1"/>
              </a:buClr>
              <a:buSzPts val="2000"/>
              <a:buNone/>
              <a:defRPr sz="2000"/>
            </a:lvl7pPr>
            <a:lvl8pPr lvl="7" algn="ctr">
              <a:lnSpc>
                <a:spcPct val="100000"/>
              </a:lnSpc>
              <a:spcBef>
                <a:spcPts val="400"/>
              </a:spcBef>
              <a:spcAft>
                <a:spcPts val="0"/>
              </a:spcAft>
              <a:buClr>
                <a:schemeClr val="dk1"/>
              </a:buClr>
              <a:buSzPts val="2000"/>
              <a:buNone/>
              <a:defRPr sz="2000"/>
            </a:lvl8pPr>
            <a:lvl9pPr lvl="8" algn="ctr">
              <a:lnSpc>
                <a:spcPct val="100000"/>
              </a:lnSpc>
              <a:spcBef>
                <a:spcPts val="400"/>
              </a:spcBef>
              <a:spcAft>
                <a:spcPts val="0"/>
              </a:spcAft>
              <a:buClr>
                <a:schemeClr val="dk1"/>
              </a:buClr>
              <a:buSzPts val="2000"/>
              <a:buNone/>
              <a:defRPr sz="2000"/>
            </a:lvl9pPr>
          </a:lstStyle>
          <a:p/>
        </p:txBody>
      </p:sp>
      <p:sp>
        <p:nvSpPr>
          <p:cNvPr id="120" name="Google Shape;12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23" name="Shape 123"/>
        <p:cNvGrpSpPr/>
        <p:nvPr/>
      </p:nvGrpSpPr>
      <p:grpSpPr>
        <a:xfrm>
          <a:off x="0" y="0"/>
          <a:ext cx="0" cy="0"/>
          <a:chOff x="0" y="0"/>
          <a:chExt cx="0" cy="0"/>
        </a:xfrm>
      </p:grpSpPr>
      <p:sp>
        <p:nvSpPr>
          <p:cNvPr id="124" name="Google Shape;124;p32"/>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2"/>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6" name="Google Shape;12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29" name="Shape 129"/>
        <p:cNvGrpSpPr/>
        <p:nvPr/>
      </p:nvGrpSpPr>
      <p:grpSpPr>
        <a:xfrm>
          <a:off x="0" y="0"/>
          <a:ext cx="0" cy="0"/>
          <a:chOff x="0" y="0"/>
          <a:chExt cx="0" cy="0"/>
        </a:xfrm>
      </p:grpSpPr>
      <p:sp>
        <p:nvSpPr>
          <p:cNvPr id="130" name="Google Shape;130;p33"/>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0"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3"/>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32" name="Google Shape;13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35" name="Shape 135"/>
        <p:cNvGrpSpPr/>
        <p:nvPr/>
      </p:nvGrpSpPr>
      <p:grpSpPr>
        <a:xfrm>
          <a:off x="0" y="0"/>
          <a:ext cx="0" cy="0"/>
          <a:chOff x="0" y="0"/>
          <a:chExt cx="0" cy="0"/>
        </a:xfrm>
      </p:grpSpPr>
      <p:sp>
        <p:nvSpPr>
          <p:cNvPr id="136" name="Google Shape;136;p34"/>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4"/>
          <p:cNvSpPr txBox="1"/>
          <p:nvPr>
            <p:ph idx="1" type="body"/>
          </p:nvPr>
        </p:nvSpPr>
        <p:spPr>
          <a:xfrm>
            <a:off x="845127" y="1828800"/>
            <a:ext cx="5181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8" name="Google Shape;138;p34"/>
          <p:cNvSpPr txBox="1"/>
          <p:nvPr>
            <p:ph idx="2" type="body"/>
          </p:nvPr>
        </p:nvSpPr>
        <p:spPr>
          <a:xfrm>
            <a:off x="6172200" y="1828800"/>
            <a:ext cx="5181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9" name="Google Shape;13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42" name="Shape 142"/>
        <p:cNvGrpSpPr/>
        <p:nvPr/>
      </p:nvGrpSpPr>
      <p:grpSpPr>
        <a:xfrm>
          <a:off x="0" y="0"/>
          <a:ext cx="0" cy="0"/>
          <a:chOff x="0" y="0"/>
          <a:chExt cx="0" cy="0"/>
        </a:xfrm>
      </p:grpSpPr>
      <p:sp>
        <p:nvSpPr>
          <p:cNvPr id="143" name="Google Shape;143;p35"/>
          <p:cNvSpPr txBox="1"/>
          <p:nvPr>
            <p:ph idx="1" type="body"/>
          </p:nvPr>
        </p:nvSpPr>
        <p:spPr>
          <a:xfrm>
            <a:off x="845127" y="1681850"/>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44" name="Google Shape;144;p35"/>
          <p:cNvSpPr txBox="1"/>
          <p:nvPr>
            <p:ph idx="2" type="body"/>
          </p:nvPr>
        </p:nvSpPr>
        <p:spPr>
          <a:xfrm>
            <a:off x="845127" y="2507550"/>
            <a:ext cx="5156200"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5" name="Google Shape;145;p35"/>
          <p:cNvSpPr txBox="1"/>
          <p:nvPr>
            <p:ph idx="3" type="body"/>
          </p:nvPr>
        </p:nvSpPr>
        <p:spPr>
          <a:xfrm>
            <a:off x="6172200" y="1681851"/>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46" name="Google Shape;146;p35"/>
          <p:cNvSpPr txBox="1"/>
          <p:nvPr>
            <p:ph idx="4" type="body"/>
          </p:nvPr>
        </p:nvSpPr>
        <p:spPr>
          <a:xfrm>
            <a:off x="6172200" y="2507550"/>
            <a:ext cx="5181601"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7" name="Google Shape;14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3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35"/>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151" name="Shape 151"/>
        <p:cNvGrpSpPr/>
        <p:nvPr/>
      </p:nvGrpSpPr>
      <p:grpSpPr>
        <a:xfrm>
          <a:off x="0" y="0"/>
          <a:ext cx="0" cy="0"/>
          <a:chOff x="0" y="0"/>
          <a:chExt cx="0" cy="0"/>
        </a:xfrm>
      </p:grpSpPr>
      <p:sp>
        <p:nvSpPr>
          <p:cNvPr id="152" name="Google Shape;15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5" name="Google Shape;155;p36"/>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6" name="Shape 156"/>
        <p:cNvGrpSpPr/>
        <p:nvPr/>
      </p:nvGrpSpPr>
      <p:grpSpPr>
        <a:xfrm>
          <a:off x="0" y="0"/>
          <a:ext cx="0" cy="0"/>
          <a:chOff x="0" y="0"/>
          <a:chExt cx="0" cy="0"/>
        </a:xfrm>
      </p:grpSpPr>
      <p:sp>
        <p:nvSpPr>
          <p:cNvPr id="157" name="Google Shape;15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3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19"/>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31" name="Google Shape;31;p19"/>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32" name="Google Shape;32;p1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19"/>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60" name="Shape 160"/>
        <p:cNvGrpSpPr/>
        <p:nvPr/>
      </p:nvGrpSpPr>
      <p:grpSpPr>
        <a:xfrm>
          <a:off x="0" y="0"/>
          <a:ext cx="0" cy="0"/>
          <a:chOff x="0" y="0"/>
          <a:chExt cx="0" cy="0"/>
        </a:xfrm>
      </p:grpSpPr>
      <p:sp>
        <p:nvSpPr>
          <p:cNvPr id="161" name="Google Shape;161;p38"/>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38"/>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63" name="Google Shape;163;p38"/>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64" name="Google Shape;16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3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67" name="Shape 167"/>
        <p:cNvGrpSpPr/>
        <p:nvPr/>
      </p:nvGrpSpPr>
      <p:grpSpPr>
        <a:xfrm>
          <a:off x="0" y="0"/>
          <a:ext cx="0" cy="0"/>
          <a:chOff x="0" y="0"/>
          <a:chExt cx="0" cy="0"/>
        </a:xfrm>
      </p:grpSpPr>
      <p:sp>
        <p:nvSpPr>
          <p:cNvPr id="168" name="Google Shape;168;p39"/>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39"/>
          <p:cNvSpPr/>
          <p:nvPr>
            <p:ph idx="2" type="pic"/>
          </p:nvPr>
        </p:nvSpPr>
        <p:spPr>
          <a:xfrm>
            <a:off x="5181600" y="990600"/>
            <a:ext cx="6172200" cy="4876800"/>
          </a:xfrm>
          <a:prstGeom prst="rect">
            <a:avLst/>
          </a:prstGeom>
          <a:noFill/>
          <a:ln>
            <a:noFill/>
          </a:ln>
        </p:spPr>
      </p:sp>
      <p:sp>
        <p:nvSpPr>
          <p:cNvPr id="170" name="Google Shape;170;p39"/>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71" name="Google Shape;17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74" name="Shape 174"/>
        <p:cNvGrpSpPr/>
        <p:nvPr/>
      </p:nvGrpSpPr>
      <p:grpSpPr>
        <a:xfrm>
          <a:off x="0" y="0"/>
          <a:ext cx="0" cy="0"/>
          <a:chOff x="0" y="0"/>
          <a:chExt cx="0" cy="0"/>
        </a:xfrm>
      </p:grpSpPr>
      <p:sp>
        <p:nvSpPr>
          <p:cNvPr id="175" name="Google Shape;175;p40"/>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40"/>
          <p:cNvSpPr txBox="1"/>
          <p:nvPr>
            <p:ph idx="1" type="body"/>
          </p:nvPr>
        </p:nvSpPr>
        <p:spPr>
          <a:xfrm rot="5400000">
            <a:off x="3927259" y="-1253332"/>
            <a:ext cx="4351337"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7" name="Google Shape;1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4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80" name="Shape 180"/>
        <p:cNvGrpSpPr/>
        <p:nvPr/>
      </p:nvGrpSpPr>
      <p:grpSpPr>
        <a:xfrm>
          <a:off x="0" y="0"/>
          <a:ext cx="0" cy="0"/>
          <a:chOff x="0" y="0"/>
          <a:chExt cx="0" cy="0"/>
        </a:xfrm>
      </p:grpSpPr>
      <p:sp>
        <p:nvSpPr>
          <p:cNvPr id="181" name="Google Shape;181;p41"/>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41"/>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3" name="Google Shape;18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4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2" name="Shape 192"/>
        <p:cNvGrpSpPr/>
        <p:nvPr/>
      </p:nvGrpSpPr>
      <p:grpSpPr>
        <a:xfrm>
          <a:off x="0" y="0"/>
          <a:ext cx="0" cy="0"/>
          <a:chOff x="0" y="0"/>
          <a:chExt cx="0" cy="0"/>
        </a:xfrm>
      </p:grpSpPr>
      <p:sp>
        <p:nvSpPr>
          <p:cNvPr id="193" name="Google Shape;193;p43"/>
          <p:cNvSpPr txBox="1"/>
          <p:nvPr>
            <p:ph type="ctrTitle"/>
          </p:nvPr>
        </p:nvSpPr>
        <p:spPr>
          <a:xfrm>
            <a:off x="1524000" y="112453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4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lnSpc>
                <a:spcPct val="100000"/>
              </a:lnSpc>
              <a:spcBef>
                <a:spcPts val="400"/>
              </a:spcBef>
              <a:spcAft>
                <a:spcPts val="0"/>
              </a:spcAft>
              <a:buClr>
                <a:schemeClr val="dk1"/>
              </a:buClr>
              <a:buSzPts val="2000"/>
              <a:buNone/>
              <a:defRPr sz="2000"/>
            </a:lvl6pPr>
            <a:lvl7pPr lvl="6" algn="ctr">
              <a:lnSpc>
                <a:spcPct val="100000"/>
              </a:lnSpc>
              <a:spcBef>
                <a:spcPts val="400"/>
              </a:spcBef>
              <a:spcAft>
                <a:spcPts val="0"/>
              </a:spcAft>
              <a:buClr>
                <a:schemeClr val="dk1"/>
              </a:buClr>
              <a:buSzPts val="2000"/>
              <a:buNone/>
              <a:defRPr sz="2000"/>
            </a:lvl7pPr>
            <a:lvl8pPr lvl="7" algn="ctr">
              <a:lnSpc>
                <a:spcPct val="100000"/>
              </a:lnSpc>
              <a:spcBef>
                <a:spcPts val="400"/>
              </a:spcBef>
              <a:spcAft>
                <a:spcPts val="0"/>
              </a:spcAft>
              <a:buClr>
                <a:schemeClr val="dk1"/>
              </a:buClr>
              <a:buSzPts val="2000"/>
              <a:buNone/>
              <a:defRPr sz="2000"/>
            </a:lvl8pPr>
            <a:lvl9pPr lvl="8" algn="ctr">
              <a:lnSpc>
                <a:spcPct val="100000"/>
              </a:lnSpc>
              <a:spcBef>
                <a:spcPts val="400"/>
              </a:spcBef>
              <a:spcAft>
                <a:spcPts val="0"/>
              </a:spcAft>
              <a:buClr>
                <a:schemeClr val="dk1"/>
              </a:buClr>
              <a:buSzPts val="2000"/>
              <a:buNone/>
              <a:defRPr sz="2000"/>
            </a:lvl9pPr>
          </a:lstStyle>
          <a:p/>
        </p:txBody>
      </p:sp>
      <p:sp>
        <p:nvSpPr>
          <p:cNvPr id="195" name="Google Shape;19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4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8" name="Shape 198"/>
        <p:cNvGrpSpPr/>
        <p:nvPr/>
      </p:nvGrpSpPr>
      <p:grpSpPr>
        <a:xfrm>
          <a:off x="0" y="0"/>
          <a:ext cx="0" cy="0"/>
          <a:chOff x="0" y="0"/>
          <a:chExt cx="0" cy="0"/>
        </a:xfrm>
      </p:grpSpPr>
      <p:sp>
        <p:nvSpPr>
          <p:cNvPr id="199" name="Google Shape;199;p44"/>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44"/>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1" name="Google Shape;20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4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04" name="Shape 204"/>
        <p:cNvGrpSpPr/>
        <p:nvPr/>
      </p:nvGrpSpPr>
      <p:grpSpPr>
        <a:xfrm>
          <a:off x="0" y="0"/>
          <a:ext cx="0" cy="0"/>
          <a:chOff x="0" y="0"/>
          <a:chExt cx="0" cy="0"/>
        </a:xfrm>
      </p:grpSpPr>
      <p:sp>
        <p:nvSpPr>
          <p:cNvPr id="205" name="Google Shape;205;p45"/>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0"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45"/>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07" name="Google Shape;20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4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10" name="Shape 210"/>
        <p:cNvGrpSpPr/>
        <p:nvPr/>
      </p:nvGrpSpPr>
      <p:grpSpPr>
        <a:xfrm>
          <a:off x="0" y="0"/>
          <a:ext cx="0" cy="0"/>
          <a:chOff x="0" y="0"/>
          <a:chExt cx="0" cy="0"/>
        </a:xfrm>
      </p:grpSpPr>
      <p:sp>
        <p:nvSpPr>
          <p:cNvPr id="211" name="Google Shape;211;p46"/>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46"/>
          <p:cNvSpPr txBox="1"/>
          <p:nvPr>
            <p:ph idx="1" type="body"/>
          </p:nvPr>
        </p:nvSpPr>
        <p:spPr>
          <a:xfrm>
            <a:off x="845127" y="1828800"/>
            <a:ext cx="5181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3" name="Google Shape;213;p46"/>
          <p:cNvSpPr txBox="1"/>
          <p:nvPr>
            <p:ph idx="2" type="body"/>
          </p:nvPr>
        </p:nvSpPr>
        <p:spPr>
          <a:xfrm>
            <a:off x="6172200" y="1828800"/>
            <a:ext cx="5181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4" name="Google Shape;21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4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217" name="Shape 217"/>
        <p:cNvGrpSpPr/>
        <p:nvPr/>
      </p:nvGrpSpPr>
      <p:grpSpPr>
        <a:xfrm>
          <a:off x="0" y="0"/>
          <a:ext cx="0" cy="0"/>
          <a:chOff x="0" y="0"/>
          <a:chExt cx="0" cy="0"/>
        </a:xfrm>
      </p:grpSpPr>
      <p:sp>
        <p:nvSpPr>
          <p:cNvPr id="218" name="Google Shape;218;p47"/>
          <p:cNvSpPr txBox="1"/>
          <p:nvPr>
            <p:ph idx="1" type="body"/>
          </p:nvPr>
        </p:nvSpPr>
        <p:spPr>
          <a:xfrm>
            <a:off x="845127" y="1681850"/>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19" name="Google Shape;219;p47"/>
          <p:cNvSpPr txBox="1"/>
          <p:nvPr>
            <p:ph idx="2" type="body"/>
          </p:nvPr>
        </p:nvSpPr>
        <p:spPr>
          <a:xfrm>
            <a:off x="845127" y="2507550"/>
            <a:ext cx="5156200"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0" name="Google Shape;220;p47"/>
          <p:cNvSpPr txBox="1"/>
          <p:nvPr>
            <p:ph idx="3" type="body"/>
          </p:nvPr>
        </p:nvSpPr>
        <p:spPr>
          <a:xfrm>
            <a:off x="6172200" y="1681851"/>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21" name="Google Shape;221;p47"/>
          <p:cNvSpPr txBox="1"/>
          <p:nvPr>
            <p:ph idx="4" type="body"/>
          </p:nvPr>
        </p:nvSpPr>
        <p:spPr>
          <a:xfrm>
            <a:off x="6172200" y="2507550"/>
            <a:ext cx="5181601"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2" name="Google Shape;22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4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5" name="Google Shape;225;p47"/>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226" name="Shape 226"/>
        <p:cNvGrpSpPr/>
        <p:nvPr/>
      </p:nvGrpSpPr>
      <p:grpSpPr>
        <a:xfrm>
          <a:off x="0" y="0"/>
          <a:ext cx="0" cy="0"/>
          <a:chOff x="0" y="0"/>
          <a:chExt cx="0" cy="0"/>
        </a:xfrm>
      </p:grpSpPr>
      <p:sp>
        <p:nvSpPr>
          <p:cNvPr id="227" name="Google Shape;22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4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0" name="Google Shape;230;p48"/>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4" name="Shape 34"/>
        <p:cNvGrpSpPr/>
        <p:nvPr/>
      </p:nvGrpSpPr>
      <p:grpSpPr>
        <a:xfrm>
          <a:off x="0" y="0"/>
          <a:ext cx="0" cy="0"/>
          <a:chOff x="0" y="0"/>
          <a:chExt cx="0" cy="0"/>
        </a:xfrm>
      </p:grpSpPr>
      <p:sp>
        <p:nvSpPr>
          <p:cNvPr id="35" name="Google Shape;35;p20"/>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37" name="Google Shape;37;p20"/>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38" name="Google Shape;38;p20"/>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20"/>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31" name="Shape 231"/>
        <p:cNvGrpSpPr/>
        <p:nvPr/>
      </p:nvGrpSpPr>
      <p:grpSpPr>
        <a:xfrm>
          <a:off x="0" y="0"/>
          <a:ext cx="0" cy="0"/>
          <a:chOff x="0" y="0"/>
          <a:chExt cx="0" cy="0"/>
        </a:xfrm>
      </p:grpSpPr>
      <p:sp>
        <p:nvSpPr>
          <p:cNvPr id="232" name="Google Shape;23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4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35" name="Shape 235"/>
        <p:cNvGrpSpPr/>
        <p:nvPr/>
      </p:nvGrpSpPr>
      <p:grpSpPr>
        <a:xfrm>
          <a:off x="0" y="0"/>
          <a:ext cx="0" cy="0"/>
          <a:chOff x="0" y="0"/>
          <a:chExt cx="0" cy="0"/>
        </a:xfrm>
      </p:grpSpPr>
      <p:sp>
        <p:nvSpPr>
          <p:cNvPr id="236" name="Google Shape;236;p50"/>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50"/>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38" name="Google Shape;238;p50"/>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39" name="Google Shape;239;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p5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42" name="Shape 242"/>
        <p:cNvGrpSpPr/>
        <p:nvPr/>
      </p:nvGrpSpPr>
      <p:grpSpPr>
        <a:xfrm>
          <a:off x="0" y="0"/>
          <a:ext cx="0" cy="0"/>
          <a:chOff x="0" y="0"/>
          <a:chExt cx="0" cy="0"/>
        </a:xfrm>
      </p:grpSpPr>
      <p:sp>
        <p:nvSpPr>
          <p:cNvPr id="243" name="Google Shape;243;p51"/>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51"/>
          <p:cNvSpPr/>
          <p:nvPr>
            <p:ph idx="2" type="pic"/>
          </p:nvPr>
        </p:nvSpPr>
        <p:spPr>
          <a:xfrm>
            <a:off x="5181600" y="990600"/>
            <a:ext cx="6172200" cy="4876800"/>
          </a:xfrm>
          <a:prstGeom prst="rect">
            <a:avLst/>
          </a:prstGeom>
          <a:noFill/>
          <a:ln>
            <a:noFill/>
          </a:ln>
        </p:spPr>
      </p:sp>
      <p:sp>
        <p:nvSpPr>
          <p:cNvPr id="245" name="Google Shape;245;p51"/>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46" name="Google Shape;246;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5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49" name="Shape 249"/>
        <p:cNvGrpSpPr/>
        <p:nvPr/>
      </p:nvGrpSpPr>
      <p:grpSpPr>
        <a:xfrm>
          <a:off x="0" y="0"/>
          <a:ext cx="0" cy="0"/>
          <a:chOff x="0" y="0"/>
          <a:chExt cx="0" cy="0"/>
        </a:xfrm>
      </p:grpSpPr>
      <p:sp>
        <p:nvSpPr>
          <p:cNvPr id="250" name="Google Shape;250;p52"/>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52"/>
          <p:cNvSpPr txBox="1"/>
          <p:nvPr>
            <p:ph idx="1" type="body"/>
          </p:nvPr>
        </p:nvSpPr>
        <p:spPr>
          <a:xfrm rot="5400000">
            <a:off x="3927259" y="-1253332"/>
            <a:ext cx="4351337"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2" name="Google Shape;25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5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55" name="Shape 255"/>
        <p:cNvGrpSpPr/>
        <p:nvPr/>
      </p:nvGrpSpPr>
      <p:grpSpPr>
        <a:xfrm>
          <a:off x="0" y="0"/>
          <a:ext cx="0" cy="0"/>
          <a:chOff x="0" y="0"/>
          <a:chExt cx="0" cy="0"/>
        </a:xfrm>
      </p:grpSpPr>
      <p:sp>
        <p:nvSpPr>
          <p:cNvPr id="256" name="Google Shape;256;p53"/>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53"/>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8" name="Google Shape;258;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5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67" name="Shape 267"/>
        <p:cNvGrpSpPr/>
        <p:nvPr/>
      </p:nvGrpSpPr>
      <p:grpSpPr>
        <a:xfrm>
          <a:off x="0" y="0"/>
          <a:ext cx="0" cy="0"/>
          <a:chOff x="0" y="0"/>
          <a:chExt cx="0" cy="0"/>
        </a:xfrm>
      </p:grpSpPr>
      <p:sp>
        <p:nvSpPr>
          <p:cNvPr id="268" name="Google Shape;268;p55"/>
          <p:cNvSpPr txBox="1"/>
          <p:nvPr>
            <p:ph type="ctrTitle"/>
          </p:nvPr>
        </p:nvSpPr>
        <p:spPr>
          <a:xfrm>
            <a:off x="1524000" y="112453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5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lnSpc>
                <a:spcPct val="100000"/>
              </a:lnSpc>
              <a:spcBef>
                <a:spcPts val="400"/>
              </a:spcBef>
              <a:spcAft>
                <a:spcPts val="0"/>
              </a:spcAft>
              <a:buClr>
                <a:schemeClr val="dk1"/>
              </a:buClr>
              <a:buSzPts val="2000"/>
              <a:buNone/>
              <a:defRPr sz="2000"/>
            </a:lvl6pPr>
            <a:lvl7pPr lvl="6" algn="ctr">
              <a:lnSpc>
                <a:spcPct val="100000"/>
              </a:lnSpc>
              <a:spcBef>
                <a:spcPts val="400"/>
              </a:spcBef>
              <a:spcAft>
                <a:spcPts val="0"/>
              </a:spcAft>
              <a:buClr>
                <a:schemeClr val="dk1"/>
              </a:buClr>
              <a:buSzPts val="2000"/>
              <a:buNone/>
              <a:defRPr sz="2000"/>
            </a:lvl7pPr>
            <a:lvl8pPr lvl="7" algn="ctr">
              <a:lnSpc>
                <a:spcPct val="100000"/>
              </a:lnSpc>
              <a:spcBef>
                <a:spcPts val="400"/>
              </a:spcBef>
              <a:spcAft>
                <a:spcPts val="0"/>
              </a:spcAft>
              <a:buClr>
                <a:schemeClr val="dk1"/>
              </a:buClr>
              <a:buSzPts val="2000"/>
              <a:buNone/>
              <a:defRPr sz="2000"/>
            </a:lvl8pPr>
            <a:lvl9pPr lvl="8" algn="ctr">
              <a:lnSpc>
                <a:spcPct val="100000"/>
              </a:lnSpc>
              <a:spcBef>
                <a:spcPts val="400"/>
              </a:spcBef>
              <a:spcAft>
                <a:spcPts val="0"/>
              </a:spcAft>
              <a:buClr>
                <a:schemeClr val="dk1"/>
              </a:buClr>
              <a:buSzPts val="2000"/>
              <a:buNone/>
              <a:defRPr sz="2000"/>
            </a:lvl9pPr>
          </a:lstStyle>
          <a:p/>
        </p:txBody>
      </p:sp>
      <p:sp>
        <p:nvSpPr>
          <p:cNvPr id="270" name="Google Shape;270;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5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73" name="Shape 273"/>
        <p:cNvGrpSpPr/>
        <p:nvPr/>
      </p:nvGrpSpPr>
      <p:grpSpPr>
        <a:xfrm>
          <a:off x="0" y="0"/>
          <a:ext cx="0" cy="0"/>
          <a:chOff x="0" y="0"/>
          <a:chExt cx="0" cy="0"/>
        </a:xfrm>
      </p:grpSpPr>
      <p:sp>
        <p:nvSpPr>
          <p:cNvPr id="274" name="Google Shape;274;p56"/>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56"/>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6" name="Google Shape;276;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5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9" name="Shape 279"/>
        <p:cNvGrpSpPr/>
        <p:nvPr/>
      </p:nvGrpSpPr>
      <p:grpSpPr>
        <a:xfrm>
          <a:off x="0" y="0"/>
          <a:ext cx="0" cy="0"/>
          <a:chOff x="0" y="0"/>
          <a:chExt cx="0" cy="0"/>
        </a:xfrm>
      </p:grpSpPr>
      <p:sp>
        <p:nvSpPr>
          <p:cNvPr id="280" name="Google Shape;280;p57"/>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0"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57"/>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2" name="Google Shape;28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5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85" name="Shape 285"/>
        <p:cNvGrpSpPr/>
        <p:nvPr/>
      </p:nvGrpSpPr>
      <p:grpSpPr>
        <a:xfrm>
          <a:off x="0" y="0"/>
          <a:ext cx="0" cy="0"/>
          <a:chOff x="0" y="0"/>
          <a:chExt cx="0" cy="0"/>
        </a:xfrm>
      </p:grpSpPr>
      <p:sp>
        <p:nvSpPr>
          <p:cNvPr id="286" name="Google Shape;286;p58"/>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58"/>
          <p:cNvSpPr txBox="1"/>
          <p:nvPr>
            <p:ph idx="1" type="body"/>
          </p:nvPr>
        </p:nvSpPr>
        <p:spPr>
          <a:xfrm>
            <a:off x="845127" y="1828800"/>
            <a:ext cx="5181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8" name="Google Shape;288;p58"/>
          <p:cNvSpPr txBox="1"/>
          <p:nvPr>
            <p:ph idx="2" type="body"/>
          </p:nvPr>
        </p:nvSpPr>
        <p:spPr>
          <a:xfrm>
            <a:off x="6172200" y="1828800"/>
            <a:ext cx="5181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9" name="Google Shape;28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5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292" name="Shape 292"/>
        <p:cNvGrpSpPr/>
        <p:nvPr/>
      </p:nvGrpSpPr>
      <p:grpSpPr>
        <a:xfrm>
          <a:off x="0" y="0"/>
          <a:ext cx="0" cy="0"/>
          <a:chOff x="0" y="0"/>
          <a:chExt cx="0" cy="0"/>
        </a:xfrm>
      </p:grpSpPr>
      <p:sp>
        <p:nvSpPr>
          <p:cNvPr id="293" name="Google Shape;293;p59"/>
          <p:cNvSpPr txBox="1"/>
          <p:nvPr>
            <p:ph idx="1" type="body"/>
          </p:nvPr>
        </p:nvSpPr>
        <p:spPr>
          <a:xfrm>
            <a:off x="845127" y="1681850"/>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94" name="Google Shape;294;p59"/>
          <p:cNvSpPr txBox="1"/>
          <p:nvPr>
            <p:ph idx="2" type="body"/>
          </p:nvPr>
        </p:nvSpPr>
        <p:spPr>
          <a:xfrm>
            <a:off x="845127" y="2507550"/>
            <a:ext cx="5156200"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5" name="Google Shape;295;p59"/>
          <p:cNvSpPr txBox="1"/>
          <p:nvPr>
            <p:ph idx="3" type="body"/>
          </p:nvPr>
        </p:nvSpPr>
        <p:spPr>
          <a:xfrm>
            <a:off x="6172200" y="1681851"/>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96" name="Google Shape;296;p59"/>
          <p:cNvSpPr txBox="1"/>
          <p:nvPr>
            <p:ph idx="4" type="body"/>
          </p:nvPr>
        </p:nvSpPr>
        <p:spPr>
          <a:xfrm>
            <a:off x="6172200" y="2507550"/>
            <a:ext cx="5181601"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7" name="Google Shape;29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5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00" name="Google Shape;300;p59"/>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40" name="Shape 40"/>
        <p:cNvGrpSpPr/>
        <p:nvPr/>
      </p:nvGrpSpPr>
      <p:grpSpPr>
        <a:xfrm>
          <a:off x="0" y="0"/>
          <a:ext cx="0" cy="0"/>
          <a:chOff x="0" y="0"/>
          <a:chExt cx="0" cy="0"/>
        </a:xfrm>
      </p:grpSpPr>
      <p:sp>
        <p:nvSpPr>
          <p:cNvPr id="41" name="Google Shape;41;p21"/>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42" name="Google Shape;42;p21"/>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43" name="Google Shape;43;p21"/>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44" name="Google Shape;44;p21"/>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45" name="Google Shape;45;p21"/>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301" name="Shape 301"/>
        <p:cNvGrpSpPr/>
        <p:nvPr/>
      </p:nvGrpSpPr>
      <p:grpSpPr>
        <a:xfrm>
          <a:off x="0" y="0"/>
          <a:ext cx="0" cy="0"/>
          <a:chOff x="0" y="0"/>
          <a:chExt cx="0" cy="0"/>
        </a:xfrm>
      </p:grpSpPr>
      <p:sp>
        <p:nvSpPr>
          <p:cNvPr id="302" name="Google Shape;302;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6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05" name="Google Shape;305;p60"/>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06" name="Shape 306"/>
        <p:cNvGrpSpPr/>
        <p:nvPr/>
      </p:nvGrpSpPr>
      <p:grpSpPr>
        <a:xfrm>
          <a:off x="0" y="0"/>
          <a:ext cx="0" cy="0"/>
          <a:chOff x="0" y="0"/>
          <a:chExt cx="0" cy="0"/>
        </a:xfrm>
      </p:grpSpPr>
      <p:sp>
        <p:nvSpPr>
          <p:cNvPr id="307" name="Google Shape;307;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6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10" name="Shape 310"/>
        <p:cNvGrpSpPr/>
        <p:nvPr/>
      </p:nvGrpSpPr>
      <p:grpSpPr>
        <a:xfrm>
          <a:off x="0" y="0"/>
          <a:ext cx="0" cy="0"/>
          <a:chOff x="0" y="0"/>
          <a:chExt cx="0" cy="0"/>
        </a:xfrm>
      </p:grpSpPr>
      <p:sp>
        <p:nvSpPr>
          <p:cNvPr id="311" name="Google Shape;311;p62"/>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62"/>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13" name="Google Shape;313;p62"/>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14" name="Google Shape;314;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6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17" name="Shape 317"/>
        <p:cNvGrpSpPr/>
        <p:nvPr/>
      </p:nvGrpSpPr>
      <p:grpSpPr>
        <a:xfrm>
          <a:off x="0" y="0"/>
          <a:ext cx="0" cy="0"/>
          <a:chOff x="0" y="0"/>
          <a:chExt cx="0" cy="0"/>
        </a:xfrm>
      </p:grpSpPr>
      <p:sp>
        <p:nvSpPr>
          <p:cNvPr id="318" name="Google Shape;318;p63"/>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63"/>
          <p:cNvSpPr/>
          <p:nvPr>
            <p:ph idx="2" type="pic"/>
          </p:nvPr>
        </p:nvSpPr>
        <p:spPr>
          <a:xfrm>
            <a:off x="5181600" y="990600"/>
            <a:ext cx="6172200" cy="4876800"/>
          </a:xfrm>
          <a:prstGeom prst="rect">
            <a:avLst/>
          </a:prstGeom>
          <a:noFill/>
          <a:ln>
            <a:noFill/>
          </a:ln>
        </p:spPr>
      </p:sp>
      <p:sp>
        <p:nvSpPr>
          <p:cNvPr id="320" name="Google Shape;320;p63"/>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21" name="Google Shape;321;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3" name="Google Shape;323;p6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24" name="Shape 324"/>
        <p:cNvGrpSpPr/>
        <p:nvPr/>
      </p:nvGrpSpPr>
      <p:grpSpPr>
        <a:xfrm>
          <a:off x="0" y="0"/>
          <a:ext cx="0" cy="0"/>
          <a:chOff x="0" y="0"/>
          <a:chExt cx="0" cy="0"/>
        </a:xfrm>
      </p:grpSpPr>
      <p:sp>
        <p:nvSpPr>
          <p:cNvPr id="325" name="Google Shape;325;p64"/>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6" name="Google Shape;326;p64"/>
          <p:cNvSpPr txBox="1"/>
          <p:nvPr>
            <p:ph idx="1" type="body"/>
          </p:nvPr>
        </p:nvSpPr>
        <p:spPr>
          <a:xfrm rot="5400000">
            <a:off x="3927259" y="-1253332"/>
            <a:ext cx="4351337"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7" name="Google Shape;327;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9" name="Google Shape;329;p6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330" name="Shape 330"/>
        <p:cNvGrpSpPr/>
        <p:nvPr/>
      </p:nvGrpSpPr>
      <p:grpSpPr>
        <a:xfrm>
          <a:off x="0" y="0"/>
          <a:ext cx="0" cy="0"/>
          <a:chOff x="0" y="0"/>
          <a:chExt cx="0" cy="0"/>
        </a:xfrm>
      </p:grpSpPr>
      <p:sp>
        <p:nvSpPr>
          <p:cNvPr id="331" name="Google Shape;331;p65"/>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65"/>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3" name="Google Shape;333;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6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42" name="Shape 342"/>
        <p:cNvGrpSpPr/>
        <p:nvPr/>
      </p:nvGrpSpPr>
      <p:grpSpPr>
        <a:xfrm>
          <a:off x="0" y="0"/>
          <a:ext cx="0" cy="0"/>
          <a:chOff x="0" y="0"/>
          <a:chExt cx="0" cy="0"/>
        </a:xfrm>
      </p:grpSpPr>
      <p:sp>
        <p:nvSpPr>
          <p:cNvPr id="343" name="Google Shape;343;p67"/>
          <p:cNvSpPr txBox="1"/>
          <p:nvPr>
            <p:ph type="ctrTitle"/>
          </p:nvPr>
        </p:nvSpPr>
        <p:spPr>
          <a:xfrm>
            <a:off x="1524000" y="112453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6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lnSpc>
                <a:spcPct val="100000"/>
              </a:lnSpc>
              <a:spcBef>
                <a:spcPts val="400"/>
              </a:spcBef>
              <a:spcAft>
                <a:spcPts val="0"/>
              </a:spcAft>
              <a:buClr>
                <a:schemeClr val="dk1"/>
              </a:buClr>
              <a:buSzPts val="2000"/>
              <a:buNone/>
              <a:defRPr sz="2000"/>
            </a:lvl6pPr>
            <a:lvl7pPr lvl="6" algn="ctr">
              <a:lnSpc>
                <a:spcPct val="100000"/>
              </a:lnSpc>
              <a:spcBef>
                <a:spcPts val="400"/>
              </a:spcBef>
              <a:spcAft>
                <a:spcPts val="0"/>
              </a:spcAft>
              <a:buClr>
                <a:schemeClr val="dk1"/>
              </a:buClr>
              <a:buSzPts val="2000"/>
              <a:buNone/>
              <a:defRPr sz="2000"/>
            </a:lvl7pPr>
            <a:lvl8pPr lvl="7" algn="ctr">
              <a:lnSpc>
                <a:spcPct val="100000"/>
              </a:lnSpc>
              <a:spcBef>
                <a:spcPts val="400"/>
              </a:spcBef>
              <a:spcAft>
                <a:spcPts val="0"/>
              </a:spcAft>
              <a:buClr>
                <a:schemeClr val="dk1"/>
              </a:buClr>
              <a:buSzPts val="2000"/>
              <a:buNone/>
              <a:defRPr sz="2000"/>
            </a:lvl8pPr>
            <a:lvl9pPr lvl="8" algn="ctr">
              <a:lnSpc>
                <a:spcPct val="100000"/>
              </a:lnSpc>
              <a:spcBef>
                <a:spcPts val="400"/>
              </a:spcBef>
              <a:spcAft>
                <a:spcPts val="0"/>
              </a:spcAft>
              <a:buClr>
                <a:schemeClr val="dk1"/>
              </a:buClr>
              <a:buSzPts val="2000"/>
              <a:buNone/>
              <a:defRPr sz="2000"/>
            </a:lvl9pPr>
          </a:lstStyle>
          <a:p/>
        </p:txBody>
      </p:sp>
      <p:sp>
        <p:nvSpPr>
          <p:cNvPr id="345" name="Google Shape;345;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6" name="Google Shape;346;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6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48" name="Shape 348"/>
        <p:cNvGrpSpPr/>
        <p:nvPr/>
      </p:nvGrpSpPr>
      <p:grpSpPr>
        <a:xfrm>
          <a:off x="0" y="0"/>
          <a:ext cx="0" cy="0"/>
          <a:chOff x="0" y="0"/>
          <a:chExt cx="0" cy="0"/>
        </a:xfrm>
      </p:grpSpPr>
      <p:sp>
        <p:nvSpPr>
          <p:cNvPr id="349" name="Google Shape;349;p68"/>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68"/>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1" name="Google Shape;351;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6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54" name="Shape 354"/>
        <p:cNvGrpSpPr/>
        <p:nvPr/>
      </p:nvGrpSpPr>
      <p:grpSpPr>
        <a:xfrm>
          <a:off x="0" y="0"/>
          <a:ext cx="0" cy="0"/>
          <a:chOff x="0" y="0"/>
          <a:chExt cx="0" cy="0"/>
        </a:xfrm>
      </p:grpSpPr>
      <p:sp>
        <p:nvSpPr>
          <p:cNvPr id="355" name="Google Shape;355;p69"/>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0"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69"/>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7" name="Google Shape;357;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9" name="Google Shape;359;p6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0" name="Shape 360"/>
        <p:cNvGrpSpPr/>
        <p:nvPr/>
      </p:nvGrpSpPr>
      <p:grpSpPr>
        <a:xfrm>
          <a:off x="0" y="0"/>
          <a:ext cx="0" cy="0"/>
          <a:chOff x="0" y="0"/>
          <a:chExt cx="0" cy="0"/>
        </a:xfrm>
      </p:grpSpPr>
      <p:sp>
        <p:nvSpPr>
          <p:cNvPr id="361" name="Google Shape;361;p70"/>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70"/>
          <p:cNvSpPr txBox="1"/>
          <p:nvPr>
            <p:ph idx="1" type="body"/>
          </p:nvPr>
        </p:nvSpPr>
        <p:spPr>
          <a:xfrm>
            <a:off x="845127" y="1828800"/>
            <a:ext cx="5181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3" name="Google Shape;363;p70"/>
          <p:cNvSpPr txBox="1"/>
          <p:nvPr>
            <p:ph idx="2" type="body"/>
          </p:nvPr>
        </p:nvSpPr>
        <p:spPr>
          <a:xfrm>
            <a:off x="6172200" y="1828800"/>
            <a:ext cx="5181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4" name="Google Shape;364;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5" name="Google Shape;365;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6" name="Google Shape;366;p7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46" name="Shape 46"/>
        <p:cNvGrpSpPr/>
        <p:nvPr/>
      </p:nvGrpSpPr>
      <p:grpSpPr>
        <a:xfrm>
          <a:off x="0" y="0"/>
          <a:ext cx="0" cy="0"/>
          <a:chOff x="0" y="0"/>
          <a:chExt cx="0" cy="0"/>
        </a:xfrm>
      </p:grpSpPr>
      <p:sp>
        <p:nvSpPr>
          <p:cNvPr id="47" name="Google Shape;47;p2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4241634" y="6459795"/>
            <a:ext cx="5183433"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49" name="Google Shape;49;p2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50" name="Google Shape;50;p22"/>
          <p:cNvSpPr txBox="1"/>
          <p:nvPr>
            <p:ph idx="1" type="body"/>
          </p:nvPr>
        </p:nvSpPr>
        <p:spPr>
          <a:xfrm>
            <a:off x="4437" y="6451617"/>
            <a:ext cx="4190993" cy="3571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SzPts val="1064"/>
              <a:buNone/>
              <a:defRPr sz="1400">
                <a:solidFill>
                  <a:schemeClr val="lt1"/>
                </a:solidFill>
              </a:defRPr>
            </a:lvl1pPr>
            <a:lvl2pPr indent="-228600" lvl="1" marL="914400" algn="l">
              <a:lnSpc>
                <a:spcPct val="100000"/>
              </a:lnSpc>
              <a:spcBef>
                <a:spcPts val="500"/>
              </a:spcBef>
              <a:spcAft>
                <a:spcPts val="0"/>
              </a:spcAft>
              <a:buSzPts val="1064"/>
              <a:buNone/>
              <a:defRPr sz="1400"/>
            </a:lvl2pPr>
            <a:lvl3pPr indent="-228600" lvl="2" marL="1371600" algn="l">
              <a:lnSpc>
                <a:spcPct val="100000"/>
              </a:lnSpc>
              <a:spcBef>
                <a:spcPts val="500"/>
              </a:spcBef>
              <a:spcAft>
                <a:spcPts val="0"/>
              </a:spcAft>
              <a:buSzPts val="1064"/>
              <a:buNone/>
              <a:defRPr sz="1400"/>
            </a:lvl3pPr>
            <a:lvl4pPr indent="-228600" lvl="3" marL="1828800" algn="l">
              <a:lnSpc>
                <a:spcPct val="100000"/>
              </a:lnSpc>
              <a:spcBef>
                <a:spcPts val="400"/>
              </a:spcBef>
              <a:spcAft>
                <a:spcPts val="0"/>
              </a:spcAft>
              <a:buSzPts val="980"/>
              <a:buNone/>
              <a:defRPr sz="1400"/>
            </a:lvl4pPr>
            <a:lvl5pPr indent="-228600" lvl="4" marL="2286000" algn="l">
              <a:lnSpc>
                <a:spcPct val="100000"/>
              </a:lnSpc>
              <a:spcBef>
                <a:spcPts val="300"/>
              </a:spcBef>
              <a:spcAft>
                <a:spcPts val="0"/>
              </a:spcAft>
              <a:buSzPts val="980"/>
              <a:buNone/>
              <a:defRPr sz="14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1" name="Google Shape;51;p22"/>
          <p:cNvSpPr txBox="1"/>
          <p:nvPr>
            <p:ph idx="2" type="body"/>
          </p:nvPr>
        </p:nvSpPr>
        <p:spPr>
          <a:xfrm>
            <a:off x="1097279" y="1845734"/>
            <a:ext cx="10058401" cy="4023360"/>
          </a:xfrm>
          <a:prstGeom prst="rect">
            <a:avLst/>
          </a:prstGeom>
          <a:noFill/>
          <a:ln>
            <a:noFill/>
          </a:ln>
        </p:spPr>
        <p:txBody>
          <a:bodyPr anchorCtr="0" anchor="t" bIns="45700" lIns="91425" spcFirstLastPara="1" rIns="91425" wrap="square" tIns="45700">
            <a:normAutofit/>
          </a:bodyPr>
          <a:lstStyle>
            <a:lvl1pPr indent="-363728" lvl="0" marL="457200" algn="l">
              <a:lnSpc>
                <a:spcPct val="100000"/>
              </a:lnSpc>
              <a:spcBef>
                <a:spcPts val="600"/>
              </a:spcBef>
              <a:spcAft>
                <a:spcPts val="0"/>
              </a:spcAft>
              <a:buSzPts val="2128"/>
              <a:buChar char="?"/>
              <a:defRPr sz="2800"/>
            </a:lvl1pPr>
            <a:lvl2pPr indent="-344424" lvl="1" marL="914400" algn="l">
              <a:lnSpc>
                <a:spcPct val="100000"/>
              </a:lnSpc>
              <a:spcBef>
                <a:spcPts val="500"/>
              </a:spcBef>
              <a:spcAft>
                <a:spcPts val="0"/>
              </a:spcAft>
              <a:buSzPts val="1824"/>
              <a:buChar char="?"/>
              <a:defRPr sz="2400"/>
            </a:lvl2pPr>
            <a:lvl3pPr indent="-325119" lvl="2" marL="1371600" algn="l">
              <a:lnSpc>
                <a:spcPct val="100000"/>
              </a:lnSpc>
              <a:spcBef>
                <a:spcPts val="500"/>
              </a:spcBef>
              <a:spcAft>
                <a:spcPts val="0"/>
              </a:spcAft>
              <a:buSzPts val="1520"/>
              <a:buChar char="?"/>
              <a:defRPr sz="2000"/>
            </a:lvl3pPr>
            <a:lvl4pPr indent="-308610" lvl="3" marL="1828800" algn="l">
              <a:lnSpc>
                <a:spcPct val="100000"/>
              </a:lnSpc>
              <a:spcBef>
                <a:spcPts val="400"/>
              </a:spcBef>
              <a:spcAft>
                <a:spcPts val="0"/>
              </a:spcAft>
              <a:buSzPts val="1260"/>
              <a:buChar char="◻"/>
              <a:defRPr sz="1800"/>
            </a:lvl4pPr>
            <a:lvl5pPr indent="-299720" lvl="4" marL="2286000" algn="l">
              <a:lnSpc>
                <a:spcPct val="100000"/>
              </a:lnSpc>
              <a:spcBef>
                <a:spcPts val="300"/>
              </a:spcBef>
              <a:spcAft>
                <a:spcPts val="0"/>
              </a:spcAft>
              <a:buSzPts val="1120"/>
              <a:buChar char="◻"/>
              <a:defRPr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367" name="Shape 367"/>
        <p:cNvGrpSpPr/>
        <p:nvPr/>
      </p:nvGrpSpPr>
      <p:grpSpPr>
        <a:xfrm>
          <a:off x="0" y="0"/>
          <a:ext cx="0" cy="0"/>
          <a:chOff x="0" y="0"/>
          <a:chExt cx="0" cy="0"/>
        </a:xfrm>
      </p:grpSpPr>
      <p:sp>
        <p:nvSpPr>
          <p:cNvPr id="368" name="Google Shape;368;p71"/>
          <p:cNvSpPr txBox="1"/>
          <p:nvPr>
            <p:ph idx="1" type="body"/>
          </p:nvPr>
        </p:nvSpPr>
        <p:spPr>
          <a:xfrm>
            <a:off x="845127" y="1681850"/>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69" name="Google Shape;369;p71"/>
          <p:cNvSpPr txBox="1"/>
          <p:nvPr>
            <p:ph idx="2" type="body"/>
          </p:nvPr>
        </p:nvSpPr>
        <p:spPr>
          <a:xfrm>
            <a:off x="845127" y="2507550"/>
            <a:ext cx="5156200"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0" name="Google Shape;370;p71"/>
          <p:cNvSpPr txBox="1"/>
          <p:nvPr>
            <p:ph idx="3" type="body"/>
          </p:nvPr>
        </p:nvSpPr>
        <p:spPr>
          <a:xfrm>
            <a:off x="6172200" y="1681851"/>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71" name="Google Shape;371;p71"/>
          <p:cNvSpPr txBox="1"/>
          <p:nvPr>
            <p:ph idx="4" type="body"/>
          </p:nvPr>
        </p:nvSpPr>
        <p:spPr>
          <a:xfrm>
            <a:off x="6172200" y="2507550"/>
            <a:ext cx="5181601"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2" name="Google Shape;372;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3" name="Google Shape;373;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4" name="Google Shape;374;p7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5" name="Google Shape;375;p7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376" name="Shape 376"/>
        <p:cNvGrpSpPr/>
        <p:nvPr/>
      </p:nvGrpSpPr>
      <p:grpSpPr>
        <a:xfrm>
          <a:off x="0" y="0"/>
          <a:ext cx="0" cy="0"/>
          <a:chOff x="0" y="0"/>
          <a:chExt cx="0" cy="0"/>
        </a:xfrm>
      </p:grpSpPr>
      <p:sp>
        <p:nvSpPr>
          <p:cNvPr id="377" name="Google Shape;377;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7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0" name="Google Shape;380;p72"/>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1" name="Shape 381"/>
        <p:cNvGrpSpPr/>
        <p:nvPr/>
      </p:nvGrpSpPr>
      <p:grpSpPr>
        <a:xfrm>
          <a:off x="0" y="0"/>
          <a:ext cx="0" cy="0"/>
          <a:chOff x="0" y="0"/>
          <a:chExt cx="0" cy="0"/>
        </a:xfrm>
      </p:grpSpPr>
      <p:sp>
        <p:nvSpPr>
          <p:cNvPr id="382" name="Google Shape;38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3" name="Google Shape;38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4" name="Google Shape;384;p7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85" name="Shape 385"/>
        <p:cNvGrpSpPr/>
        <p:nvPr/>
      </p:nvGrpSpPr>
      <p:grpSpPr>
        <a:xfrm>
          <a:off x="0" y="0"/>
          <a:ext cx="0" cy="0"/>
          <a:chOff x="0" y="0"/>
          <a:chExt cx="0" cy="0"/>
        </a:xfrm>
      </p:grpSpPr>
      <p:sp>
        <p:nvSpPr>
          <p:cNvPr id="386" name="Google Shape;386;p74"/>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7" name="Google Shape;387;p74"/>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88" name="Google Shape;388;p74"/>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89" name="Google Shape;389;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0" name="Google Shape;390;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7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92" name="Shape 392"/>
        <p:cNvGrpSpPr/>
        <p:nvPr/>
      </p:nvGrpSpPr>
      <p:grpSpPr>
        <a:xfrm>
          <a:off x="0" y="0"/>
          <a:ext cx="0" cy="0"/>
          <a:chOff x="0" y="0"/>
          <a:chExt cx="0" cy="0"/>
        </a:xfrm>
      </p:grpSpPr>
      <p:sp>
        <p:nvSpPr>
          <p:cNvPr id="393" name="Google Shape;393;p75"/>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4" name="Google Shape;394;p75"/>
          <p:cNvSpPr/>
          <p:nvPr>
            <p:ph idx="2" type="pic"/>
          </p:nvPr>
        </p:nvSpPr>
        <p:spPr>
          <a:xfrm>
            <a:off x="5181600" y="990600"/>
            <a:ext cx="6172200" cy="4876800"/>
          </a:xfrm>
          <a:prstGeom prst="rect">
            <a:avLst/>
          </a:prstGeom>
          <a:noFill/>
          <a:ln>
            <a:noFill/>
          </a:ln>
        </p:spPr>
      </p:sp>
      <p:sp>
        <p:nvSpPr>
          <p:cNvPr id="395" name="Google Shape;395;p75"/>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96" name="Google Shape;396;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7" name="Google Shape;397;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8" name="Google Shape;398;p7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9" name="Shape 399"/>
        <p:cNvGrpSpPr/>
        <p:nvPr/>
      </p:nvGrpSpPr>
      <p:grpSpPr>
        <a:xfrm>
          <a:off x="0" y="0"/>
          <a:ext cx="0" cy="0"/>
          <a:chOff x="0" y="0"/>
          <a:chExt cx="0" cy="0"/>
        </a:xfrm>
      </p:grpSpPr>
      <p:sp>
        <p:nvSpPr>
          <p:cNvPr id="400" name="Google Shape;400;p76"/>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76"/>
          <p:cNvSpPr txBox="1"/>
          <p:nvPr>
            <p:ph idx="1" type="body"/>
          </p:nvPr>
        </p:nvSpPr>
        <p:spPr>
          <a:xfrm rot="5400000">
            <a:off x="3927259" y="-1253332"/>
            <a:ext cx="4351337"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2" name="Google Shape;402;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3" name="Google Shape;403;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4" name="Google Shape;404;p7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05" name="Shape 405"/>
        <p:cNvGrpSpPr/>
        <p:nvPr/>
      </p:nvGrpSpPr>
      <p:grpSpPr>
        <a:xfrm>
          <a:off x="0" y="0"/>
          <a:ext cx="0" cy="0"/>
          <a:chOff x="0" y="0"/>
          <a:chExt cx="0" cy="0"/>
        </a:xfrm>
      </p:grpSpPr>
      <p:sp>
        <p:nvSpPr>
          <p:cNvPr id="406" name="Google Shape;406;p77"/>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77"/>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8" name="Google Shape;408;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9" name="Google Shape;409;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7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52" name="Shape 52"/>
        <p:cNvGrpSpPr/>
        <p:nvPr/>
      </p:nvGrpSpPr>
      <p:grpSpPr>
        <a:xfrm>
          <a:off x="0" y="0"/>
          <a:ext cx="0" cy="0"/>
          <a:chOff x="0" y="0"/>
          <a:chExt cx="0" cy="0"/>
        </a:xfrm>
      </p:grpSpPr>
      <p:sp>
        <p:nvSpPr>
          <p:cNvPr id="53" name="Google Shape;53;p23"/>
          <p:cNvSpPr txBox="1"/>
          <p:nvPr>
            <p:ph type="title"/>
          </p:nvPr>
        </p:nvSpPr>
        <p:spPr>
          <a:xfrm>
            <a:off x="1625600" y="2971800"/>
            <a:ext cx="9144000" cy="10668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2"/>
              </a:buClr>
              <a:buSzPts val="3200"/>
              <a:buFont typeface="Bookman Old Style"/>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 type="body"/>
          </p:nvPr>
        </p:nvSpPr>
        <p:spPr>
          <a:xfrm>
            <a:off x="1727200" y="4267200"/>
            <a:ext cx="9042400" cy="1143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600"/>
              </a:spcBef>
              <a:spcAft>
                <a:spcPts val="0"/>
              </a:spcAft>
              <a:buSzPts val="1520"/>
              <a:buNone/>
              <a:defRPr sz="2000">
                <a:solidFill>
                  <a:schemeClr val="lt1"/>
                </a:solidFill>
              </a:defRPr>
            </a:lvl1pPr>
            <a:lvl2pPr indent="-228600" lvl="1" marL="914400" algn="l">
              <a:lnSpc>
                <a:spcPct val="100000"/>
              </a:lnSpc>
              <a:spcBef>
                <a:spcPts val="500"/>
              </a:spcBef>
              <a:spcAft>
                <a:spcPts val="0"/>
              </a:spcAft>
              <a:buSzPts val="1368"/>
              <a:buNone/>
              <a:defRPr sz="1800">
                <a:solidFill>
                  <a:schemeClr val="lt1"/>
                </a:solidFill>
              </a:defRPr>
            </a:lvl2pPr>
            <a:lvl3pPr indent="-228600" lvl="2" marL="1371600" algn="l">
              <a:lnSpc>
                <a:spcPct val="100000"/>
              </a:lnSpc>
              <a:spcBef>
                <a:spcPts val="500"/>
              </a:spcBef>
              <a:spcAft>
                <a:spcPts val="0"/>
              </a:spcAft>
              <a:buSzPts val="1216"/>
              <a:buNone/>
              <a:defRPr sz="1600">
                <a:solidFill>
                  <a:schemeClr val="lt1"/>
                </a:solidFill>
              </a:defRPr>
            </a:lvl3pPr>
            <a:lvl4pPr indent="-228600" lvl="3" marL="1828800" algn="l">
              <a:lnSpc>
                <a:spcPct val="100000"/>
              </a:lnSpc>
              <a:spcBef>
                <a:spcPts val="400"/>
              </a:spcBef>
              <a:spcAft>
                <a:spcPts val="0"/>
              </a:spcAft>
              <a:buSzPts val="980"/>
              <a:buNone/>
              <a:defRPr sz="1400">
                <a:solidFill>
                  <a:schemeClr val="lt1"/>
                </a:solidFill>
              </a:defRPr>
            </a:lvl4pPr>
            <a:lvl5pPr indent="-228600" lvl="4" marL="2286000" algn="l">
              <a:lnSpc>
                <a:spcPct val="100000"/>
              </a:lnSpc>
              <a:spcBef>
                <a:spcPts val="300"/>
              </a:spcBef>
              <a:spcAft>
                <a:spcPts val="0"/>
              </a:spcAft>
              <a:buSzPts val="980"/>
              <a:buNone/>
              <a:defRPr sz="1400">
                <a:solidFill>
                  <a:schemeClr val="lt1"/>
                </a:solidFill>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5" name="Google Shape;55;p23"/>
          <p:cNvSpPr txBox="1"/>
          <p:nvPr>
            <p:ph idx="10" type="dt"/>
          </p:nvPr>
        </p:nvSpPr>
        <p:spPr>
          <a:xfrm>
            <a:off x="8534400" y="6355080"/>
            <a:ext cx="3048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56" name="Google Shape;56;p23"/>
          <p:cNvSpPr txBox="1"/>
          <p:nvPr>
            <p:ph idx="11" type="ftr"/>
          </p:nvPr>
        </p:nvSpPr>
        <p:spPr>
          <a:xfrm>
            <a:off x="3864864" y="6355080"/>
            <a:ext cx="463296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57" name="Google Shape;57;p23"/>
          <p:cNvSpPr txBox="1"/>
          <p:nvPr>
            <p:ph idx="12" type="sldNum"/>
          </p:nvPr>
        </p:nvSpPr>
        <p:spPr>
          <a:xfrm>
            <a:off x="1426464" y="6355080"/>
            <a:ext cx="2027936"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58" name="Google Shape;58;p23"/>
          <p:cNvSpPr/>
          <p:nvPr/>
        </p:nvSpPr>
        <p:spPr>
          <a:xfrm>
            <a:off x="1219200" y="2819400"/>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9" name="Google Shape;59;p23"/>
          <p:cNvSpPr/>
          <p:nvPr/>
        </p:nvSpPr>
        <p:spPr>
          <a:xfrm>
            <a:off x="1219200" y="2819400"/>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0" name="Shape 60"/>
        <p:cNvGrpSpPr/>
        <p:nvPr/>
      </p:nvGrpSpPr>
      <p:grpSpPr>
        <a:xfrm>
          <a:off x="0" y="0"/>
          <a:ext cx="0" cy="0"/>
          <a:chOff x="0" y="0"/>
          <a:chExt cx="0" cy="0"/>
        </a:xfrm>
      </p:grpSpPr>
      <p:sp>
        <p:nvSpPr>
          <p:cNvPr id="61" name="Google Shape;61;p24"/>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63" name="Google Shape;63;p2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64" name="Google Shape;64;p2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24"/>
          <p:cNvSpPr txBox="1"/>
          <p:nvPr>
            <p:ph idx="1" type="body"/>
          </p:nvPr>
        </p:nvSpPr>
        <p:spPr>
          <a:xfrm>
            <a:off x="609600" y="1219200"/>
            <a:ext cx="5388864"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66" name="Google Shape;66;p24"/>
          <p:cNvSpPr txBox="1"/>
          <p:nvPr>
            <p:ph idx="2" type="body"/>
          </p:nvPr>
        </p:nvSpPr>
        <p:spPr>
          <a:xfrm>
            <a:off x="6176265" y="1216152"/>
            <a:ext cx="5388864"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7" name="Shape 67"/>
        <p:cNvGrpSpPr/>
        <p:nvPr/>
      </p:nvGrpSpPr>
      <p:grpSpPr>
        <a:xfrm>
          <a:off x="0" y="0"/>
          <a:ext cx="0" cy="0"/>
          <a:chOff x="0" y="0"/>
          <a:chExt cx="0" cy="0"/>
        </a:xfrm>
      </p:grpSpPr>
      <p:sp>
        <p:nvSpPr>
          <p:cNvPr id="68" name="Google Shape;68;p25"/>
          <p:cNvSpPr txBox="1"/>
          <p:nvPr>
            <p:ph type="title"/>
          </p:nvPr>
        </p:nvSpPr>
        <p:spPr>
          <a:xfrm>
            <a:off x="609600" y="228600"/>
            <a:ext cx="10972800" cy="914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32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 type="body"/>
          </p:nvPr>
        </p:nvSpPr>
        <p:spPr>
          <a:xfrm>
            <a:off x="609600" y="1285875"/>
            <a:ext cx="5386917" cy="685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0" name="Google Shape;70;p25"/>
          <p:cNvSpPr txBox="1"/>
          <p:nvPr>
            <p:ph idx="2" type="body"/>
          </p:nvPr>
        </p:nvSpPr>
        <p:spPr>
          <a:xfrm>
            <a:off x="6197604" y="1295400"/>
            <a:ext cx="5389033" cy="6858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1" name="Google Shape;71;p25"/>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72" name="Google Shape;72;p25"/>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73" name="Google Shape;73;p2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74" name="Google Shape;74;p25"/>
          <p:cNvSpPr txBox="1"/>
          <p:nvPr>
            <p:ph idx="3" type="body"/>
          </p:nvPr>
        </p:nvSpPr>
        <p:spPr>
          <a:xfrm>
            <a:off x="609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5" name="Google Shape;75;p25"/>
          <p:cNvSpPr txBox="1"/>
          <p:nvPr>
            <p:ph idx="4" type="body"/>
          </p:nvPr>
        </p:nvSpPr>
        <p:spPr>
          <a:xfrm>
            <a:off x="6197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76" name="Shape 76"/>
        <p:cNvGrpSpPr/>
        <p:nvPr/>
      </p:nvGrpSpPr>
      <p:grpSpPr>
        <a:xfrm>
          <a:off x="0" y="0"/>
          <a:ext cx="0" cy="0"/>
          <a:chOff x="0" y="0"/>
          <a:chExt cx="0" cy="0"/>
        </a:xfrm>
      </p:grpSpPr>
      <p:sp>
        <p:nvSpPr>
          <p:cNvPr id="77" name="Google Shape;77;p26"/>
          <p:cNvSpPr txBox="1"/>
          <p:nvPr>
            <p:ph type="title"/>
          </p:nvPr>
        </p:nvSpPr>
        <p:spPr>
          <a:xfrm>
            <a:off x="8432800" y="304800"/>
            <a:ext cx="3352800"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 type="body"/>
          </p:nvPr>
        </p:nvSpPr>
        <p:spPr>
          <a:xfrm>
            <a:off x="8432800" y="1219203"/>
            <a:ext cx="33528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lnSpc>
                <a:spcPct val="100000"/>
              </a:lnSpc>
              <a:spcBef>
                <a:spcPts val="1000"/>
              </a:spcBef>
              <a:spcAft>
                <a:spcPts val="0"/>
              </a:spcAft>
              <a:buSzPts val="912"/>
              <a:buNone/>
              <a:defRPr sz="1200"/>
            </a:lvl2pPr>
            <a:lvl3pPr indent="-228600" lvl="2" marL="1371600" algn="l">
              <a:lnSpc>
                <a:spcPct val="100000"/>
              </a:lnSpc>
              <a:spcBef>
                <a:spcPts val="500"/>
              </a:spcBef>
              <a:spcAft>
                <a:spcPts val="0"/>
              </a:spcAft>
              <a:buSzPts val="760"/>
              <a:buNone/>
              <a:defRPr sz="1000"/>
            </a:lvl3pPr>
            <a:lvl4pPr indent="-228600" lvl="3" marL="1828800" algn="l">
              <a:lnSpc>
                <a:spcPct val="100000"/>
              </a:lnSpc>
              <a:spcBef>
                <a:spcPts val="400"/>
              </a:spcBef>
              <a:spcAft>
                <a:spcPts val="0"/>
              </a:spcAft>
              <a:buSzPts val="630"/>
              <a:buNone/>
              <a:defRPr sz="900"/>
            </a:lvl4pPr>
            <a:lvl5pPr indent="-228600" lvl="4" marL="2286000" algn="l">
              <a:lnSpc>
                <a:spcPct val="100000"/>
              </a:lnSpc>
              <a:spcBef>
                <a:spcPts val="300"/>
              </a:spcBef>
              <a:spcAft>
                <a:spcPts val="0"/>
              </a:spcAft>
              <a:buSzPts val="630"/>
              <a:buNone/>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9" name="Google Shape;79;p2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80" name="Google Shape;80;p2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81" name="Google Shape;81;p2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82" name="Google Shape;82;p26"/>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83" name="Google Shape;83;p26"/>
          <p:cNvCxnSpPr/>
          <p:nvPr/>
        </p:nvCxnSpPr>
        <p:spPr>
          <a:xfrm rot="5400000">
            <a:off x="5220033"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84" name="Google Shape;84;p26"/>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5" name="Google Shape;85;p26"/>
          <p:cNvSpPr txBox="1"/>
          <p:nvPr>
            <p:ph idx="2" type="body"/>
          </p:nvPr>
        </p:nvSpPr>
        <p:spPr>
          <a:xfrm>
            <a:off x="406400" y="304800"/>
            <a:ext cx="7620000" cy="57150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0" Type="http://schemas.openxmlformats.org/officeDocument/2006/relationships/slideLayout" Target="../slideLayouts/slideLayout55.xml"/><Relationship Id="rId12" Type="http://schemas.openxmlformats.org/officeDocument/2006/relationships/theme" Target="../theme/theme6.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609600" y="1219200"/>
            <a:ext cx="10972800" cy="4910328"/>
          </a:xfrm>
          <a:prstGeom prst="rect">
            <a:avLst/>
          </a:prstGeom>
          <a:noFill/>
          <a:ln>
            <a:noFill/>
          </a:ln>
        </p:spPr>
        <p:txBody>
          <a:bodyPr anchorCtr="0" anchor="t" bIns="45700" lIns="91425" spcFirstLastPara="1" rIns="91425" wrap="square" tIns="45700">
            <a:normAutofit/>
          </a:bodyPr>
          <a:lstStyle>
            <a:lvl1pPr indent="-354076" lvl="0" marL="457200" marR="0" rtl="0" algn="l">
              <a:lnSpc>
                <a:spcPct val="100000"/>
              </a:lnSpc>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lnSpc>
                <a:spcPct val="100000"/>
              </a:lnSpc>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lnSpc>
                <a:spcPct val="100000"/>
              </a:lnSpc>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lnSpc>
                <a:spcPct val="100000"/>
              </a:lnSpc>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lnSpc>
                <a:spcPct val="100000"/>
              </a:lnSpc>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lnSpc>
                <a:spcPct val="100000"/>
              </a:lnSpc>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lnSpc>
                <a:spcPct val="100000"/>
              </a:lnSpc>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lnSpc>
                <a:spcPct val="100000"/>
              </a:lnSpc>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lnSpc>
                <a:spcPct val="100000"/>
              </a:lnSpc>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7"/>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17"/>
          <p:cNvCxnSpPr/>
          <p:nvPr/>
        </p:nvCxnSpPr>
        <p:spPr>
          <a:xfrm>
            <a:off x="609600" y="1143000"/>
            <a:ext cx="109728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17"/>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0"/>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p30"/>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14" name="Google Shape;11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5" name="Google Shape;11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6" name="Google Shape;116;p3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42"/>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8" name="Google Shape;188;p42"/>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89" name="Google Shape;18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0" name="Google Shape;19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1" name="Google Shape;191;p4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54"/>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3" name="Google Shape;263;p54"/>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264" name="Google Shape;264;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5" name="Google Shape;265;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6" name="Google Shape;266;p5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66"/>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8" name="Google Shape;338;p66"/>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339" name="Google Shape;339;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0" name="Google Shape;340;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1" name="Google Shape;341;p6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
          <p:cNvSpPr/>
          <p:nvPr/>
        </p:nvSpPr>
        <p:spPr>
          <a:xfrm>
            <a:off x="0" y="0"/>
            <a:ext cx="12192000" cy="1909187"/>
          </a:xfrm>
          <a:prstGeom prst="rect">
            <a:avLst/>
          </a:prstGeom>
          <a:solidFill>
            <a:srgbClr val="E1E7E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416" name="Google Shape;416;p1"/>
          <p:cNvSpPr txBox="1"/>
          <p:nvPr>
            <p:ph type="ctrTitle"/>
          </p:nvPr>
        </p:nvSpPr>
        <p:spPr>
          <a:xfrm>
            <a:off x="2351586" y="3614880"/>
            <a:ext cx="7644849" cy="12961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464653"/>
              </a:buClr>
              <a:buSzPct val="100000"/>
              <a:buFont typeface="Cambria"/>
              <a:buNone/>
            </a:pPr>
            <a:r>
              <a:rPr lang="en-US" sz="4000">
                <a:solidFill>
                  <a:srgbClr val="464653"/>
                </a:solidFill>
                <a:latin typeface="Cambria"/>
                <a:ea typeface="Cambria"/>
                <a:cs typeface="Cambria"/>
                <a:sym typeface="Cambria"/>
              </a:rPr>
              <a:t>Ingeniería de Software I - 2024</a:t>
            </a:r>
            <a:endParaRPr sz="4000">
              <a:solidFill>
                <a:srgbClr val="464653"/>
              </a:solidFill>
              <a:latin typeface="Cambria"/>
              <a:ea typeface="Cambria"/>
              <a:cs typeface="Cambria"/>
              <a:sym typeface="Cambria"/>
            </a:endParaRPr>
          </a:p>
          <a:p>
            <a:pPr indent="0" lvl="0" marL="0" rtl="0" algn="l">
              <a:lnSpc>
                <a:spcPct val="100000"/>
              </a:lnSpc>
              <a:spcBef>
                <a:spcPts val="0"/>
              </a:spcBef>
              <a:spcAft>
                <a:spcPts val="0"/>
              </a:spcAft>
              <a:buClr>
                <a:srgbClr val="464653"/>
              </a:buClr>
              <a:buSzPct val="100000"/>
              <a:buFont typeface="Cambria"/>
              <a:buNone/>
            </a:pPr>
            <a:r>
              <a:rPr lang="en-US" sz="4000">
                <a:solidFill>
                  <a:srgbClr val="464653"/>
                </a:solidFill>
                <a:latin typeface="Cambria"/>
                <a:ea typeface="Cambria"/>
                <a:cs typeface="Cambria"/>
                <a:sym typeface="Cambria"/>
              </a:rPr>
              <a:t> </a:t>
            </a:r>
            <a:endParaRPr sz="4000">
              <a:solidFill>
                <a:srgbClr val="464653"/>
              </a:solidFill>
              <a:latin typeface="Cambria"/>
              <a:ea typeface="Cambria"/>
              <a:cs typeface="Cambria"/>
              <a:sym typeface="Cambria"/>
            </a:endParaRPr>
          </a:p>
        </p:txBody>
      </p:sp>
      <p:sp>
        <p:nvSpPr>
          <p:cNvPr id="417" name="Google Shape;417;p1"/>
          <p:cNvSpPr txBox="1"/>
          <p:nvPr>
            <p:ph idx="1" type="subTitle"/>
          </p:nvPr>
        </p:nvSpPr>
        <p:spPr>
          <a:xfrm>
            <a:off x="2429596" y="5055039"/>
            <a:ext cx="7566841" cy="64807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32"/>
              <a:buNone/>
            </a:pPr>
            <a:r>
              <a:rPr lang="en-US" sz="3200">
                <a:solidFill>
                  <a:srgbClr val="464653"/>
                </a:solidFill>
                <a:latin typeface="Arial"/>
                <a:ea typeface="Arial"/>
                <a:cs typeface="Arial"/>
                <a:sym typeface="Arial"/>
              </a:rPr>
              <a:t>Casos de Uso</a:t>
            </a:r>
            <a:endParaRPr sz="3200">
              <a:solidFill>
                <a:srgbClr val="464653"/>
              </a:solidFill>
              <a:latin typeface="Arial"/>
              <a:ea typeface="Arial"/>
              <a:cs typeface="Arial"/>
              <a:sym typeface="Arial"/>
            </a:endParaRPr>
          </a:p>
        </p:txBody>
      </p:sp>
      <p:pic>
        <p:nvPicPr>
          <p:cNvPr id="418" name="Google Shape;418;p1"/>
          <p:cNvPicPr preferRelativeResize="0"/>
          <p:nvPr/>
        </p:nvPicPr>
        <p:blipFill rotWithShape="1">
          <a:blip r:embed="rId3">
            <a:alphaModFix/>
          </a:blip>
          <a:srcRect b="0" l="0" r="0" t="0"/>
          <a:stretch/>
        </p:blipFill>
        <p:spPr>
          <a:xfrm>
            <a:off x="10423759" y="338757"/>
            <a:ext cx="1220036" cy="1220036"/>
          </a:xfrm>
          <a:prstGeom prst="rect">
            <a:avLst/>
          </a:prstGeom>
          <a:noFill/>
          <a:ln>
            <a:noFill/>
          </a:ln>
        </p:spPr>
      </p:pic>
      <p:pic>
        <p:nvPicPr>
          <p:cNvPr id="419" name="Google Shape;419;p1"/>
          <p:cNvPicPr preferRelativeResize="0"/>
          <p:nvPr/>
        </p:nvPicPr>
        <p:blipFill rotWithShape="1">
          <a:blip r:embed="rId4">
            <a:alphaModFix/>
          </a:blip>
          <a:srcRect b="0" l="0" r="0" t="0"/>
          <a:stretch/>
        </p:blipFill>
        <p:spPr>
          <a:xfrm>
            <a:off x="548205" y="338757"/>
            <a:ext cx="2539238" cy="12200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0"/>
          <p:cNvSpPr/>
          <p:nvPr/>
        </p:nvSpPr>
        <p:spPr>
          <a:xfrm>
            <a:off x="3575720" y="1174145"/>
            <a:ext cx="5712073" cy="5135175"/>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6" name="Google Shape;576;p10"/>
          <p:cNvSpPr/>
          <p:nvPr/>
        </p:nvSpPr>
        <p:spPr>
          <a:xfrm>
            <a:off x="4117286" y="4383045"/>
            <a:ext cx="1470829" cy="758746"/>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 Adelanto</a:t>
            </a:r>
            <a:endParaRPr b="0" i="0" sz="1400" u="none" cap="none" strike="noStrike">
              <a:solidFill>
                <a:srgbClr val="000000"/>
              </a:solidFill>
              <a:latin typeface="Arial"/>
              <a:ea typeface="Arial"/>
              <a:cs typeface="Arial"/>
              <a:sym typeface="Arial"/>
            </a:endParaRPr>
          </a:p>
        </p:txBody>
      </p:sp>
      <p:grpSp>
        <p:nvGrpSpPr>
          <p:cNvPr id="577" name="Google Shape;577;p10"/>
          <p:cNvGrpSpPr/>
          <p:nvPr/>
        </p:nvGrpSpPr>
        <p:grpSpPr>
          <a:xfrm>
            <a:off x="2432803" y="4916271"/>
            <a:ext cx="418251" cy="770074"/>
            <a:chOff x="1047750" y="2029558"/>
            <a:chExt cx="662940" cy="1220590"/>
          </a:xfrm>
        </p:grpSpPr>
        <p:sp>
          <p:nvSpPr>
            <p:cNvPr id="578" name="Google Shape;578;p10"/>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79" name="Google Shape;579;p10"/>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580" name="Google Shape;580;p10"/>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581" name="Google Shape;581;p10"/>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582" name="Google Shape;582;p10"/>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583" name="Google Shape;583;p10"/>
          <p:cNvSpPr txBox="1"/>
          <p:nvPr/>
        </p:nvSpPr>
        <p:spPr>
          <a:xfrm rot="-300056">
            <a:off x="5971547" y="3561478"/>
            <a:ext cx="119862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&lt;Extend&gt;</a:t>
            </a:r>
            <a:endParaRPr b="0" i="0" sz="1400" u="none" cap="none" strike="noStrike">
              <a:solidFill>
                <a:srgbClr val="000000"/>
              </a:solidFill>
              <a:latin typeface="Arial"/>
              <a:ea typeface="Arial"/>
              <a:cs typeface="Arial"/>
              <a:sym typeface="Arial"/>
            </a:endParaRPr>
          </a:p>
        </p:txBody>
      </p:sp>
      <p:cxnSp>
        <p:nvCxnSpPr>
          <p:cNvPr id="584" name="Google Shape;584;p10"/>
          <p:cNvCxnSpPr/>
          <p:nvPr/>
        </p:nvCxnSpPr>
        <p:spPr>
          <a:xfrm>
            <a:off x="2942794" y="5365036"/>
            <a:ext cx="941557" cy="224484"/>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585" name="Google Shape;585;p10"/>
          <p:cNvCxnSpPr/>
          <p:nvPr/>
        </p:nvCxnSpPr>
        <p:spPr>
          <a:xfrm flipH="1">
            <a:off x="5852527" y="3515312"/>
            <a:ext cx="1317643" cy="80138"/>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586" name="Google Shape;586;p10"/>
          <p:cNvCxnSpPr/>
          <p:nvPr/>
        </p:nvCxnSpPr>
        <p:spPr>
          <a:xfrm flipH="1" rot="10800000">
            <a:off x="8927066" y="3164558"/>
            <a:ext cx="628491" cy="175915"/>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862"/>
              </a:srgbClr>
            </a:outerShdw>
          </a:effectLst>
        </p:spPr>
      </p:cxnSp>
      <p:sp>
        <p:nvSpPr>
          <p:cNvPr id="587" name="Google Shape;587;p10"/>
          <p:cNvSpPr txBox="1"/>
          <p:nvPr/>
        </p:nvSpPr>
        <p:spPr>
          <a:xfrm>
            <a:off x="2001136" y="5724545"/>
            <a:ext cx="125812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Usuario no registrado</a:t>
            </a:r>
            <a:endParaRPr b="0" i="0" sz="1400" u="none" cap="none" strike="noStrike">
              <a:solidFill>
                <a:srgbClr val="000000"/>
              </a:solidFill>
              <a:latin typeface="Arial"/>
              <a:ea typeface="Arial"/>
              <a:cs typeface="Arial"/>
              <a:sym typeface="Arial"/>
            </a:endParaRPr>
          </a:p>
        </p:txBody>
      </p:sp>
      <p:sp>
        <p:nvSpPr>
          <p:cNvPr id="588" name="Google Shape;588;p10"/>
          <p:cNvSpPr txBox="1"/>
          <p:nvPr/>
        </p:nvSpPr>
        <p:spPr>
          <a:xfrm>
            <a:off x="9287793" y="3515313"/>
            <a:ext cx="1074971"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Servidor externo de tarjetas</a:t>
            </a:r>
            <a:endParaRPr b="0" i="0" sz="1400" u="none" cap="none" strike="noStrike">
              <a:solidFill>
                <a:srgbClr val="000000"/>
              </a:solidFill>
              <a:latin typeface="Arial"/>
              <a:ea typeface="Arial"/>
              <a:cs typeface="Arial"/>
              <a:sym typeface="Arial"/>
            </a:endParaRPr>
          </a:p>
        </p:txBody>
      </p:sp>
      <p:grpSp>
        <p:nvGrpSpPr>
          <p:cNvPr id="589" name="Google Shape;589;p10"/>
          <p:cNvGrpSpPr/>
          <p:nvPr/>
        </p:nvGrpSpPr>
        <p:grpSpPr>
          <a:xfrm>
            <a:off x="9616154" y="2702604"/>
            <a:ext cx="418251" cy="770074"/>
            <a:chOff x="1047750" y="2029558"/>
            <a:chExt cx="662940" cy="1220590"/>
          </a:xfrm>
        </p:grpSpPr>
        <p:sp>
          <p:nvSpPr>
            <p:cNvPr id="590" name="Google Shape;590;p10"/>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91" name="Google Shape;591;p10"/>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592" name="Google Shape;592;p10"/>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593" name="Google Shape;593;p10"/>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594" name="Google Shape;594;p10"/>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grpSp>
        <p:nvGrpSpPr>
          <p:cNvPr id="595" name="Google Shape;595;p10"/>
          <p:cNvGrpSpPr/>
          <p:nvPr/>
        </p:nvGrpSpPr>
        <p:grpSpPr>
          <a:xfrm>
            <a:off x="1493425" y="3164556"/>
            <a:ext cx="418251" cy="770074"/>
            <a:chOff x="1047750" y="2029558"/>
            <a:chExt cx="662940" cy="1220590"/>
          </a:xfrm>
        </p:grpSpPr>
        <p:sp>
          <p:nvSpPr>
            <p:cNvPr id="596" name="Google Shape;596;p10"/>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97" name="Google Shape;597;p10"/>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598" name="Google Shape;598;p10"/>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599" name="Google Shape;599;p10"/>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600" name="Google Shape;600;p10"/>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601" name="Google Shape;601;p10"/>
          <p:cNvSpPr txBox="1"/>
          <p:nvPr/>
        </p:nvSpPr>
        <p:spPr>
          <a:xfrm>
            <a:off x="2038559" y="2207915"/>
            <a:ext cx="1169993"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Usuario Registrado</a:t>
            </a:r>
            <a:endParaRPr b="0" i="0" sz="1400" u="none" cap="none" strike="noStrike">
              <a:solidFill>
                <a:srgbClr val="000000"/>
              </a:solidFill>
              <a:latin typeface="Arial"/>
              <a:ea typeface="Arial"/>
              <a:cs typeface="Arial"/>
              <a:sym typeface="Arial"/>
            </a:endParaRPr>
          </a:p>
        </p:txBody>
      </p:sp>
      <p:sp>
        <p:nvSpPr>
          <p:cNvPr id="602" name="Google Shape;602;p10"/>
          <p:cNvSpPr/>
          <p:nvPr/>
        </p:nvSpPr>
        <p:spPr>
          <a:xfrm>
            <a:off x="4116703" y="1286227"/>
            <a:ext cx="1269907" cy="65724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Iniciar Sesión</a:t>
            </a:r>
            <a:endParaRPr b="0" i="0" sz="1400" u="none" cap="none" strike="noStrike">
              <a:solidFill>
                <a:srgbClr val="000000"/>
              </a:solidFill>
              <a:latin typeface="Arial"/>
              <a:ea typeface="Arial"/>
              <a:cs typeface="Arial"/>
              <a:sym typeface="Arial"/>
            </a:endParaRPr>
          </a:p>
        </p:txBody>
      </p:sp>
      <p:sp>
        <p:nvSpPr>
          <p:cNvPr id="603" name="Google Shape;603;p10"/>
          <p:cNvSpPr/>
          <p:nvPr/>
        </p:nvSpPr>
        <p:spPr>
          <a:xfrm>
            <a:off x="4299376" y="2046918"/>
            <a:ext cx="1309479" cy="753396"/>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Cerrar Sesión</a:t>
            </a:r>
            <a:endParaRPr b="0" i="0" sz="1400" u="none" cap="none" strike="noStrike">
              <a:solidFill>
                <a:srgbClr val="000000"/>
              </a:solidFill>
              <a:latin typeface="Arial"/>
              <a:ea typeface="Arial"/>
              <a:cs typeface="Arial"/>
              <a:sym typeface="Arial"/>
            </a:endParaRPr>
          </a:p>
        </p:txBody>
      </p:sp>
      <p:sp>
        <p:nvSpPr>
          <p:cNvPr id="604" name="Google Shape;604;p10"/>
          <p:cNvSpPr/>
          <p:nvPr/>
        </p:nvSpPr>
        <p:spPr>
          <a:xfrm>
            <a:off x="7273545" y="2999255"/>
            <a:ext cx="1607164" cy="884943"/>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Pagar con tarjeta</a:t>
            </a:r>
            <a:endParaRPr b="0" i="0" sz="1400" u="none" cap="none" strike="noStrike">
              <a:solidFill>
                <a:srgbClr val="000000"/>
              </a:solidFill>
              <a:latin typeface="Arial"/>
              <a:ea typeface="Arial"/>
              <a:cs typeface="Arial"/>
              <a:sym typeface="Arial"/>
            </a:endParaRPr>
          </a:p>
        </p:txBody>
      </p:sp>
      <p:sp>
        <p:nvSpPr>
          <p:cNvPr id="605" name="Google Shape;605;p10"/>
          <p:cNvSpPr/>
          <p:nvPr/>
        </p:nvSpPr>
        <p:spPr>
          <a:xfrm>
            <a:off x="4136840" y="3280638"/>
            <a:ext cx="1558975" cy="848061"/>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 película</a:t>
            </a:r>
            <a:endParaRPr b="0" i="0" sz="1400" u="none" cap="none" strike="noStrike">
              <a:solidFill>
                <a:srgbClr val="000000"/>
              </a:solidFill>
              <a:latin typeface="Arial"/>
              <a:ea typeface="Arial"/>
              <a:cs typeface="Arial"/>
              <a:sym typeface="Arial"/>
            </a:endParaRPr>
          </a:p>
        </p:txBody>
      </p:sp>
      <p:cxnSp>
        <p:nvCxnSpPr>
          <p:cNvPr id="606" name="Google Shape;606;p10"/>
          <p:cNvCxnSpPr/>
          <p:nvPr/>
        </p:nvCxnSpPr>
        <p:spPr>
          <a:xfrm flipH="1" rot="10800000">
            <a:off x="3053221" y="1660375"/>
            <a:ext cx="940509" cy="99430"/>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607" name="Google Shape;607;p10"/>
          <p:cNvCxnSpPr/>
          <p:nvPr/>
        </p:nvCxnSpPr>
        <p:spPr>
          <a:xfrm>
            <a:off x="3070874" y="2107995"/>
            <a:ext cx="1073296" cy="200033"/>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608" name="Google Shape;608;p10"/>
          <p:cNvCxnSpPr/>
          <p:nvPr/>
        </p:nvCxnSpPr>
        <p:spPr>
          <a:xfrm>
            <a:off x="3060305" y="2470288"/>
            <a:ext cx="1214771" cy="819142"/>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sp>
        <p:nvSpPr>
          <p:cNvPr id="609" name="Google Shape;609;p10"/>
          <p:cNvSpPr/>
          <p:nvPr/>
        </p:nvSpPr>
        <p:spPr>
          <a:xfrm rot="8950244">
            <a:off x="2289154" y="4212440"/>
            <a:ext cx="174071" cy="610530"/>
          </a:xfrm>
          <a:prstGeom prst="downArrow">
            <a:avLst>
              <a:gd fmla="val 8790" name="adj1"/>
              <a:gd fmla="val 95438"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10" name="Google Shape;610;p10"/>
          <p:cNvGrpSpPr/>
          <p:nvPr/>
        </p:nvGrpSpPr>
        <p:grpSpPr>
          <a:xfrm>
            <a:off x="2321328" y="1450864"/>
            <a:ext cx="418251" cy="770074"/>
            <a:chOff x="1047750" y="2029558"/>
            <a:chExt cx="662940" cy="1220590"/>
          </a:xfrm>
        </p:grpSpPr>
        <p:sp>
          <p:nvSpPr>
            <p:cNvPr id="611" name="Google Shape;611;p10"/>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612" name="Google Shape;612;p10"/>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613" name="Google Shape;613;p10"/>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614" name="Google Shape;614;p10"/>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615" name="Google Shape;615;p10"/>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616" name="Google Shape;616;p10"/>
          <p:cNvSpPr txBox="1"/>
          <p:nvPr/>
        </p:nvSpPr>
        <p:spPr>
          <a:xfrm>
            <a:off x="1195173" y="3949639"/>
            <a:ext cx="107497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Usuario visitante</a:t>
            </a:r>
            <a:endParaRPr b="0" i="0" sz="1400" u="none" cap="none" strike="noStrike">
              <a:solidFill>
                <a:srgbClr val="000000"/>
              </a:solidFill>
              <a:latin typeface="Arial"/>
              <a:ea typeface="Arial"/>
              <a:cs typeface="Arial"/>
              <a:sym typeface="Arial"/>
            </a:endParaRPr>
          </a:p>
        </p:txBody>
      </p:sp>
      <p:sp>
        <p:nvSpPr>
          <p:cNvPr id="617" name="Google Shape;617;p10"/>
          <p:cNvSpPr/>
          <p:nvPr/>
        </p:nvSpPr>
        <p:spPr>
          <a:xfrm rot="2430420">
            <a:off x="2126465" y="2726072"/>
            <a:ext cx="174071" cy="610530"/>
          </a:xfrm>
          <a:prstGeom prst="downArrow">
            <a:avLst>
              <a:gd fmla="val 8790" name="adj1"/>
              <a:gd fmla="val 95438"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8" name="Google Shape;618;p10"/>
          <p:cNvSpPr/>
          <p:nvPr/>
        </p:nvSpPr>
        <p:spPr>
          <a:xfrm>
            <a:off x="4052739" y="5396138"/>
            <a:ext cx="1470829" cy="758746"/>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Registrar Usuario</a:t>
            </a:r>
            <a:endParaRPr b="0" i="0" sz="1400" u="none" cap="none" strike="noStrike">
              <a:solidFill>
                <a:srgbClr val="000000"/>
              </a:solidFill>
              <a:latin typeface="Arial"/>
              <a:ea typeface="Arial"/>
              <a:cs typeface="Arial"/>
              <a:sym typeface="Arial"/>
            </a:endParaRPr>
          </a:p>
        </p:txBody>
      </p:sp>
      <p:cxnSp>
        <p:nvCxnSpPr>
          <p:cNvPr id="619" name="Google Shape;619;p10"/>
          <p:cNvCxnSpPr/>
          <p:nvPr/>
        </p:nvCxnSpPr>
        <p:spPr>
          <a:xfrm>
            <a:off x="2101987" y="3668162"/>
            <a:ext cx="1927152" cy="834973"/>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sp>
        <p:nvSpPr>
          <p:cNvPr id="620" name="Google Shape;620;p10"/>
          <p:cNvSpPr/>
          <p:nvPr/>
        </p:nvSpPr>
        <p:spPr>
          <a:xfrm flipH="1" rot="-10209913">
            <a:off x="2846738" y="2357346"/>
            <a:ext cx="5045786" cy="603456"/>
          </a:xfrm>
          <a:prstGeom prst="arc">
            <a:avLst>
              <a:gd fmla="val 10961992" name="adj1"/>
              <a:gd fmla="val 21303236" name="adj2"/>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1" name="Google Shape;621;p10"/>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622" name="Google Shape;622;p10"/>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Diagrama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graphicFrame>
        <p:nvGraphicFramePr>
          <p:cNvPr id="627" name="Google Shape;627;p11"/>
          <p:cNvGraphicFramePr/>
          <p:nvPr/>
        </p:nvGraphicFramePr>
        <p:xfrm>
          <a:off x="1559496" y="1268761"/>
          <a:ext cx="3000000" cy="3000000"/>
        </p:xfrm>
        <a:graphic>
          <a:graphicData uri="http://schemas.openxmlformats.org/drawingml/2006/table">
            <a:tbl>
              <a:tblPr>
                <a:noFill/>
                <a:tableStyleId>{7F6747AC-4A6F-4B91-96D5-58311D612CFB}</a:tableStyleId>
              </a:tblPr>
              <a:tblGrid>
                <a:gridCol w="2592700"/>
                <a:gridCol w="3414375"/>
                <a:gridCol w="3065950"/>
              </a:tblGrid>
              <a:tr h="4605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Ver Adelanto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605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Este caso de uso describe el evento en el que un usuario visualiza el adelanto de una película.</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2651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Usuario Visitante</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60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2651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1750">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el usuario visitante selecciona la opción </a:t>
                      </a:r>
                      <a:r>
                        <a:rPr i="0" lang="en-US" sz="1400" u="none" cap="none" strike="noStrike">
                          <a:latin typeface="Verdana"/>
                          <a:ea typeface="Verdana"/>
                          <a:cs typeface="Verdana"/>
                          <a:sym typeface="Verdana"/>
                        </a:rPr>
                        <a:t>Ver adelanto.</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3</a:t>
                      </a:r>
                      <a:r>
                        <a:rPr lang="en-US" sz="1400" u="none" cap="none" strike="noStrike">
                          <a:latin typeface="Verdana"/>
                          <a:ea typeface="Verdana"/>
                          <a:cs typeface="Verdana"/>
                          <a:sym typeface="Verdana"/>
                        </a:rPr>
                        <a:t>: el usuario visitante selecciona una de las películas de la lista.</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 </a:t>
                      </a:r>
                      <a:r>
                        <a:rPr lang="en-US" sz="1400" u="none" cap="none" strike="noStrike">
                          <a:solidFill>
                            <a:schemeClr val="dk1"/>
                          </a:solidFill>
                          <a:latin typeface="Verdana"/>
                          <a:ea typeface="Verdana"/>
                          <a:cs typeface="Verdana"/>
                          <a:sym typeface="Verdana"/>
                        </a:rPr>
                        <a:t>el sistema muestra un listado de los títulos de las películas de la semana.</a:t>
                      </a:r>
                      <a:endParaRPr sz="1400" u="none" cap="none" strike="noStrike">
                        <a:solidFill>
                          <a:schemeClr val="dk1"/>
                        </a:solidFill>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4</a:t>
                      </a:r>
                      <a:r>
                        <a:rPr lang="en-US" sz="1400" u="none" cap="none" strike="noStrike">
                          <a:latin typeface="Verdana"/>
                          <a:ea typeface="Verdana"/>
                          <a:cs typeface="Verdana"/>
                          <a:sym typeface="Verdana"/>
                        </a:rPr>
                        <a:t>: el sistema reproduce el adelanto seleccionado.</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075">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826775">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El adelanto de una película fue reproducido.</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
        <p:nvSpPr>
          <p:cNvPr id="628" name="Google Shape;628;p11"/>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629" name="Google Shape;629;p11"/>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graphicFrame>
        <p:nvGraphicFramePr>
          <p:cNvPr id="635" name="Google Shape;635;p12"/>
          <p:cNvGraphicFramePr/>
          <p:nvPr/>
        </p:nvGraphicFramePr>
        <p:xfrm>
          <a:off x="1271464" y="1261904"/>
          <a:ext cx="3000000" cy="3000000"/>
        </p:xfrm>
        <a:graphic>
          <a:graphicData uri="http://schemas.openxmlformats.org/drawingml/2006/table">
            <a:tbl>
              <a:tblPr>
                <a:noFill/>
                <a:tableStyleId>{7F6747AC-4A6F-4B91-96D5-58311D612CFB}</a:tableStyleId>
              </a:tblPr>
              <a:tblGrid>
                <a:gridCol w="2703500"/>
                <a:gridCol w="3560300"/>
                <a:gridCol w="3601300"/>
              </a:tblGrid>
              <a:tr h="1778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Ver película</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623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Este caso de uso describe el evento en el que un usuario registrado elige una película para reproducir.</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6682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Usuario Registrado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6682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El usuario debe tener una sesión iniciada.</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2710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07450">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el usuario registrado selecciona la opción </a:t>
                      </a:r>
                      <a:r>
                        <a:rPr lang="en-US" sz="1400" u="none" cap="none" strike="noStrike">
                          <a:solidFill>
                            <a:schemeClr val="dk1"/>
                          </a:solidFill>
                          <a:latin typeface="Verdana"/>
                          <a:ea typeface="Verdana"/>
                          <a:cs typeface="Verdana"/>
                          <a:sym typeface="Verdana"/>
                        </a:rPr>
                        <a:t>Ver película </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3</a:t>
                      </a:r>
                      <a:r>
                        <a:rPr lang="en-US" sz="1400" u="none" cap="none" strike="noStrike">
                          <a:latin typeface="Verdana"/>
                          <a:ea typeface="Verdana"/>
                          <a:cs typeface="Verdana"/>
                          <a:sym typeface="Verdana"/>
                        </a:rPr>
                        <a:t>: el usuario registrado selecciona una de las películas de la lista.</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a:t>
                      </a:r>
                      <a:r>
                        <a:rPr lang="en-US" sz="1400" u="none" cap="none" strike="noStrike">
                          <a:latin typeface="Verdana"/>
                          <a:ea typeface="Verdana"/>
                          <a:cs typeface="Verdana"/>
                          <a:sym typeface="Verdana"/>
                        </a:rPr>
                        <a:t>: </a:t>
                      </a:r>
                      <a:r>
                        <a:rPr lang="en-US" sz="1400" u="none" cap="none" strike="noStrike">
                          <a:solidFill>
                            <a:schemeClr val="dk1"/>
                          </a:solidFill>
                          <a:latin typeface="Verdana"/>
                          <a:ea typeface="Verdana"/>
                          <a:cs typeface="Verdana"/>
                          <a:sym typeface="Verdana"/>
                        </a:rPr>
                        <a:t>el sistema muestra un listado de los títulos de las películas de la semana.</a:t>
                      </a:r>
                      <a:endParaRPr sz="1400" u="none" cap="none" strike="noStrike">
                        <a:solidFill>
                          <a:schemeClr val="dk1"/>
                        </a:solidFill>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4</a:t>
                      </a:r>
                      <a:r>
                        <a:rPr lang="en-US" sz="1400" u="none" cap="none" strike="noStrike">
                          <a:latin typeface="Verdana"/>
                          <a:ea typeface="Verdana"/>
                          <a:cs typeface="Verdana"/>
                          <a:sym typeface="Verdana"/>
                        </a:rPr>
                        <a:t>: Si la película es del tipo “exclusivo”. </a:t>
                      </a:r>
                      <a:endParaRPr sz="1400" u="none" cap="none" strike="noStrike"/>
                    </a:p>
                    <a:p>
                      <a:pPr indent="-342900" lvl="1" marL="8001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4.1 </a:t>
                      </a:r>
                      <a:r>
                        <a:rPr lang="en-US" sz="1400" u="none" cap="none" strike="noStrike">
                          <a:latin typeface="Verdana"/>
                          <a:ea typeface="Verdana"/>
                          <a:cs typeface="Verdana"/>
                          <a:sym typeface="Verdana"/>
                        </a:rPr>
                        <a:t> El sistema ejecuta el caso de uso Pagar con tarjeta.</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5</a:t>
                      </a:r>
                      <a:r>
                        <a:rPr lang="en-US" sz="1400" u="none" cap="none" strike="noStrike">
                          <a:latin typeface="Verdana"/>
                          <a:ea typeface="Verdana"/>
                          <a:cs typeface="Verdana"/>
                          <a:sym typeface="Verdana"/>
                        </a:rPr>
                        <a:t>: el sistema reproduce la película seleccionada.</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510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alternativo 4.1</a:t>
                      </a:r>
                      <a:r>
                        <a:rPr lang="en-US" sz="1400" u="none" cap="none" strike="noStrike">
                          <a:latin typeface="Verdana"/>
                          <a:ea typeface="Verdana"/>
                          <a:cs typeface="Verdana"/>
                          <a:sym typeface="Verdana"/>
                        </a:rPr>
                        <a:t>: El pago no se realiza. Se notifica al usuario. Fin de CU.</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17780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Una película fue reproducida</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
        <p:nvSpPr>
          <p:cNvPr id="636" name="Google Shape;636;p1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637" name="Google Shape;637;p12"/>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graphicFrame>
        <p:nvGraphicFramePr>
          <p:cNvPr id="644" name="Google Shape;644;p13"/>
          <p:cNvGraphicFramePr/>
          <p:nvPr/>
        </p:nvGraphicFramePr>
        <p:xfrm>
          <a:off x="911424" y="1051707"/>
          <a:ext cx="3000000" cy="3000000"/>
        </p:xfrm>
        <a:graphic>
          <a:graphicData uri="http://schemas.openxmlformats.org/drawingml/2006/table">
            <a:tbl>
              <a:tblPr>
                <a:noFill/>
                <a:tableStyleId>{7F6747AC-4A6F-4B91-96D5-58311D612CFB}</a:tableStyleId>
              </a:tblPr>
              <a:tblGrid>
                <a:gridCol w="2933525"/>
                <a:gridCol w="3863200"/>
                <a:gridCol w="3644450"/>
              </a:tblGrid>
              <a:tr h="279425">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Nombre del caso de uso:</a:t>
                      </a: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Verdana"/>
                          <a:ea typeface="Verdana"/>
                          <a:cs typeface="Verdana"/>
                          <a:sym typeface="Verdana"/>
                        </a:rPr>
                        <a:t>Pagar con tarjeta</a:t>
                      </a:r>
                      <a:endParaRPr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291875">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Descripción:</a:t>
                      </a:r>
                      <a:endParaRPr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Verdana"/>
                          <a:ea typeface="Verdana"/>
                          <a:cs typeface="Verdana"/>
                          <a:sym typeface="Verdana"/>
                        </a:rPr>
                        <a:t>Este caso de uso describe el cobro de una película mediante una tarjeta.</a:t>
                      </a:r>
                      <a:endParaRPr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279425">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Actores: </a:t>
                      </a:r>
                      <a:endParaRPr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Verdana"/>
                          <a:ea typeface="Verdana"/>
                          <a:cs typeface="Verdana"/>
                          <a:sym typeface="Verdana"/>
                        </a:rPr>
                        <a:t>Servidor externo, Usuario Registrado</a:t>
                      </a:r>
                      <a:endParaRPr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279425">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Precondiciones:</a:t>
                      </a:r>
                      <a:r>
                        <a:rPr lang="en-US" sz="1200" u="none" cap="none" strike="noStrike">
                          <a:latin typeface="Times New Roman"/>
                          <a:ea typeface="Times New Roman"/>
                          <a:cs typeface="Times New Roman"/>
                          <a:sym typeface="Times New Roman"/>
                        </a:rPr>
                        <a:t> </a:t>
                      </a:r>
                      <a:endParaRPr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Verdana"/>
                          <a:ea typeface="Verdana"/>
                          <a:cs typeface="Verdana"/>
                          <a:sym typeface="Verdana"/>
                        </a:rPr>
                        <a:t>Se debe haber ejecutado el CU “Ver película”</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279425">
                <a:tc rowSpan="2">
                  <a:txBody>
                    <a:bodyPr/>
                    <a:lstStyle/>
                    <a:p>
                      <a:pPr indent="-342900" lvl="0" marL="34290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Curso Normal:</a:t>
                      </a:r>
                      <a:endParaRPr sz="12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200"/>
                        <a:buFont typeface="Arial"/>
                        <a:buNone/>
                      </a:pPr>
                      <a:r>
                        <a:t/>
                      </a:r>
                      <a:endParaRPr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Acción del Actor</a:t>
                      </a:r>
                      <a:endParaRPr b="1"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Acciones del Sistema</a:t>
                      </a:r>
                      <a:endParaRPr b="1"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147225">
                <a:tc vMerge="1"/>
                <a:tc>
                  <a:txBody>
                    <a:bodyPr/>
                    <a:lstStyle/>
                    <a:p>
                      <a:pPr indent="-342900" lvl="0" marL="342900" marR="0" rtl="0" algn="l">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Paso 2</a:t>
                      </a:r>
                      <a:r>
                        <a:rPr lang="en-US" sz="1200" u="none" cap="none" strike="noStrike">
                          <a:latin typeface="Verdana"/>
                          <a:ea typeface="Verdana"/>
                          <a:cs typeface="Verdana"/>
                          <a:sym typeface="Verdana"/>
                        </a:rPr>
                        <a:t>: el usuario registrado ingresa los datos.</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4</a:t>
                      </a:r>
                      <a:r>
                        <a:rPr lang="en-US" sz="1200" u="none" cap="none" strike="noStrike">
                          <a:latin typeface="Verdana"/>
                          <a:ea typeface="Verdana"/>
                          <a:cs typeface="Verdana"/>
                          <a:sym typeface="Verdana"/>
                        </a:rPr>
                        <a:t>: el servidor externo acepta la conexión y solicita número de tarjeta y código de seguridad</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6</a:t>
                      </a:r>
                      <a:r>
                        <a:rPr lang="en-US" sz="1200" u="none" cap="none" strike="noStrike">
                          <a:latin typeface="Verdana"/>
                          <a:ea typeface="Verdana"/>
                          <a:cs typeface="Verdana"/>
                          <a:sym typeface="Verdana"/>
                        </a:rPr>
                        <a:t>: el servidor externo valida los datos y fondos suficientes.</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7</a:t>
                      </a:r>
                      <a:r>
                        <a:rPr lang="en-US" sz="1200" u="none" cap="none" strike="noStrike">
                          <a:latin typeface="Verdana"/>
                          <a:ea typeface="Verdana"/>
                          <a:cs typeface="Verdana"/>
                          <a:sym typeface="Verdana"/>
                        </a:rPr>
                        <a:t>: el servidor externo retorna el resultado.</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l">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Paso 1</a:t>
                      </a:r>
                      <a:r>
                        <a:rPr lang="en-US" sz="1200" u="none" cap="none" strike="noStrike">
                          <a:latin typeface="Verdana"/>
                          <a:ea typeface="Verdana"/>
                          <a:cs typeface="Verdana"/>
                          <a:sym typeface="Verdana"/>
                        </a:rPr>
                        <a:t>: el sistema solicita el número de tarjeta y código de seguridad</a:t>
                      </a:r>
                      <a:endParaRPr b="1" sz="12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3</a:t>
                      </a:r>
                      <a:r>
                        <a:rPr lang="en-US" sz="1200" u="none" cap="none" strike="noStrike">
                          <a:latin typeface="Verdana"/>
                          <a:ea typeface="Verdana"/>
                          <a:cs typeface="Verdana"/>
                          <a:sym typeface="Verdana"/>
                        </a:rPr>
                        <a:t>: el sistema solicita conexión con el servidor externo.</a:t>
                      </a:r>
                      <a:endParaRPr b="1" sz="12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5</a:t>
                      </a:r>
                      <a:r>
                        <a:rPr lang="en-US" sz="1200" u="none" cap="none" strike="noStrike">
                          <a:latin typeface="Verdana"/>
                          <a:ea typeface="Verdana"/>
                          <a:cs typeface="Verdana"/>
                          <a:sym typeface="Verdana"/>
                        </a:rPr>
                        <a:t>: el sistema envía los datos de la tarjeta al servidor externo.</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8: </a:t>
                      </a:r>
                      <a:r>
                        <a:rPr b="0" lang="en-US" sz="1200" u="none" cap="none" strike="noStrike">
                          <a:latin typeface="Verdana"/>
                          <a:ea typeface="Verdana"/>
                          <a:cs typeface="Verdana"/>
                          <a:sym typeface="Verdana"/>
                        </a:rPr>
                        <a:t>el sistema recibe que los datos de la tarjeta son correctos.</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9: </a:t>
                      </a:r>
                      <a:r>
                        <a:rPr b="0" lang="en-US" sz="1200" u="none" cap="none" strike="noStrike">
                          <a:latin typeface="Verdana"/>
                          <a:ea typeface="Verdana"/>
                          <a:cs typeface="Verdana"/>
                          <a:sym typeface="Verdana"/>
                        </a:rPr>
                        <a:t>el sistema recibe que los fondos son suficientes.</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10: </a:t>
                      </a:r>
                      <a:r>
                        <a:rPr b="0" lang="en-US" sz="1200" u="none" cap="none" strike="noStrike">
                          <a:latin typeface="Verdana"/>
                          <a:ea typeface="Verdana"/>
                          <a:cs typeface="Verdana"/>
                          <a:sym typeface="Verdana"/>
                        </a:rPr>
                        <a:t>el sistema registra el pago y cierra la conexión con el servidor externo</a:t>
                      </a:r>
                      <a:endParaRPr b="1"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1250100">
                <a:tc>
                  <a:txBody>
                    <a:bodyPr/>
                    <a:lstStyle/>
                    <a:p>
                      <a:pPr indent="-342900" lvl="0" marL="342900" marR="0" rtl="0" algn="just">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Verdana"/>
                          <a:ea typeface="Verdana"/>
                          <a:cs typeface="Verdana"/>
                          <a:sym typeface="Verdana"/>
                        </a:rPr>
                        <a:t>Curso Alterno:</a:t>
                      </a:r>
                      <a:endParaRPr b="1"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342900" lvl="0" marL="34290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Paso alternativo 3</a:t>
                      </a:r>
                      <a:r>
                        <a:rPr lang="en-US" sz="1200" u="none" cap="none" strike="noStrike">
                          <a:latin typeface="Verdana"/>
                          <a:ea typeface="Verdana"/>
                          <a:cs typeface="Verdana"/>
                          <a:sym typeface="Verdana"/>
                        </a:rPr>
                        <a:t>: Falla la conexión con el servidor externo. Se informa el error. Fin de CU.</a:t>
                      </a:r>
                      <a:endParaRPr sz="1400" u="none" cap="none" strike="noStrike"/>
                    </a:p>
                    <a:p>
                      <a:pPr indent="-342900" lvl="0" marL="342900" marR="0" rtl="0" algn="just">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alternativo 8</a:t>
                      </a:r>
                      <a:r>
                        <a:rPr lang="en-US" sz="1200" u="none" cap="none" strike="noStrike">
                          <a:latin typeface="Verdana"/>
                          <a:ea typeface="Verdana"/>
                          <a:cs typeface="Verdana"/>
                          <a:sym typeface="Verdana"/>
                        </a:rPr>
                        <a:t>: La validación de datos es incorrecta. Se informa error en los datos de la tarjeta. Fin de CU.</a:t>
                      </a:r>
                      <a:endParaRPr sz="1400" u="none" cap="none" strike="noStrike"/>
                    </a:p>
                    <a:p>
                      <a:pPr indent="-342900" lvl="0" marL="342900" marR="0" rtl="0" algn="just">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alternativo 9</a:t>
                      </a:r>
                      <a:r>
                        <a:rPr lang="en-US" sz="1200" u="none" cap="none" strike="noStrike">
                          <a:latin typeface="Verdana"/>
                          <a:ea typeface="Verdana"/>
                          <a:cs typeface="Verdana"/>
                          <a:sym typeface="Verdana"/>
                        </a:rPr>
                        <a:t>: Fondos insuficientes. Se informa fondos insuficientes. Fin de CU.</a:t>
                      </a:r>
                      <a:endParaRPr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50200">
                <a:tc>
                  <a:txBody>
                    <a:bodyPr/>
                    <a:lstStyle/>
                    <a:p>
                      <a:pPr indent="-342900" lvl="0" marL="342900" marR="0" rtl="0" algn="just">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Verdana"/>
                          <a:ea typeface="Verdana"/>
                          <a:cs typeface="Verdana"/>
                          <a:sym typeface="Verdana"/>
                        </a:rPr>
                        <a:t>Postcondición:</a:t>
                      </a:r>
                      <a:endParaRPr b="1"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Verdana"/>
                          <a:ea typeface="Verdana"/>
                          <a:cs typeface="Verdana"/>
                          <a:sym typeface="Verdana"/>
                        </a:rPr>
                        <a:t>Se efectuó y registró el pago a través de tarjeta</a:t>
                      </a:r>
                      <a:endParaRPr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bl>
          </a:graphicData>
        </a:graphic>
      </p:graphicFrame>
      <p:sp>
        <p:nvSpPr>
          <p:cNvPr id="645" name="Google Shape;645;p13"/>
          <p:cNvSpPr txBox="1"/>
          <p:nvPr>
            <p:ph type="title"/>
          </p:nvPr>
        </p:nvSpPr>
        <p:spPr>
          <a:xfrm>
            <a:off x="1055440" y="228600"/>
            <a:ext cx="10526960" cy="73184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graphicFrame>
        <p:nvGraphicFramePr>
          <p:cNvPr id="652" name="Google Shape;652;p14"/>
          <p:cNvGraphicFramePr/>
          <p:nvPr/>
        </p:nvGraphicFramePr>
        <p:xfrm>
          <a:off x="911424" y="1242505"/>
          <a:ext cx="3000000" cy="3000000"/>
        </p:xfrm>
        <a:graphic>
          <a:graphicData uri="http://schemas.openxmlformats.org/drawingml/2006/table">
            <a:tbl>
              <a:tblPr>
                <a:noFill/>
                <a:tableStyleId>{7F6747AC-4A6F-4B91-96D5-58311D612CFB}</a:tableStyleId>
              </a:tblPr>
              <a:tblGrid>
                <a:gridCol w="3174500"/>
                <a:gridCol w="3948975"/>
                <a:gridCol w="3605700"/>
              </a:tblGrid>
              <a:tr h="3011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Registrar usuario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51372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Este caso de uso describe el evento en el que un usuario no registrado se registra en el sistema.</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076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Usuario No registrado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076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3011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1813200">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el usuario no registrado selecciona la opción </a:t>
                      </a:r>
                      <a:r>
                        <a:rPr i="1" lang="en-US" sz="1400" u="none" cap="none" strike="noStrike">
                          <a:latin typeface="Verdana"/>
                          <a:ea typeface="Verdana"/>
                          <a:cs typeface="Verdana"/>
                          <a:sym typeface="Verdana"/>
                        </a:rPr>
                        <a:t>Registrar usuario</a:t>
                      </a:r>
                      <a:r>
                        <a:rPr lang="en-US" sz="1400" u="none" cap="none" strike="noStrike">
                          <a:latin typeface="Verdana"/>
                          <a:ea typeface="Verdana"/>
                          <a:cs typeface="Verdana"/>
                          <a:sym typeface="Verdana"/>
                        </a:rPr>
                        <a:t>.</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3</a:t>
                      </a:r>
                      <a:r>
                        <a:rPr lang="en-US" sz="1400" u="none" cap="none" strike="noStrike">
                          <a:latin typeface="Verdana"/>
                          <a:ea typeface="Verdana"/>
                          <a:cs typeface="Verdana"/>
                          <a:sym typeface="Verdana"/>
                        </a:rPr>
                        <a:t>: el usuario no registrado completa los datos requeridos.</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5</a:t>
                      </a:r>
                      <a:r>
                        <a:rPr lang="en-US" sz="1400" u="none" cap="none" strike="noStrike">
                          <a:latin typeface="Verdana"/>
                          <a:ea typeface="Verdana"/>
                          <a:cs typeface="Verdana"/>
                          <a:sym typeface="Verdana"/>
                        </a:rPr>
                        <a:t>: el usuario no registrado completa los datos requeridos.</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a:t>
                      </a:r>
                      <a:r>
                        <a:rPr lang="en-US" sz="1400" u="none" cap="none" strike="noStrike">
                          <a:latin typeface="Verdana"/>
                          <a:ea typeface="Verdana"/>
                          <a:cs typeface="Verdana"/>
                          <a:sym typeface="Verdana"/>
                        </a:rPr>
                        <a:t>: el sistema solicita datos personales.</a:t>
                      </a:r>
                      <a:endParaRPr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4: </a:t>
                      </a:r>
                      <a:r>
                        <a:rPr b="0" lang="en-US" sz="1400" u="none" cap="none" strike="noStrike">
                          <a:latin typeface="Verdana"/>
                          <a:ea typeface="Verdana"/>
                          <a:cs typeface="Verdana"/>
                          <a:sym typeface="Verdana"/>
                        </a:rPr>
                        <a:t>El sistema solicita nombre de usuario único </a:t>
                      </a:r>
                      <a:r>
                        <a:rPr lang="en-US" sz="1400" u="none" cap="none" strike="noStrike">
                          <a:latin typeface="Verdana"/>
                          <a:ea typeface="Verdana"/>
                          <a:cs typeface="Verdana"/>
                          <a:sym typeface="Verdana"/>
                        </a:rPr>
                        <a:t>y una contraseña.</a:t>
                      </a:r>
                      <a:endParaRPr b="1"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6</a:t>
                      </a:r>
                      <a:r>
                        <a:rPr lang="en-US" sz="1400" u="none" cap="none" strike="noStrike">
                          <a:latin typeface="Verdana"/>
                          <a:ea typeface="Verdana"/>
                          <a:cs typeface="Verdana"/>
                          <a:sym typeface="Verdana"/>
                        </a:rPr>
                        <a:t>: El sistema verifica que no exista otro usuario con el mismo nombre.</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7: </a:t>
                      </a:r>
                      <a:r>
                        <a:rPr lang="en-US" sz="1400" u="none" cap="none" strike="noStrike">
                          <a:latin typeface="Verdana"/>
                          <a:ea typeface="Verdana"/>
                          <a:cs typeface="Verdana"/>
                          <a:sym typeface="Verdana"/>
                        </a:rPr>
                        <a:t>Se registra el alta del nuevo usuario.</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93610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alternativo 6</a:t>
                      </a:r>
                      <a:r>
                        <a:rPr lang="en-US" sz="1400" u="none" cap="none" strike="noStrike">
                          <a:latin typeface="Verdana"/>
                          <a:ea typeface="Verdana"/>
                          <a:cs typeface="Verdana"/>
                          <a:sym typeface="Verdana"/>
                        </a:rPr>
                        <a:t>: Ya existe un usuario con el mismo nombre. Se notifica. Volver al paso 4.</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0650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Se creó una cuenta de usuario nueva.</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bl>
          </a:graphicData>
        </a:graphic>
      </p:graphicFrame>
      <p:sp>
        <p:nvSpPr>
          <p:cNvPr id="653" name="Google Shape;653;p14"/>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graphicFrame>
        <p:nvGraphicFramePr>
          <p:cNvPr id="658" name="Google Shape;658;p15"/>
          <p:cNvGraphicFramePr/>
          <p:nvPr/>
        </p:nvGraphicFramePr>
        <p:xfrm>
          <a:off x="1019436" y="1379928"/>
          <a:ext cx="3000000" cy="3000000"/>
        </p:xfrm>
        <a:graphic>
          <a:graphicData uri="http://schemas.openxmlformats.org/drawingml/2006/table">
            <a:tbl>
              <a:tblPr>
                <a:noFill/>
                <a:tableStyleId>{7F6747AC-4A6F-4B91-96D5-58311D612CFB}</a:tableStyleId>
              </a:tblPr>
              <a:tblGrid>
                <a:gridCol w="2794050"/>
                <a:gridCol w="3679525"/>
                <a:gridCol w="3679525"/>
              </a:tblGrid>
              <a:tr h="2949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Iniciar sesión</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031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Especifica el modo en el que un usuario registrado inicia sesión con su nombre de usuario y contraseña.</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992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Usuario Registrado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992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2949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04425">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el usuario registrado selecciona la opción de iniciar sesión.</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3</a:t>
                      </a:r>
                      <a:r>
                        <a:rPr lang="en-US" sz="1400" u="none" cap="none" strike="noStrike">
                          <a:latin typeface="Verdana"/>
                          <a:ea typeface="Verdana"/>
                          <a:cs typeface="Verdana"/>
                          <a:sym typeface="Verdana"/>
                        </a:rPr>
                        <a:t>: el usuario registrado ingresa el nombre de usuario y contraseña.</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a:t>
                      </a:r>
                      <a:r>
                        <a:rPr lang="en-US" sz="1400" u="none" cap="none" strike="noStrike">
                          <a:latin typeface="Verdana"/>
                          <a:ea typeface="Verdana"/>
                          <a:cs typeface="Verdana"/>
                          <a:sym typeface="Verdana"/>
                        </a:rPr>
                        <a:t>: el sistema solicita usuario y contraseña.</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4</a:t>
                      </a:r>
                      <a:r>
                        <a:rPr lang="en-US" sz="1400" u="none" cap="none" strike="noStrike">
                          <a:latin typeface="Verdana"/>
                          <a:ea typeface="Verdana"/>
                          <a:cs typeface="Verdana"/>
                          <a:sym typeface="Verdana"/>
                        </a:rPr>
                        <a:t>: el sistema verifica los datos ingresados.</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5</a:t>
                      </a:r>
                      <a:r>
                        <a:rPr lang="en-US" sz="1400" u="none" cap="none" strike="noStrike">
                          <a:latin typeface="Verdana"/>
                          <a:ea typeface="Verdana"/>
                          <a:cs typeface="Verdana"/>
                          <a:sym typeface="Verdana"/>
                        </a:rPr>
                        <a:t>: el sistema registra la sesión iniciada y habilita las acciones del usuario registrado.</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9675">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alternativo 4</a:t>
                      </a:r>
                      <a:r>
                        <a:rPr lang="en-US" sz="1400" u="none" cap="none" strike="noStrike">
                          <a:latin typeface="Verdana"/>
                          <a:ea typeface="Verdana"/>
                          <a:cs typeface="Verdana"/>
                          <a:sym typeface="Verdana"/>
                        </a:rPr>
                        <a:t>: el usuario o la contraseña no son válidas. Se notifica la discrepancia. Retoma desde el paso 2.</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7385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7462" lvl="0" marL="180975"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La sesión ha sido iniciada y las opciones para usuarios registrados aparecen habilitadas.</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
        <p:nvSpPr>
          <p:cNvPr id="659" name="Google Shape;659;p1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660" name="Google Shape;660;p15"/>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graphicFrame>
        <p:nvGraphicFramePr>
          <p:cNvPr id="665" name="Google Shape;665;p16"/>
          <p:cNvGraphicFramePr/>
          <p:nvPr/>
        </p:nvGraphicFramePr>
        <p:xfrm>
          <a:off x="983433" y="1276378"/>
          <a:ext cx="3000000" cy="3000000"/>
        </p:xfrm>
        <a:graphic>
          <a:graphicData uri="http://schemas.openxmlformats.org/drawingml/2006/table">
            <a:tbl>
              <a:tblPr>
                <a:noFill/>
                <a:tableStyleId>{7F6747AC-4A6F-4B91-96D5-58311D612CFB}</a:tableStyleId>
              </a:tblPr>
              <a:tblGrid>
                <a:gridCol w="2754425"/>
                <a:gridCol w="3627350"/>
                <a:gridCol w="3627350"/>
              </a:tblGrid>
              <a:tr h="3248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Cerrar sesión</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541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Este caso de uso describe el evento en el que un usuario registrado cierra la sesión.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3967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Usuario Registrado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3967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El usuario debe tener una sesión iniciada.</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248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47175">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el usuario registrado selecciona la opción de cerrar sesión.</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3</a:t>
                      </a:r>
                      <a:r>
                        <a:rPr lang="en-US" sz="1400" u="none" cap="none" strike="noStrike">
                          <a:latin typeface="Verdana"/>
                          <a:ea typeface="Verdana"/>
                          <a:cs typeface="Verdana"/>
                          <a:sym typeface="Verdana"/>
                        </a:rPr>
                        <a:t>: el usuario registrado confirma la operación.</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a:t>
                      </a:r>
                      <a:r>
                        <a:rPr lang="en-US" sz="1400" u="none" cap="none" strike="noStrike">
                          <a:latin typeface="Verdana"/>
                          <a:ea typeface="Verdana"/>
                          <a:cs typeface="Verdana"/>
                          <a:sym typeface="Verdana"/>
                        </a:rPr>
                        <a:t>: el sistema solicita la confirmación del usuario.</a:t>
                      </a:r>
                      <a:endParaRPr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4</a:t>
                      </a:r>
                      <a:r>
                        <a:rPr lang="en-US" sz="1400" u="none" cap="none" strike="noStrike">
                          <a:latin typeface="Verdana"/>
                          <a:ea typeface="Verdana"/>
                          <a:cs typeface="Verdana"/>
                          <a:sym typeface="Verdana"/>
                        </a:rPr>
                        <a:t>: el sistema cierra la sesión y deshabilita las acciones del usuario.</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655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alternativo 3</a:t>
                      </a:r>
                      <a:r>
                        <a:rPr lang="en-US" sz="1400" u="none" cap="none" strike="noStrike">
                          <a:latin typeface="Verdana"/>
                          <a:ea typeface="Verdana"/>
                          <a:cs typeface="Verdana"/>
                          <a:sym typeface="Verdana"/>
                        </a:rPr>
                        <a:t>: el usuario registrado cancela la operación. Fin del caso de uso.</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632025">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7460" lvl="0" marL="265113"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La sesión ha sido cerrada, las opciones para usuarios registrados son deshabilitadas y se eliminan los datos de sesión.</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
        <p:nvSpPr>
          <p:cNvPr id="666" name="Google Shape;666;p1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667" name="Google Shape;667;p16"/>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
          <p:cNvSpPr txBox="1"/>
          <p:nvPr>
            <p:ph type="title"/>
          </p:nvPr>
        </p:nvSpPr>
        <p:spPr>
          <a:xfrm>
            <a:off x="1055440" y="152400"/>
            <a:ext cx="1052696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Definiciones</a:t>
            </a:r>
            <a:endParaRPr/>
          </a:p>
        </p:txBody>
      </p:sp>
      <p:sp>
        <p:nvSpPr>
          <p:cNvPr id="425" name="Google Shape;425;p2"/>
          <p:cNvSpPr txBox="1"/>
          <p:nvPr>
            <p:ph idx="1" type="body"/>
          </p:nvPr>
        </p:nvSpPr>
        <p:spPr>
          <a:xfrm>
            <a:off x="1775520" y="3390678"/>
            <a:ext cx="9806880" cy="2934096"/>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600"/>
              </a:spcBef>
              <a:spcAft>
                <a:spcPts val="0"/>
              </a:spcAft>
              <a:buSzPts val="1368"/>
              <a:buNone/>
            </a:pPr>
            <a:r>
              <a:rPr b="1" lang="en-US" sz="2800">
                <a:solidFill>
                  <a:schemeClr val="dk1"/>
                </a:solidFill>
                <a:latin typeface="Gill Sans"/>
                <a:ea typeface="Gill Sans"/>
                <a:cs typeface="Gill Sans"/>
                <a:sym typeface="Gill Sans"/>
              </a:rPr>
              <a:t>Proceso de modelado:</a:t>
            </a:r>
            <a:endParaRPr/>
          </a:p>
          <a:p>
            <a:pPr indent="-457200" lvl="1" marL="598932" rtl="0" algn="just">
              <a:lnSpc>
                <a:spcPct val="100000"/>
              </a:lnSpc>
              <a:spcBef>
                <a:spcPts val="500"/>
              </a:spcBef>
              <a:spcAft>
                <a:spcPts val="0"/>
              </a:spcAft>
              <a:buSzPts val="2800"/>
              <a:buFont typeface="Arial"/>
              <a:buChar char="•"/>
            </a:pPr>
            <a:r>
              <a:rPr lang="en-US" sz="2800">
                <a:solidFill>
                  <a:schemeClr val="dk1"/>
                </a:solidFill>
                <a:latin typeface="Gill Sans"/>
                <a:ea typeface="Gill Sans"/>
                <a:cs typeface="Gill Sans"/>
                <a:sym typeface="Gill Sans"/>
              </a:rPr>
              <a:t>Identificar los actores</a:t>
            </a:r>
            <a:endParaRPr/>
          </a:p>
          <a:p>
            <a:pPr indent="-457200" lvl="1" marL="598932" rtl="0" algn="just">
              <a:lnSpc>
                <a:spcPct val="100000"/>
              </a:lnSpc>
              <a:spcBef>
                <a:spcPts val="500"/>
              </a:spcBef>
              <a:spcAft>
                <a:spcPts val="0"/>
              </a:spcAft>
              <a:buSzPts val="2800"/>
              <a:buFont typeface="Arial"/>
              <a:buChar char="•"/>
            </a:pPr>
            <a:r>
              <a:rPr lang="en-US" sz="2800">
                <a:solidFill>
                  <a:schemeClr val="dk1"/>
                </a:solidFill>
                <a:latin typeface="Gill Sans"/>
                <a:ea typeface="Gill Sans"/>
                <a:cs typeface="Gill Sans"/>
                <a:sym typeface="Gill Sans"/>
              </a:rPr>
              <a:t>Identificar los casos de uso.</a:t>
            </a:r>
            <a:endParaRPr/>
          </a:p>
          <a:p>
            <a:pPr indent="-457200" lvl="1" marL="598932" rtl="0" algn="just">
              <a:lnSpc>
                <a:spcPct val="100000"/>
              </a:lnSpc>
              <a:spcBef>
                <a:spcPts val="500"/>
              </a:spcBef>
              <a:spcAft>
                <a:spcPts val="0"/>
              </a:spcAft>
              <a:buSzPts val="2800"/>
              <a:buFont typeface="Arial"/>
              <a:buChar char="•"/>
            </a:pPr>
            <a:r>
              <a:rPr lang="en-US" sz="2800">
                <a:solidFill>
                  <a:schemeClr val="dk1"/>
                </a:solidFill>
                <a:latin typeface="Gill Sans"/>
                <a:ea typeface="Gill Sans"/>
                <a:cs typeface="Gill Sans"/>
                <a:sym typeface="Gill Sans"/>
              </a:rPr>
              <a:t>Construir el diagrama.</a:t>
            </a:r>
            <a:endParaRPr/>
          </a:p>
          <a:p>
            <a:pPr indent="-457200" lvl="1" marL="598932" rtl="0" algn="just">
              <a:lnSpc>
                <a:spcPct val="100000"/>
              </a:lnSpc>
              <a:spcBef>
                <a:spcPts val="500"/>
              </a:spcBef>
              <a:spcAft>
                <a:spcPts val="0"/>
              </a:spcAft>
              <a:buSzPts val="2800"/>
              <a:buFont typeface="Arial"/>
              <a:buChar char="•"/>
            </a:pPr>
            <a:r>
              <a:rPr lang="en-US" sz="2800">
                <a:solidFill>
                  <a:schemeClr val="dk1"/>
                </a:solidFill>
                <a:latin typeface="Gill Sans"/>
                <a:ea typeface="Gill Sans"/>
                <a:cs typeface="Gill Sans"/>
                <a:sym typeface="Gill Sans"/>
              </a:rPr>
              <a:t>Realizar los escenarios.</a:t>
            </a:r>
            <a:endParaRPr/>
          </a:p>
          <a:p>
            <a:pPr indent="86868" lvl="0" marL="0" rtl="0" algn="l">
              <a:lnSpc>
                <a:spcPct val="100000"/>
              </a:lnSpc>
              <a:spcBef>
                <a:spcPts val="600"/>
              </a:spcBef>
              <a:spcAft>
                <a:spcPts val="0"/>
              </a:spcAft>
              <a:buSzPts val="1368"/>
              <a:buNone/>
            </a:pPr>
            <a:r>
              <a:t/>
            </a:r>
            <a:endParaRPr sz="1800">
              <a:solidFill>
                <a:schemeClr val="dk1"/>
              </a:solidFill>
              <a:latin typeface="Arial"/>
              <a:ea typeface="Arial"/>
              <a:cs typeface="Arial"/>
              <a:sym typeface="Arial"/>
            </a:endParaRPr>
          </a:p>
        </p:txBody>
      </p:sp>
      <p:sp>
        <p:nvSpPr>
          <p:cNvPr id="426" name="Google Shape;426;p2"/>
          <p:cNvSpPr/>
          <p:nvPr/>
        </p:nvSpPr>
        <p:spPr>
          <a:xfrm>
            <a:off x="1343472" y="1474763"/>
            <a:ext cx="9073008" cy="1384995"/>
          </a:xfrm>
          <a:prstGeom prst="rect">
            <a:avLst/>
          </a:prstGeom>
          <a:noFill/>
          <a:ln>
            <a:noFill/>
          </a:ln>
        </p:spPr>
        <p:txBody>
          <a:bodyPr anchorCtr="0" anchor="t" bIns="45700" lIns="91425" spcFirstLastPara="1" rIns="91425" wrap="square" tIns="45700">
            <a:spAutoFit/>
          </a:bodyPr>
          <a:lstStyle/>
          <a:p>
            <a:pPr indent="0" lvl="1" marL="45720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Gill Sans"/>
                <a:ea typeface="Gill Sans"/>
                <a:cs typeface="Gill Sans"/>
                <a:sym typeface="Gill Sans"/>
              </a:rPr>
              <a:t>Casos de Uso: </a:t>
            </a:r>
            <a:r>
              <a:rPr b="0" i="0" lang="en-US" sz="2800" u="none" cap="none" strike="noStrike">
                <a:solidFill>
                  <a:schemeClr val="dk1"/>
                </a:solidFill>
                <a:latin typeface="Gill Sans"/>
                <a:ea typeface="Gill Sans"/>
                <a:cs typeface="Gill Sans"/>
                <a:sym typeface="Gill Sans"/>
              </a:rPr>
              <a:t>Proceso de modelado del problema en término de los eventos que interactúan entre los usuarios y el sistema.</a:t>
            </a:r>
            <a:endParaRPr b="0" i="0" sz="1400" u="none" cap="none" strike="noStrike">
              <a:solidFill>
                <a:srgbClr val="000000"/>
              </a:solidFill>
              <a:latin typeface="Arial"/>
              <a:ea typeface="Arial"/>
              <a:cs typeface="Arial"/>
              <a:sym typeface="Arial"/>
            </a:endParaRPr>
          </a:p>
        </p:txBody>
      </p:sp>
      <p:cxnSp>
        <p:nvCxnSpPr>
          <p:cNvPr id="427" name="Google Shape;427;p2"/>
          <p:cNvCxnSpPr/>
          <p:nvPr/>
        </p:nvCxnSpPr>
        <p:spPr>
          <a:xfrm>
            <a:off x="1055440" y="3140968"/>
            <a:ext cx="10297144" cy="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6862"/>
              </a:srgbClr>
            </a:outerShdw>
          </a:effectLst>
        </p:spPr>
      </p:cxnSp>
      <p:sp>
        <p:nvSpPr>
          <p:cNvPr id="428" name="Google Shape;428;p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
          <p:cNvSpPr txBox="1"/>
          <p:nvPr>
            <p:ph idx="4294967295" type="body"/>
          </p:nvPr>
        </p:nvSpPr>
        <p:spPr>
          <a:xfrm>
            <a:off x="1284288" y="1484783"/>
            <a:ext cx="10298112" cy="5189643"/>
          </a:xfrm>
          <a:prstGeom prst="rect">
            <a:avLst/>
          </a:prstGeom>
          <a:noFill/>
          <a:ln>
            <a:noFill/>
          </a:ln>
        </p:spPr>
        <p:txBody>
          <a:bodyPr anchorCtr="0" anchor="t" bIns="45700" lIns="91425" spcFirstLastPara="1" rIns="91425" wrap="square" tIns="45700">
            <a:noAutofit/>
          </a:bodyPr>
          <a:lstStyle/>
          <a:p>
            <a:pPr indent="0" lvl="0" marL="103124" rtl="0" algn="l">
              <a:lnSpc>
                <a:spcPct val="100000"/>
              </a:lnSpc>
              <a:spcBef>
                <a:spcPts val="600"/>
              </a:spcBef>
              <a:spcAft>
                <a:spcPts val="0"/>
              </a:spcAft>
              <a:buSzPts val="1976"/>
              <a:buNone/>
            </a:pPr>
            <a:r>
              <a:rPr b="1" lang="en-US" sz="2800"/>
              <a:t>Actor</a:t>
            </a:r>
            <a:endParaRPr/>
          </a:p>
          <a:p>
            <a:pPr indent="0" lvl="1" marL="457200" rtl="0" algn="l">
              <a:lnSpc>
                <a:spcPct val="100000"/>
              </a:lnSpc>
              <a:spcBef>
                <a:spcPts val="600"/>
              </a:spcBef>
              <a:spcAft>
                <a:spcPts val="0"/>
              </a:spcAft>
              <a:buSzPts val="1748"/>
              <a:buNone/>
            </a:pPr>
            <a:r>
              <a:rPr lang="en-US" sz="2400"/>
              <a:t>Toda entidad que interactúa directamente con el sistema</a:t>
            </a:r>
            <a:endParaRPr/>
          </a:p>
          <a:p>
            <a:pPr indent="0" lvl="0" marL="103124" rtl="0" algn="l">
              <a:lnSpc>
                <a:spcPct val="100000"/>
              </a:lnSpc>
              <a:spcBef>
                <a:spcPts val="600"/>
              </a:spcBef>
              <a:spcAft>
                <a:spcPts val="0"/>
              </a:spcAft>
              <a:buSzPts val="1976"/>
              <a:buNone/>
            </a:pPr>
            <a:r>
              <a:rPr b="1" lang="en-US" sz="2800"/>
              <a:t>Caso de Uso</a:t>
            </a:r>
            <a:endParaRPr/>
          </a:p>
          <a:p>
            <a:pPr indent="0" lvl="1" marL="457200" rtl="0" algn="l">
              <a:lnSpc>
                <a:spcPct val="100000"/>
              </a:lnSpc>
              <a:spcBef>
                <a:spcPts val="600"/>
              </a:spcBef>
              <a:spcAft>
                <a:spcPts val="0"/>
              </a:spcAft>
              <a:buSzPts val="1748"/>
              <a:buNone/>
            </a:pPr>
            <a:r>
              <a:rPr lang="en-US" sz="2400"/>
              <a:t>Representa una funcionalidad en términos de la interacción del usuario. </a:t>
            </a:r>
            <a:endParaRPr sz="2400"/>
          </a:p>
          <a:p>
            <a:pPr indent="0" lvl="1" marL="0" rtl="0" algn="l">
              <a:lnSpc>
                <a:spcPct val="100000"/>
              </a:lnSpc>
              <a:spcBef>
                <a:spcPts val="600"/>
              </a:spcBef>
              <a:spcAft>
                <a:spcPts val="0"/>
              </a:spcAft>
              <a:buSzPts val="1748"/>
              <a:buNone/>
            </a:pPr>
            <a:r>
              <a:rPr b="1" lang="en-US" sz="2800"/>
              <a:t>Diagrama</a:t>
            </a:r>
            <a:endParaRPr/>
          </a:p>
          <a:p>
            <a:pPr indent="0" lvl="1" marL="457200" rtl="0" algn="l">
              <a:lnSpc>
                <a:spcPct val="100000"/>
              </a:lnSpc>
              <a:spcBef>
                <a:spcPts val="600"/>
              </a:spcBef>
              <a:spcAft>
                <a:spcPts val="0"/>
              </a:spcAft>
              <a:buSzPts val="1748"/>
              <a:buNone/>
            </a:pPr>
            <a:r>
              <a:rPr lang="en-US" sz="2400"/>
              <a:t>Ilustra las relaciones entre los Casos de Uso y los actores</a:t>
            </a:r>
            <a:endParaRPr/>
          </a:p>
          <a:p>
            <a:pPr indent="0" lvl="0" marL="103124" rtl="0" algn="l">
              <a:lnSpc>
                <a:spcPct val="100000"/>
              </a:lnSpc>
              <a:spcBef>
                <a:spcPts val="600"/>
              </a:spcBef>
              <a:spcAft>
                <a:spcPts val="0"/>
              </a:spcAft>
              <a:buSzPts val="1976"/>
              <a:buNone/>
            </a:pPr>
            <a:r>
              <a:rPr b="1" lang="en-US" sz="2800"/>
              <a:t>Escenarios</a:t>
            </a:r>
            <a:endParaRPr/>
          </a:p>
          <a:p>
            <a:pPr indent="0" lvl="1" marL="457200" rtl="0" algn="l">
              <a:lnSpc>
                <a:spcPct val="100000"/>
              </a:lnSpc>
              <a:spcBef>
                <a:spcPts val="600"/>
              </a:spcBef>
              <a:spcAft>
                <a:spcPts val="0"/>
              </a:spcAft>
              <a:buSzPts val="1748"/>
              <a:buNone/>
            </a:pPr>
            <a:r>
              <a:rPr lang="en-US" sz="2400"/>
              <a:t>Descripción detallada de cada Caso de Uso para llevar a cabo la funcionalidad.</a:t>
            </a:r>
            <a:endParaRPr/>
          </a:p>
          <a:p>
            <a:pPr indent="-228598" lvl="1" marL="914400" rtl="0" algn="l">
              <a:lnSpc>
                <a:spcPct val="100000"/>
              </a:lnSpc>
              <a:spcBef>
                <a:spcPts val="600"/>
              </a:spcBef>
              <a:spcAft>
                <a:spcPts val="0"/>
              </a:spcAft>
              <a:buSzPts val="1748"/>
              <a:buNone/>
            </a:pPr>
            <a:r>
              <a:t/>
            </a:r>
            <a:endParaRPr sz="2400"/>
          </a:p>
          <a:p>
            <a:pPr indent="-228598" lvl="1" marL="914400" rtl="0" algn="l">
              <a:lnSpc>
                <a:spcPct val="100000"/>
              </a:lnSpc>
              <a:spcBef>
                <a:spcPts val="600"/>
              </a:spcBef>
              <a:spcAft>
                <a:spcPts val="0"/>
              </a:spcAft>
              <a:buSzPts val="1748"/>
              <a:buNone/>
            </a:pPr>
            <a:r>
              <a:t/>
            </a:r>
            <a:endParaRPr sz="2400"/>
          </a:p>
          <a:p>
            <a:pPr indent="-228600" lvl="0" marL="457200" rtl="0" algn="l">
              <a:lnSpc>
                <a:spcPct val="100000"/>
              </a:lnSpc>
              <a:spcBef>
                <a:spcPts val="600"/>
              </a:spcBef>
              <a:spcAft>
                <a:spcPts val="0"/>
              </a:spcAft>
              <a:buSzPts val="1976"/>
              <a:buNone/>
            </a:pPr>
            <a:r>
              <a:t/>
            </a:r>
            <a:endParaRPr sz="2400"/>
          </a:p>
          <a:p>
            <a:pPr indent="-228600" lvl="0" marL="457200" rtl="0" algn="l">
              <a:lnSpc>
                <a:spcPct val="100000"/>
              </a:lnSpc>
              <a:spcBef>
                <a:spcPts val="600"/>
              </a:spcBef>
              <a:spcAft>
                <a:spcPts val="0"/>
              </a:spcAft>
              <a:buSzPts val="1976"/>
              <a:buNone/>
            </a:pPr>
            <a:r>
              <a:t/>
            </a:r>
            <a:endParaRPr sz="2400"/>
          </a:p>
          <a:p>
            <a:pPr indent="-228600" lvl="0" marL="457200" rtl="0" algn="l">
              <a:lnSpc>
                <a:spcPct val="100000"/>
              </a:lnSpc>
              <a:spcBef>
                <a:spcPts val="600"/>
              </a:spcBef>
              <a:spcAft>
                <a:spcPts val="0"/>
              </a:spcAft>
              <a:buSzPts val="1976"/>
              <a:buNone/>
            </a:pPr>
            <a:r>
              <a:t/>
            </a:r>
            <a:endParaRPr sz="2400"/>
          </a:p>
        </p:txBody>
      </p:sp>
      <p:sp>
        <p:nvSpPr>
          <p:cNvPr id="434" name="Google Shape;434;p3"/>
          <p:cNvSpPr txBox="1"/>
          <p:nvPr>
            <p:ph type="title"/>
          </p:nvPr>
        </p:nvSpPr>
        <p:spPr>
          <a:xfrm>
            <a:off x="1055440" y="152400"/>
            <a:ext cx="1052696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Definiciones</a:t>
            </a:r>
            <a:endParaRPr/>
          </a:p>
        </p:txBody>
      </p:sp>
      <p:sp>
        <p:nvSpPr>
          <p:cNvPr id="435" name="Google Shape;435;p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441" name="Google Shape;441;p4"/>
          <p:cNvSpPr txBox="1"/>
          <p:nvPr>
            <p:ph idx="4294967295" type="body"/>
          </p:nvPr>
        </p:nvSpPr>
        <p:spPr>
          <a:xfrm>
            <a:off x="1127448" y="1039813"/>
            <a:ext cx="4104456" cy="576262"/>
          </a:xfrm>
          <a:prstGeom prst="rect">
            <a:avLst/>
          </a:prstGeom>
          <a:noFill/>
          <a:ln>
            <a:noFill/>
          </a:ln>
        </p:spPr>
        <p:txBody>
          <a:bodyPr anchorCtr="0" anchor="t" bIns="45700" lIns="91425" spcFirstLastPara="1" rIns="91425" wrap="square" tIns="45700">
            <a:noAutofit/>
          </a:bodyPr>
          <a:lstStyle/>
          <a:p>
            <a:pPr indent="0" lvl="0" marL="103124" rtl="0" algn="l">
              <a:lnSpc>
                <a:spcPct val="100000"/>
              </a:lnSpc>
              <a:spcBef>
                <a:spcPts val="1200"/>
              </a:spcBef>
              <a:spcAft>
                <a:spcPts val="0"/>
              </a:spcAft>
              <a:buSzPts val="1976"/>
              <a:buNone/>
            </a:pPr>
            <a:r>
              <a:rPr b="1" lang="en-US" sz="2800">
                <a:latin typeface="Calibri"/>
                <a:ea typeface="Calibri"/>
                <a:cs typeface="Calibri"/>
                <a:sym typeface="Calibri"/>
              </a:rPr>
              <a:t>Elementos del diagrama</a:t>
            </a:r>
            <a:endParaRPr sz="2800">
              <a:latin typeface="Calibri"/>
              <a:ea typeface="Calibri"/>
              <a:cs typeface="Calibri"/>
              <a:sym typeface="Calibri"/>
            </a:endParaRPr>
          </a:p>
          <a:p>
            <a:pPr indent="-228600" lvl="0" marL="457200" marR="0" rtl="0" algn="l">
              <a:lnSpc>
                <a:spcPct val="100000"/>
              </a:lnSpc>
              <a:spcBef>
                <a:spcPts val="600"/>
              </a:spcBef>
              <a:spcAft>
                <a:spcPts val="0"/>
              </a:spcAft>
              <a:buClr>
                <a:schemeClr val="accent1"/>
              </a:buClr>
              <a:buSzPts val="1976"/>
              <a:buFont typeface="Noto Sans Symbols"/>
              <a:buNone/>
            </a:pPr>
            <a:r>
              <a:t/>
            </a:r>
            <a:endParaRPr sz="2800">
              <a:latin typeface="Calibri"/>
              <a:ea typeface="Calibri"/>
              <a:cs typeface="Calibri"/>
              <a:sym typeface="Calibri"/>
            </a:endParaRPr>
          </a:p>
          <a:p>
            <a:pPr indent="-228598" lvl="1" marL="914400" rtl="0" algn="l">
              <a:lnSpc>
                <a:spcPct val="100000"/>
              </a:lnSpc>
              <a:spcBef>
                <a:spcPts val="500"/>
              </a:spcBef>
              <a:spcAft>
                <a:spcPts val="0"/>
              </a:spcAft>
              <a:buSzPts val="1748"/>
              <a:buNone/>
            </a:pPr>
            <a:r>
              <a:t/>
            </a:r>
            <a:endParaRPr sz="2400">
              <a:latin typeface="Calibri"/>
              <a:ea typeface="Calibri"/>
              <a:cs typeface="Calibri"/>
              <a:sym typeface="Calibri"/>
            </a:endParaRPr>
          </a:p>
        </p:txBody>
      </p:sp>
      <p:sp>
        <p:nvSpPr>
          <p:cNvPr id="442" name="Google Shape;442;p4"/>
          <p:cNvSpPr/>
          <p:nvPr/>
        </p:nvSpPr>
        <p:spPr>
          <a:xfrm>
            <a:off x="4580889" y="2072085"/>
            <a:ext cx="4525573" cy="416522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3" name="Google Shape;443;p4"/>
          <p:cNvSpPr/>
          <p:nvPr/>
        </p:nvSpPr>
        <p:spPr>
          <a:xfrm>
            <a:off x="4930369" y="5155286"/>
            <a:ext cx="1384943"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4</a:t>
            </a:r>
            <a:endParaRPr b="0" i="0" sz="1400" u="none" cap="none" strike="noStrike">
              <a:solidFill>
                <a:srgbClr val="000000"/>
              </a:solidFill>
              <a:latin typeface="Arial"/>
              <a:ea typeface="Arial"/>
              <a:cs typeface="Arial"/>
              <a:sym typeface="Arial"/>
            </a:endParaRPr>
          </a:p>
        </p:txBody>
      </p:sp>
      <p:grpSp>
        <p:nvGrpSpPr>
          <p:cNvPr id="444" name="Google Shape;444;p4"/>
          <p:cNvGrpSpPr/>
          <p:nvPr/>
        </p:nvGrpSpPr>
        <p:grpSpPr>
          <a:xfrm>
            <a:off x="3289473" y="4837325"/>
            <a:ext cx="555354" cy="1022505"/>
            <a:chOff x="1047750" y="2029558"/>
            <a:chExt cx="662940" cy="1220590"/>
          </a:xfrm>
        </p:grpSpPr>
        <p:sp>
          <p:nvSpPr>
            <p:cNvPr id="445" name="Google Shape;445;p4"/>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446" name="Google Shape;446;p4"/>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447" name="Google Shape;447;p4"/>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448" name="Google Shape;448;p4"/>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449" name="Google Shape;449;p4"/>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450" name="Google Shape;450;p4"/>
          <p:cNvSpPr txBox="1"/>
          <p:nvPr/>
        </p:nvSpPr>
        <p:spPr>
          <a:xfrm rot="-564243">
            <a:off x="6347508" y="5255644"/>
            <a:ext cx="13525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&lt;Extend&gt;</a:t>
            </a:r>
            <a:endParaRPr b="0" i="0" sz="1400" u="none" cap="none" strike="noStrike">
              <a:solidFill>
                <a:srgbClr val="000000"/>
              </a:solidFill>
              <a:latin typeface="Arial"/>
              <a:ea typeface="Arial"/>
              <a:cs typeface="Arial"/>
              <a:sym typeface="Arial"/>
            </a:endParaRPr>
          </a:p>
        </p:txBody>
      </p:sp>
      <p:cxnSp>
        <p:nvCxnSpPr>
          <p:cNvPr id="451" name="Google Shape;451;p4"/>
          <p:cNvCxnSpPr/>
          <p:nvPr/>
        </p:nvCxnSpPr>
        <p:spPr>
          <a:xfrm>
            <a:off x="3844968" y="5507643"/>
            <a:ext cx="1020568" cy="1100"/>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452" name="Google Shape;452;p4"/>
          <p:cNvCxnSpPr/>
          <p:nvPr/>
        </p:nvCxnSpPr>
        <p:spPr>
          <a:xfrm flipH="1">
            <a:off x="6334051" y="5149341"/>
            <a:ext cx="1149607" cy="163022"/>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453" name="Google Shape;453;p4"/>
          <p:cNvCxnSpPr/>
          <p:nvPr/>
        </p:nvCxnSpPr>
        <p:spPr>
          <a:xfrm>
            <a:off x="8978896" y="3082282"/>
            <a:ext cx="774345" cy="36205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862"/>
              </a:srgbClr>
            </a:outerShdw>
          </a:effectLst>
        </p:spPr>
      </p:cxnSp>
      <p:sp>
        <p:nvSpPr>
          <p:cNvPr id="454" name="Google Shape;454;p4"/>
          <p:cNvSpPr txBox="1"/>
          <p:nvPr/>
        </p:nvSpPr>
        <p:spPr>
          <a:xfrm>
            <a:off x="2876059" y="5867979"/>
            <a:ext cx="142734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Actor 2</a:t>
            </a:r>
            <a:endParaRPr b="0" i="0" sz="1400" u="none" cap="none" strike="noStrike">
              <a:solidFill>
                <a:srgbClr val="000000"/>
              </a:solidFill>
              <a:latin typeface="Arial"/>
              <a:ea typeface="Arial"/>
              <a:cs typeface="Arial"/>
              <a:sym typeface="Arial"/>
            </a:endParaRPr>
          </a:p>
        </p:txBody>
      </p:sp>
      <p:sp>
        <p:nvSpPr>
          <p:cNvPr id="455" name="Google Shape;455;p4"/>
          <p:cNvSpPr txBox="1"/>
          <p:nvPr/>
        </p:nvSpPr>
        <p:spPr>
          <a:xfrm>
            <a:off x="9277165" y="3807448"/>
            <a:ext cx="142734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Actor 3</a:t>
            </a:r>
            <a:endParaRPr b="0" i="0" sz="1400" u="none" cap="none" strike="noStrike">
              <a:solidFill>
                <a:srgbClr val="000000"/>
              </a:solidFill>
              <a:latin typeface="Arial"/>
              <a:ea typeface="Arial"/>
              <a:cs typeface="Arial"/>
              <a:sym typeface="Arial"/>
            </a:endParaRPr>
          </a:p>
        </p:txBody>
      </p:sp>
      <p:grpSp>
        <p:nvGrpSpPr>
          <p:cNvPr id="456" name="Google Shape;456;p4"/>
          <p:cNvGrpSpPr/>
          <p:nvPr/>
        </p:nvGrpSpPr>
        <p:grpSpPr>
          <a:xfrm>
            <a:off x="9713161" y="2803624"/>
            <a:ext cx="555354" cy="1022505"/>
            <a:chOff x="1047750" y="2029558"/>
            <a:chExt cx="662940" cy="1220590"/>
          </a:xfrm>
        </p:grpSpPr>
        <p:sp>
          <p:nvSpPr>
            <p:cNvPr id="457" name="Google Shape;457;p4"/>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458" name="Google Shape;458;p4"/>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459" name="Google Shape;459;p4"/>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460" name="Google Shape;460;p4"/>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461" name="Google Shape;461;p4"/>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grpSp>
        <p:nvGrpSpPr>
          <p:cNvPr id="462" name="Google Shape;462;p4"/>
          <p:cNvGrpSpPr/>
          <p:nvPr/>
        </p:nvGrpSpPr>
        <p:grpSpPr>
          <a:xfrm>
            <a:off x="3341012" y="2216907"/>
            <a:ext cx="555354" cy="1022505"/>
            <a:chOff x="1047750" y="2029558"/>
            <a:chExt cx="662940" cy="1220590"/>
          </a:xfrm>
        </p:grpSpPr>
        <p:sp>
          <p:nvSpPr>
            <p:cNvPr id="463" name="Google Shape;463;p4"/>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464" name="Google Shape;464;p4"/>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465" name="Google Shape;465;p4"/>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466" name="Google Shape;466;p4"/>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467" name="Google Shape;467;p4"/>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468" name="Google Shape;468;p4"/>
          <p:cNvSpPr txBox="1"/>
          <p:nvPr/>
        </p:nvSpPr>
        <p:spPr>
          <a:xfrm>
            <a:off x="2915944" y="3239400"/>
            <a:ext cx="142734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Actor 1</a:t>
            </a:r>
            <a:endParaRPr b="0" i="0" sz="1400" u="none" cap="none" strike="noStrike">
              <a:solidFill>
                <a:srgbClr val="000000"/>
              </a:solidFill>
              <a:latin typeface="Arial"/>
              <a:ea typeface="Arial"/>
              <a:cs typeface="Arial"/>
              <a:sym typeface="Arial"/>
            </a:endParaRPr>
          </a:p>
        </p:txBody>
      </p:sp>
      <p:sp>
        <p:nvSpPr>
          <p:cNvPr id="469" name="Google Shape;469;p4"/>
          <p:cNvSpPr/>
          <p:nvPr/>
        </p:nvSpPr>
        <p:spPr>
          <a:xfrm>
            <a:off x="4858564" y="2215319"/>
            <a:ext cx="1445790"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1</a:t>
            </a:r>
            <a:endParaRPr b="0" i="0" sz="1400" u="none" cap="none" strike="noStrike">
              <a:solidFill>
                <a:srgbClr val="000000"/>
              </a:solidFill>
              <a:latin typeface="Arial"/>
              <a:ea typeface="Arial"/>
              <a:cs typeface="Arial"/>
              <a:sym typeface="Arial"/>
            </a:endParaRPr>
          </a:p>
        </p:txBody>
      </p:sp>
      <p:sp>
        <p:nvSpPr>
          <p:cNvPr id="470" name="Google Shape;470;p4"/>
          <p:cNvSpPr/>
          <p:nvPr/>
        </p:nvSpPr>
        <p:spPr>
          <a:xfrm>
            <a:off x="4930368" y="3090831"/>
            <a:ext cx="1397196"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2</a:t>
            </a:r>
            <a:endParaRPr b="0" i="0" sz="1400" u="none" cap="none" strike="noStrike">
              <a:solidFill>
                <a:srgbClr val="000000"/>
              </a:solidFill>
              <a:latin typeface="Arial"/>
              <a:ea typeface="Arial"/>
              <a:cs typeface="Arial"/>
              <a:sym typeface="Arial"/>
            </a:endParaRPr>
          </a:p>
        </p:txBody>
      </p:sp>
      <p:sp>
        <p:nvSpPr>
          <p:cNvPr id="471" name="Google Shape;471;p4"/>
          <p:cNvSpPr/>
          <p:nvPr/>
        </p:nvSpPr>
        <p:spPr>
          <a:xfrm>
            <a:off x="7545203" y="2622672"/>
            <a:ext cx="1410482"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5</a:t>
            </a:r>
            <a:endParaRPr b="0" i="0" sz="1400" u="none" cap="none" strike="noStrike">
              <a:solidFill>
                <a:srgbClr val="000000"/>
              </a:solidFill>
              <a:latin typeface="Arial"/>
              <a:ea typeface="Arial"/>
              <a:cs typeface="Arial"/>
              <a:sym typeface="Arial"/>
            </a:endParaRPr>
          </a:p>
        </p:txBody>
      </p:sp>
      <p:sp>
        <p:nvSpPr>
          <p:cNvPr id="472" name="Google Shape;472;p4"/>
          <p:cNvSpPr/>
          <p:nvPr/>
        </p:nvSpPr>
        <p:spPr>
          <a:xfrm>
            <a:off x="7530529" y="4664372"/>
            <a:ext cx="1431916"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6</a:t>
            </a:r>
            <a:endParaRPr b="0" i="0" sz="1400" u="none" cap="none" strike="noStrike">
              <a:solidFill>
                <a:srgbClr val="000000"/>
              </a:solidFill>
              <a:latin typeface="Arial"/>
              <a:ea typeface="Arial"/>
              <a:cs typeface="Arial"/>
              <a:sym typeface="Arial"/>
            </a:endParaRPr>
          </a:p>
        </p:txBody>
      </p:sp>
      <p:sp>
        <p:nvSpPr>
          <p:cNvPr id="473" name="Google Shape;473;p4"/>
          <p:cNvSpPr/>
          <p:nvPr/>
        </p:nvSpPr>
        <p:spPr>
          <a:xfrm>
            <a:off x="4980911" y="3922125"/>
            <a:ext cx="1431656"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3</a:t>
            </a:r>
            <a:endParaRPr b="0" i="0" sz="1400" u="none" cap="none" strike="noStrike">
              <a:solidFill>
                <a:srgbClr val="000000"/>
              </a:solidFill>
              <a:latin typeface="Arial"/>
              <a:ea typeface="Arial"/>
              <a:cs typeface="Arial"/>
              <a:sym typeface="Arial"/>
            </a:endParaRPr>
          </a:p>
        </p:txBody>
      </p:sp>
      <p:cxnSp>
        <p:nvCxnSpPr>
          <p:cNvPr id="474" name="Google Shape;474;p4"/>
          <p:cNvCxnSpPr/>
          <p:nvPr/>
        </p:nvCxnSpPr>
        <p:spPr>
          <a:xfrm>
            <a:off x="6412567" y="2642127"/>
            <a:ext cx="964392" cy="161496"/>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475" name="Google Shape;475;p4"/>
          <p:cNvCxnSpPr/>
          <p:nvPr/>
        </p:nvCxnSpPr>
        <p:spPr>
          <a:xfrm flipH="1" rot="10800000">
            <a:off x="6463388" y="3171650"/>
            <a:ext cx="999364" cy="272683"/>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sp>
        <p:nvSpPr>
          <p:cNvPr id="476" name="Google Shape;476;p4"/>
          <p:cNvSpPr txBox="1"/>
          <p:nvPr/>
        </p:nvSpPr>
        <p:spPr>
          <a:xfrm rot="-898027">
            <a:off x="6497903" y="3323398"/>
            <a:ext cx="13525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&lt;Uses&gt;</a:t>
            </a:r>
            <a:endParaRPr b="0" i="0" sz="1400" u="none" cap="none" strike="noStrike">
              <a:solidFill>
                <a:srgbClr val="000000"/>
              </a:solidFill>
              <a:latin typeface="Arial"/>
              <a:ea typeface="Arial"/>
              <a:cs typeface="Arial"/>
              <a:sym typeface="Arial"/>
            </a:endParaRPr>
          </a:p>
        </p:txBody>
      </p:sp>
      <p:sp>
        <p:nvSpPr>
          <p:cNvPr id="477" name="Google Shape;477;p4"/>
          <p:cNvSpPr txBox="1"/>
          <p:nvPr/>
        </p:nvSpPr>
        <p:spPr>
          <a:xfrm rot="638901">
            <a:off x="6485866" y="2359911"/>
            <a:ext cx="13525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&lt;Uses&gt;</a:t>
            </a:r>
            <a:endParaRPr b="0" i="0" sz="1400" u="none" cap="none" strike="noStrike">
              <a:solidFill>
                <a:srgbClr val="000000"/>
              </a:solidFill>
              <a:latin typeface="Arial"/>
              <a:ea typeface="Arial"/>
              <a:cs typeface="Arial"/>
              <a:sym typeface="Arial"/>
            </a:endParaRPr>
          </a:p>
        </p:txBody>
      </p:sp>
      <p:cxnSp>
        <p:nvCxnSpPr>
          <p:cNvPr id="478" name="Google Shape;478;p4"/>
          <p:cNvCxnSpPr/>
          <p:nvPr/>
        </p:nvCxnSpPr>
        <p:spPr>
          <a:xfrm flipH="1" rot="10800000">
            <a:off x="3896173" y="2622673"/>
            <a:ext cx="833674" cy="103141"/>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479" name="Google Shape;479;p4"/>
          <p:cNvCxnSpPr/>
          <p:nvPr/>
        </p:nvCxnSpPr>
        <p:spPr>
          <a:xfrm>
            <a:off x="3919930" y="2991865"/>
            <a:ext cx="945607" cy="205682"/>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480" name="Google Shape;480;p4"/>
          <p:cNvCxnSpPr/>
          <p:nvPr/>
        </p:nvCxnSpPr>
        <p:spPr>
          <a:xfrm>
            <a:off x="3970738" y="3197547"/>
            <a:ext cx="907551" cy="842466"/>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sp>
        <p:nvSpPr>
          <p:cNvPr id="481" name="Google Shape;481;p4"/>
          <p:cNvSpPr/>
          <p:nvPr/>
        </p:nvSpPr>
        <p:spPr>
          <a:xfrm rot="10800000">
            <a:off x="3465379" y="3616113"/>
            <a:ext cx="231132" cy="1102520"/>
          </a:xfrm>
          <a:prstGeom prst="downArrow">
            <a:avLst>
              <a:gd fmla="val 8790" name="adj1"/>
              <a:gd fmla="val 95438"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82" name="Google Shape;482;p4"/>
          <p:cNvCxnSpPr/>
          <p:nvPr/>
        </p:nvCxnSpPr>
        <p:spPr>
          <a:xfrm flipH="1" rot="10800000">
            <a:off x="3849877" y="4880396"/>
            <a:ext cx="3672408" cy="432048"/>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862"/>
              </a:srgbClr>
            </a:outerShdw>
          </a:effectLst>
        </p:spPr>
      </p:cxnSp>
      <p:sp>
        <p:nvSpPr>
          <p:cNvPr id="483" name="Google Shape;483;p4"/>
          <p:cNvSpPr/>
          <p:nvPr/>
        </p:nvSpPr>
        <p:spPr>
          <a:xfrm>
            <a:off x="1950389" y="4029889"/>
            <a:ext cx="1359391" cy="408336"/>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Jerarquía</a:t>
            </a:r>
            <a:endParaRPr b="0" i="0" sz="1400" u="none" cap="none" strike="noStrike">
              <a:solidFill>
                <a:srgbClr val="000000"/>
              </a:solidFill>
              <a:latin typeface="Arial"/>
              <a:ea typeface="Arial"/>
              <a:cs typeface="Arial"/>
              <a:sym typeface="Arial"/>
            </a:endParaRPr>
          </a:p>
        </p:txBody>
      </p:sp>
      <p:sp>
        <p:nvSpPr>
          <p:cNvPr id="484" name="Google Shape;484;p4"/>
          <p:cNvSpPr txBox="1"/>
          <p:nvPr>
            <p:ph type="title"/>
          </p:nvPr>
        </p:nvSpPr>
        <p:spPr>
          <a:xfrm>
            <a:off x="1055440" y="152400"/>
            <a:ext cx="1052696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Definiciones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
          <p:cNvSpPr txBox="1"/>
          <p:nvPr>
            <p:ph type="title"/>
          </p:nvPr>
        </p:nvSpPr>
        <p:spPr>
          <a:xfrm>
            <a:off x="1487488" y="228600"/>
            <a:ext cx="10094912"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None/>
            </a:pPr>
            <a:r>
              <a:rPr lang="en-US"/>
              <a:t>Casos de uso – Definiciones - Escenarios</a:t>
            </a:r>
            <a:endParaRPr/>
          </a:p>
        </p:txBody>
      </p:sp>
      <p:sp>
        <p:nvSpPr>
          <p:cNvPr id="490" name="Google Shape;490;p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graphicFrame>
        <p:nvGraphicFramePr>
          <p:cNvPr id="491" name="Google Shape;491;p5"/>
          <p:cNvGraphicFramePr/>
          <p:nvPr/>
        </p:nvGraphicFramePr>
        <p:xfrm>
          <a:off x="1055439" y="1302569"/>
          <a:ext cx="3000000" cy="3000000"/>
        </p:xfrm>
        <a:graphic>
          <a:graphicData uri="http://schemas.openxmlformats.org/drawingml/2006/table">
            <a:tbl>
              <a:tblPr>
                <a:noFill/>
                <a:tableStyleId>{7F6747AC-4A6F-4B91-96D5-58311D612CFB}</a:tableStyleId>
              </a:tblPr>
              <a:tblGrid>
                <a:gridCol w="2440700"/>
                <a:gridCol w="3895175"/>
                <a:gridCol w="3601250"/>
              </a:tblGrid>
              <a:tr h="310200">
                <a:tc>
                  <a:txBody>
                    <a:bodyPr/>
                    <a:lstStyle/>
                    <a:p>
                      <a:pPr indent="0" lvl="0" marL="0" marR="0" rtl="0" algn="just">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Nombre del caso de uso:</a:t>
                      </a:r>
                      <a:r>
                        <a:rPr lang="en-US" sz="1300" u="none" cap="none" strike="noStrike">
                          <a:latin typeface="Times New Roman"/>
                          <a:ea typeface="Times New Roman"/>
                          <a:cs typeface="Times New Roman"/>
                          <a:sym typeface="Times New Roman"/>
                        </a:rPr>
                        <a:t> </a:t>
                      </a:r>
                      <a:endParaRPr sz="13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300"/>
                        <a:buFont typeface="Arial"/>
                        <a:buNone/>
                      </a:pPr>
                      <a:r>
                        <a:rPr lang="en-US" sz="1300" u="none" cap="none" strike="noStrike">
                          <a:latin typeface="Verdana"/>
                          <a:ea typeface="Verdana"/>
                          <a:cs typeface="Verdana"/>
                          <a:sym typeface="Verdana"/>
                        </a:rPr>
                        <a:t>Nombre breve y descriptivo (comenzar con un verbo)</a:t>
                      </a:r>
                      <a:endParaRPr sz="1300" u="none" cap="none" strike="noStrike">
                        <a:latin typeface="Times New Roman"/>
                        <a:ea typeface="Times New Roman"/>
                        <a:cs typeface="Times New Roman"/>
                        <a:sym typeface="Times New Roman"/>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29150">
                <a:tc>
                  <a:txBody>
                    <a:bodyPr/>
                    <a:lstStyle/>
                    <a:p>
                      <a:pPr indent="0" lvl="0" marL="0" marR="0" rtl="0" algn="just">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Descripción:</a:t>
                      </a:r>
                      <a:endParaRPr sz="13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300"/>
                        <a:buFont typeface="Arial"/>
                        <a:buNone/>
                      </a:pPr>
                      <a:r>
                        <a:rPr lang="en-US" sz="1300" u="none" cap="none" strike="noStrike">
                          <a:solidFill>
                            <a:schemeClr val="dk1"/>
                          </a:solidFill>
                          <a:latin typeface="Verdana"/>
                          <a:ea typeface="Verdana"/>
                          <a:cs typeface="Verdana"/>
                          <a:sym typeface="Verdana"/>
                        </a:rPr>
                        <a:t>Comentario general del propósito del CU.</a:t>
                      </a:r>
                      <a:endParaRPr sz="1400" u="none" cap="none" strike="noStrike"/>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19825">
                <a:tc>
                  <a:txBody>
                    <a:bodyPr/>
                    <a:lstStyle/>
                    <a:p>
                      <a:pPr indent="0" lvl="0" marL="0" marR="0" rtl="0" algn="just">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Actores: </a:t>
                      </a:r>
                      <a:endParaRPr sz="13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300"/>
                        <a:buFont typeface="Arial"/>
                        <a:buNone/>
                      </a:pPr>
                      <a:r>
                        <a:rPr lang="en-US" sz="1300" u="none" cap="none" strike="noStrike">
                          <a:solidFill>
                            <a:schemeClr val="dk1"/>
                          </a:solidFill>
                          <a:latin typeface="Verdana"/>
                          <a:ea typeface="Verdana"/>
                          <a:cs typeface="Verdana"/>
                          <a:sym typeface="Verdana"/>
                        </a:rPr>
                        <a:t>Una o más entidades, como figuran en el diagrama.</a:t>
                      </a:r>
                      <a:endParaRPr sz="1400" u="none" cap="none" strike="noStrike"/>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19825">
                <a:tc>
                  <a:txBody>
                    <a:bodyPr/>
                    <a:lstStyle/>
                    <a:p>
                      <a:pPr indent="0" lvl="0" marL="0" marR="0" rtl="0" algn="just">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Precondiciones:</a:t>
                      </a:r>
                      <a:r>
                        <a:rPr lang="en-US" sz="1300" u="none" cap="none" strike="noStrike">
                          <a:latin typeface="Times New Roman"/>
                          <a:ea typeface="Times New Roman"/>
                          <a:cs typeface="Times New Roman"/>
                          <a:sym typeface="Times New Roman"/>
                        </a:rPr>
                        <a:t> </a:t>
                      </a:r>
                      <a:endParaRPr sz="13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300"/>
                        <a:buFont typeface="Arial"/>
                        <a:buNone/>
                      </a:pPr>
                      <a:r>
                        <a:rPr lang="en-US" sz="1300" u="none" cap="none" strike="noStrike">
                          <a:solidFill>
                            <a:schemeClr val="dk1"/>
                          </a:solidFill>
                          <a:latin typeface="Verdana"/>
                          <a:ea typeface="Verdana"/>
                          <a:cs typeface="Verdana"/>
                          <a:sym typeface="Verdana"/>
                        </a:rPr>
                        <a:t>Condición necesaria que se asume como verdadera antes de comenzar a ejecutar el CU. En general, es la postcondición de otro CU.</a:t>
                      </a:r>
                      <a:endParaRPr sz="1300" u="none" cap="none" strike="noStrike">
                        <a:solidFill>
                          <a:schemeClr val="dk1"/>
                        </a:solidFill>
                        <a:latin typeface="Verdana"/>
                        <a:ea typeface="Verdana"/>
                        <a:cs typeface="Verdana"/>
                        <a:sym typeface="Verdana"/>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10200">
                <a:tc rowSpan="2">
                  <a:txBody>
                    <a:bodyPr/>
                    <a:lstStyle/>
                    <a:p>
                      <a:pPr indent="-342900" lvl="0" marL="342900" marR="0" rtl="0" algn="just">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Curso Normal:</a:t>
                      </a:r>
                      <a:endParaRPr sz="1300" u="none" cap="none" strike="noStrike">
                        <a:latin typeface="Times New Roman"/>
                        <a:ea typeface="Times New Roman"/>
                        <a:cs typeface="Times New Roman"/>
                        <a:sym typeface="Times New Roman"/>
                      </a:endParaRPr>
                    </a:p>
                    <a:p>
                      <a:pPr indent="12700" lvl="0" marL="88900" marR="0" rtl="0" algn="just">
                        <a:lnSpc>
                          <a:spcPct val="100000"/>
                        </a:lnSpc>
                        <a:spcBef>
                          <a:spcPts val="600"/>
                        </a:spcBef>
                        <a:spcAft>
                          <a:spcPts val="0"/>
                        </a:spcAft>
                        <a:buClr>
                          <a:schemeClr val="dk1"/>
                        </a:buClr>
                        <a:buSzPts val="1300"/>
                        <a:buFont typeface="Arial"/>
                        <a:buNone/>
                      </a:pPr>
                      <a:r>
                        <a:rPr b="0" lang="en-US" sz="1300" u="none" cap="none" strike="noStrike">
                          <a:solidFill>
                            <a:schemeClr val="dk1"/>
                          </a:solidFill>
                          <a:latin typeface="Verdana"/>
                          <a:ea typeface="Verdana"/>
                          <a:cs typeface="Verdana"/>
                          <a:sym typeface="Verdana"/>
                        </a:rPr>
                        <a:t>secuencia de pasos numerada que reflejan la interacción entre el actor y el sistema.</a:t>
                      </a:r>
                      <a:endParaRPr b="0" sz="1300" u="none" cap="none" strike="noStrike">
                        <a:solidFill>
                          <a:schemeClr val="dk1"/>
                        </a:solidFill>
                        <a:latin typeface="Verdana"/>
                        <a:ea typeface="Verdana"/>
                        <a:cs typeface="Verdana"/>
                        <a:sym typeface="Verdana"/>
                      </a:endParaRPr>
                    </a:p>
                    <a:p>
                      <a:pPr indent="-342900" lvl="0" marL="342900" marR="0" rtl="0" algn="just">
                        <a:lnSpc>
                          <a:spcPct val="100000"/>
                        </a:lnSpc>
                        <a:spcBef>
                          <a:spcPts val="600"/>
                        </a:spcBef>
                        <a:spcAft>
                          <a:spcPts val="0"/>
                        </a:spcAft>
                        <a:buClr>
                          <a:srgbClr val="000000"/>
                        </a:buClr>
                        <a:buSzPts val="1300"/>
                        <a:buFont typeface="Arial"/>
                        <a:buNone/>
                      </a:pPr>
                      <a:r>
                        <a:t/>
                      </a:r>
                      <a:endParaRPr sz="13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Acciones del Actor</a:t>
                      </a:r>
                      <a:endParaRPr b="1" sz="1300" u="none" cap="none" strike="noStrike">
                        <a:latin typeface="Verdana"/>
                        <a:ea typeface="Verdana"/>
                        <a:cs typeface="Verdana"/>
                        <a:sym typeface="Verdana"/>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Acciones del Sistema</a:t>
                      </a:r>
                      <a:endParaRPr b="1" sz="1300" u="none" cap="none" strike="noStrike">
                        <a:latin typeface="Verdana"/>
                        <a:ea typeface="Verdana"/>
                        <a:cs typeface="Verdana"/>
                        <a:sym typeface="Verdana"/>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17000">
                <a:tc vMerge="1"/>
                <a:tc>
                  <a:txBody>
                    <a:bodyPr/>
                    <a:lstStyle/>
                    <a:p>
                      <a:pPr indent="-342900" lvl="0" marL="342900" marR="0" rtl="0" algn="l">
                        <a:lnSpc>
                          <a:spcPct val="100000"/>
                        </a:lnSpc>
                        <a:spcBef>
                          <a:spcPts val="0"/>
                        </a:spcBef>
                        <a:spcAft>
                          <a:spcPts val="0"/>
                        </a:spcAft>
                        <a:buClr>
                          <a:srgbClr val="000000"/>
                        </a:buClr>
                        <a:buSzPts val="1300"/>
                        <a:buFont typeface="Arial"/>
                        <a:buNone/>
                      </a:pPr>
                      <a:r>
                        <a:t/>
                      </a:r>
                      <a:endParaRPr b="0" sz="13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300"/>
                        <a:buFont typeface="Arial"/>
                        <a:buNone/>
                      </a:pPr>
                      <a:r>
                        <a:t/>
                      </a:r>
                      <a:endParaRPr sz="13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625">
                <a:tc>
                  <a:txBody>
                    <a:bodyPr/>
                    <a:lstStyle/>
                    <a:p>
                      <a:pPr indent="-342900" lvl="0" marL="342900" marR="0" rtl="0" algn="just">
                        <a:lnSpc>
                          <a:spcPct val="100000"/>
                        </a:lnSpc>
                        <a:spcBef>
                          <a:spcPts val="0"/>
                        </a:spcBef>
                        <a:spcAft>
                          <a:spcPts val="0"/>
                        </a:spcAft>
                        <a:buClr>
                          <a:srgbClr val="000000"/>
                        </a:buClr>
                        <a:buSzPts val="1300"/>
                        <a:buFont typeface="Arial"/>
                        <a:buNone/>
                      </a:pPr>
                      <a:r>
                        <a:rPr b="1" lang="en-US" sz="1300" u="none" cap="none" strike="noStrike">
                          <a:solidFill>
                            <a:schemeClr val="dk1"/>
                          </a:solidFill>
                          <a:latin typeface="Verdana"/>
                          <a:ea typeface="Verdana"/>
                          <a:cs typeface="Verdana"/>
                          <a:sym typeface="Verdana"/>
                        </a:rPr>
                        <a:t>Curso Alterno:</a:t>
                      </a:r>
                      <a:endParaRPr b="1" sz="13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2700" lvl="0" marL="177800" marR="0" rtl="0" algn="just">
                        <a:lnSpc>
                          <a:spcPct val="100000"/>
                        </a:lnSpc>
                        <a:spcBef>
                          <a:spcPts val="0"/>
                        </a:spcBef>
                        <a:spcAft>
                          <a:spcPts val="0"/>
                        </a:spcAft>
                        <a:buClr>
                          <a:srgbClr val="000000"/>
                        </a:buClr>
                        <a:buSzPts val="1300"/>
                        <a:buFont typeface="Arial"/>
                        <a:buNone/>
                      </a:pPr>
                      <a:r>
                        <a:rPr b="0" lang="en-US" sz="1300" u="none" cap="none" strike="noStrike">
                          <a:latin typeface="Verdana"/>
                          <a:ea typeface="Verdana"/>
                          <a:cs typeface="Verdana"/>
                          <a:sym typeface="Verdana"/>
                        </a:rPr>
                        <a:t>Pasos alternativos al curso normal. Pueden ser del actor o del sistema. Siempre se debe especificar si el CU termina o retoma a un paso del curso normal</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603500">
                <a:tc>
                  <a:txBody>
                    <a:bodyPr/>
                    <a:lstStyle/>
                    <a:p>
                      <a:pPr indent="-342900" lvl="0" marL="342900" marR="0" rtl="0" algn="just">
                        <a:lnSpc>
                          <a:spcPct val="100000"/>
                        </a:lnSpc>
                        <a:spcBef>
                          <a:spcPts val="0"/>
                        </a:spcBef>
                        <a:spcAft>
                          <a:spcPts val="0"/>
                        </a:spcAft>
                        <a:buClr>
                          <a:srgbClr val="000000"/>
                        </a:buClr>
                        <a:buSzPts val="1300"/>
                        <a:buFont typeface="Arial"/>
                        <a:buNone/>
                      </a:pPr>
                      <a:r>
                        <a:rPr b="1" lang="en-US" sz="1300" u="none" cap="none" strike="noStrike">
                          <a:solidFill>
                            <a:schemeClr val="dk1"/>
                          </a:solidFill>
                          <a:latin typeface="Verdana"/>
                          <a:ea typeface="Verdana"/>
                          <a:cs typeface="Verdana"/>
                          <a:sym typeface="Verdana"/>
                        </a:rPr>
                        <a:t>Postcondición:</a:t>
                      </a:r>
                      <a:endParaRPr b="1" sz="13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2700" lvl="0" marL="177800" marR="0" rtl="0" algn="just">
                        <a:lnSpc>
                          <a:spcPct val="100000"/>
                        </a:lnSpc>
                        <a:spcBef>
                          <a:spcPts val="0"/>
                        </a:spcBef>
                        <a:spcAft>
                          <a:spcPts val="0"/>
                        </a:spcAft>
                        <a:buClr>
                          <a:srgbClr val="000000"/>
                        </a:buClr>
                        <a:buSzPts val="1300"/>
                        <a:buFont typeface="Arial"/>
                        <a:buNone/>
                      </a:pPr>
                      <a:r>
                        <a:rPr lang="en-US" sz="1300" u="none" cap="none" strike="noStrike">
                          <a:latin typeface="Verdana"/>
                          <a:ea typeface="Verdana"/>
                          <a:cs typeface="Verdana"/>
                          <a:sym typeface="Verdana"/>
                        </a:rPr>
                        <a:t>Condición relacionada con el sistema que se da por verdadera luego de ejecutado el curso normal.</a:t>
                      </a:r>
                      <a:endParaRPr sz="13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a:t>
            </a:r>
            <a:endParaRPr/>
          </a:p>
        </p:txBody>
      </p:sp>
      <p:sp>
        <p:nvSpPr>
          <p:cNvPr id="497" name="Google Shape;497;p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498" name="Google Shape;498;p6"/>
          <p:cNvSpPr txBox="1"/>
          <p:nvPr/>
        </p:nvSpPr>
        <p:spPr>
          <a:xfrm>
            <a:off x="983432" y="1268759"/>
            <a:ext cx="10153128" cy="5453351"/>
          </a:xfrm>
          <a:prstGeom prst="rect">
            <a:avLst/>
          </a:prstGeom>
          <a:noFill/>
          <a:ln>
            <a:noFill/>
          </a:ln>
        </p:spPr>
        <p:txBody>
          <a:bodyPr anchorCtr="0" anchor="t" bIns="45700" lIns="91425" spcFirstLastPara="1" rIns="91425" wrap="square" tIns="45700">
            <a:normAutofit fontScale="92500" lnSpcReduction="20000"/>
          </a:bodyPr>
          <a:lstStyle/>
          <a:p>
            <a:pPr indent="0" lvl="0" marL="87313" marR="0" rtl="0" algn="just">
              <a:lnSpc>
                <a:spcPct val="100000"/>
              </a:lnSpc>
              <a:spcBef>
                <a:spcPts val="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Un sitio web dispone de películas que se publican de manera semanal. Se desea desarrollar un subsistema para la reproducción de estas películas. </a:t>
            </a:r>
            <a:endParaRPr b="0" i="0" sz="1400" u="none" cap="none" strike="noStrike">
              <a:solidFill>
                <a:srgbClr val="000000"/>
              </a:solidFill>
              <a:latin typeface="Arial"/>
              <a:ea typeface="Arial"/>
              <a:cs typeface="Arial"/>
              <a:sym typeface="Arial"/>
            </a:endParaRPr>
          </a:p>
          <a:p>
            <a:pPr indent="0" lvl="0" marL="87313" marR="0" rtl="0" algn="just">
              <a:lnSpc>
                <a:spcPct val="100000"/>
              </a:lnSpc>
              <a:spcBef>
                <a:spcPts val="60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La información puede ser accedida tanto por usuarios registrados o usuarios visitantes. A los usuarios registrados se les permite ver adelantos (</a:t>
            </a:r>
            <a:r>
              <a:rPr b="0" i="1" lang="en-US" sz="2600" u="none" cap="none" strike="noStrike">
                <a:solidFill>
                  <a:schemeClr val="dk1"/>
                </a:solidFill>
                <a:latin typeface="Calibri"/>
                <a:ea typeface="Calibri"/>
                <a:cs typeface="Calibri"/>
                <a:sym typeface="Calibri"/>
              </a:rPr>
              <a:t>trailers)</a:t>
            </a:r>
            <a:r>
              <a:rPr b="0" i="0" lang="en-US" sz="2600" u="none" cap="none" strike="noStrike">
                <a:solidFill>
                  <a:schemeClr val="dk1"/>
                </a:solidFill>
                <a:latin typeface="Calibri"/>
                <a:ea typeface="Calibri"/>
                <a:cs typeface="Calibri"/>
                <a:sym typeface="Calibri"/>
              </a:rPr>
              <a:t> y ver las películas completas. Para esto último, los usuarios deben estar correctamente autenticados. Además, si la película tiene categoría “exclusiva” la visualización tendrá un costo. El pago es mediante tarjeta de crédito a través de un servidor al que se le envía el número de la tarjeta y el código de seguridad. Una vez validados estos datos y comprobados los fondos el servidor realiza el cobro. </a:t>
            </a:r>
            <a:endParaRPr b="0" i="0" sz="2600" u="none" cap="none" strike="noStrike">
              <a:solidFill>
                <a:schemeClr val="dk1"/>
              </a:solidFill>
              <a:latin typeface="Calibri"/>
              <a:ea typeface="Calibri"/>
              <a:cs typeface="Calibri"/>
              <a:sym typeface="Calibri"/>
            </a:endParaRPr>
          </a:p>
          <a:p>
            <a:pPr indent="0" lvl="0" marL="87313" marR="0" rtl="0" algn="just">
              <a:lnSpc>
                <a:spcPct val="100000"/>
              </a:lnSpc>
              <a:spcBef>
                <a:spcPts val="60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A los usuarios visitantes sólo se les permite ver los adelantos. Para esto, el sistema muestra una lista de las últimas películas de la semana. El usuario selecciona cuál desea ver, y el sistema lo reproduce en pantalla. </a:t>
            </a:r>
            <a:endParaRPr b="0" i="0" sz="2600" u="none" cap="none" strike="noStrike">
              <a:solidFill>
                <a:schemeClr val="dk1"/>
              </a:solidFill>
              <a:latin typeface="Calibri"/>
              <a:ea typeface="Calibri"/>
              <a:cs typeface="Calibri"/>
              <a:sym typeface="Calibri"/>
            </a:endParaRPr>
          </a:p>
          <a:p>
            <a:pPr indent="0" lvl="0" marL="87313" marR="0" rtl="0" algn="just">
              <a:lnSpc>
                <a:spcPct val="100000"/>
              </a:lnSpc>
              <a:spcBef>
                <a:spcPts val="60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Un usuario visitante puede registrarse y pasar a ser un usuario registrado, para lo cual debe completar los datos personales, eligiendo un nombre de usuario único y una contraseña.</a:t>
            </a:r>
            <a:endParaRPr b="0" i="0" sz="26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504" name="Google Shape;504;p7"/>
          <p:cNvSpPr txBox="1"/>
          <p:nvPr/>
        </p:nvSpPr>
        <p:spPr>
          <a:xfrm>
            <a:off x="1703512" y="873126"/>
            <a:ext cx="8784976" cy="5868243"/>
          </a:xfrm>
          <a:prstGeom prst="rect">
            <a:avLst/>
          </a:prstGeom>
          <a:noFill/>
          <a:ln>
            <a:noFill/>
          </a:ln>
        </p:spPr>
        <p:txBody>
          <a:bodyPr anchorCtr="0" anchor="t" bIns="45700" lIns="91425" spcFirstLastPara="1" rIns="91425" wrap="square" tIns="45700">
            <a:normAutofit fontScale="85000" lnSpcReduction="10000"/>
          </a:bodyPr>
          <a:lstStyle/>
          <a:p>
            <a:pPr indent="238125" lvl="0" marL="114300" marR="0" rtl="0" algn="just">
              <a:lnSpc>
                <a:spcPct val="100000"/>
              </a:lnSpc>
              <a:spcBef>
                <a:spcPts val="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Un sitio web dispone de películas que se publican de manera semanal. Se desea desarrollar un subsistema para la reproducción de estas películas. </a:t>
            </a:r>
            <a:endParaRPr b="0" i="0" sz="1400" u="none" cap="none" strike="noStrike">
              <a:solidFill>
                <a:srgbClr val="000000"/>
              </a:solidFill>
              <a:latin typeface="Arial"/>
              <a:ea typeface="Arial"/>
              <a:cs typeface="Arial"/>
              <a:sym typeface="Arial"/>
            </a:endParaRPr>
          </a:p>
          <a:p>
            <a:pPr indent="238125" lvl="0" marL="114300" marR="0" rtl="0" algn="just">
              <a:lnSpc>
                <a:spcPct val="100000"/>
              </a:lnSpc>
              <a:spcBef>
                <a:spcPts val="60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La información puede ser accedida tanto por usuarios registrados o usuarios visitantes. A los usuarios registrados se les permite ver adelantos (</a:t>
            </a:r>
            <a:r>
              <a:rPr b="0" i="1" lang="en-US" sz="2600" u="none" cap="none" strike="noStrike">
                <a:solidFill>
                  <a:schemeClr val="dk1"/>
                </a:solidFill>
                <a:latin typeface="Calibri"/>
                <a:ea typeface="Calibri"/>
                <a:cs typeface="Calibri"/>
                <a:sym typeface="Calibri"/>
              </a:rPr>
              <a:t>trailers)</a:t>
            </a:r>
            <a:r>
              <a:rPr b="0" i="0" lang="en-US" sz="2600" u="none" cap="none" strike="noStrike">
                <a:solidFill>
                  <a:schemeClr val="dk1"/>
                </a:solidFill>
                <a:latin typeface="Calibri"/>
                <a:ea typeface="Calibri"/>
                <a:cs typeface="Calibri"/>
                <a:sym typeface="Calibri"/>
              </a:rPr>
              <a:t> y ver las películas completas. Para esto último, los usuarios deben estar correctamente autenticados. Además, si la película tiene categoría “exclusiva” la visualización tendrá un costo. El pago es mediante tarjeta de crédito a través de un servidor al que se le envían el número de la tarjeta y el código de seguridad. Una vez validados estos datos y comprobados los fondos el servidor realiza el cobro. </a:t>
            </a:r>
            <a:endParaRPr b="0" i="0" sz="2600" u="none" cap="none" strike="noStrike">
              <a:solidFill>
                <a:schemeClr val="dk1"/>
              </a:solidFill>
              <a:latin typeface="Calibri"/>
              <a:ea typeface="Calibri"/>
              <a:cs typeface="Calibri"/>
              <a:sym typeface="Calibri"/>
            </a:endParaRPr>
          </a:p>
          <a:p>
            <a:pPr indent="238125" lvl="0" marL="114300" marR="0" rtl="0" algn="just">
              <a:lnSpc>
                <a:spcPct val="100000"/>
              </a:lnSpc>
              <a:spcBef>
                <a:spcPts val="60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A los usuarios visitantes sólo se les permite ver los adelantos. Para esto, el sistema muestra una lista de las últimas películas de la semana. El usuario selecciona cuál desea ver, y el sistema lo reproduce en pantalla. </a:t>
            </a:r>
            <a:endParaRPr b="0" i="0" sz="2600" u="none" cap="none" strike="noStrike">
              <a:solidFill>
                <a:schemeClr val="dk1"/>
              </a:solidFill>
              <a:latin typeface="Calibri"/>
              <a:ea typeface="Calibri"/>
              <a:cs typeface="Calibri"/>
              <a:sym typeface="Calibri"/>
            </a:endParaRPr>
          </a:p>
          <a:p>
            <a:pPr indent="238125" lvl="0" marL="114300" marR="0" rtl="0" algn="just">
              <a:lnSpc>
                <a:spcPct val="100000"/>
              </a:lnSpc>
              <a:spcBef>
                <a:spcPts val="60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Un usuario visitante puede registrarse y pasar a ser un usuario registrado, para lo cual debe completar los datos personales, eligiendo un nombre de usuario único y una contraseña.</a:t>
            </a:r>
            <a:endParaRPr b="0" i="0" sz="2600" u="none" cap="none" strike="noStrike">
              <a:solidFill>
                <a:schemeClr val="dk1"/>
              </a:solidFill>
              <a:latin typeface="Calibri"/>
              <a:ea typeface="Calibri"/>
              <a:cs typeface="Calibri"/>
              <a:sym typeface="Calibri"/>
            </a:endParaRPr>
          </a:p>
        </p:txBody>
      </p:sp>
      <p:sp>
        <p:nvSpPr>
          <p:cNvPr id="505" name="Google Shape;505;p7"/>
          <p:cNvSpPr/>
          <p:nvPr/>
        </p:nvSpPr>
        <p:spPr>
          <a:xfrm>
            <a:off x="7766201" y="1853329"/>
            <a:ext cx="2448300" cy="360000"/>
          </a:xfrm>
          <a:prstGeom prst="roundRect">
            <a:avLst>
              <a:gd fmla="val 16667"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6" name="Google Shape;506;p7"/>
          <p:cNvSpPr/>
          <p:nvPr/>
        </p:nvSpPr>
        <p:spPr>
          <a:xfrm>
            <a:off x="4768704" y="4031300"/>
            <a:ext cx="3183000" cy="360000"/>
          </a:xfrm>
          <a:prstGeom prst="roundRect">
            <a:avLst>
              <a:gd fmla="val 16667" name="adj"/>
            </a:avLst>
          </a:prstGeom>
          <a:noFill/>
          <a:ln cap="flat" cmpd="sng" w="38100">
            <a:solidFill>
              <a:srgbClr val="3E5D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7" name="Google Shape;507;p7"/>
          <p:cNvSpPr/>
          <p:nvPr/>
        </p:nvSpPr>
        <p:spPr>
          <a:xfrm>
            <a:off x="1843690" y="5347825"/>
            <a:ext cx="2925000" cy="360000"/>
          </a:xfrm>
          <a:prstGeom prst="roundRect">
            <a:avLst>
              <a:gd fmla="val 16667"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08" name="Google Shape;508;p7"/>
          <p:cNvGrpSpPr/>
          <p:nvPr/>
        </p:nvGrpSpPr>
        <p:grpSpPr>
          <a:xfrm rot="-2126153">
            <a:off x="81678" y="-543831"/>
            <a:ext cx="4022522" cy="2798121"/>
            <a:chOff x="5920602" y="118745"/>
            <a:chExt cx="4022522" cy="2799315"/>
          </a:xfrm>
        </p:grpSpPr>
        <p:pic>
          <p:nvPicPr>
            <p:cNvPr descr="C:\Users\Vero\Dropbox\Con Nico\hojita.png" id="509" name="Google Shape;509;p7"/>
            <p:cNvPicPr preferRelativeResize="0"/>
            <p:nvPr/>
          </p:nvPicPr>
          <p:blipFill rotWithShape="1">
            <a:blip r:embed="rId3">
              <a:alphaModFix/>
            </a:blip>
            <a:srcRect b="0" l="0" r="0" t="0"/>
            <a:stretch/>
          </p:blipFill>
          <p:spPr>
            <a:xfrm rot="1602170">
              <a:off x="5972939" y="937007"/>
              <a:ext cx="3917848" cy="1162791"/>
            </a:xfrm>
            <a:prstGeom prst="rect">
              <a:avLst/>
            </a:prstGeom>
            <a:noFill/>
            <a:ln>
              <a:noFill/>
            </a:ln>
          </p:spPr>
        </p:pic>
        <p:sp>
          <p:nvSpPr>
            <p:cNvPr id="510" name="Google Shape;510;p7"/>
            <p:cNvSpPr txBox="1"/>
            <p:nvPr/>
          </p:nvSpPr>
          <p:spPr>
            <a:xfrm rot="1572087">
              <a:off x="6167334" y="1267404"/>
              <a:ext cx="3596167" cy="40028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Architects Daughter"/>
                  <a:ea typeface="Architects Daughter"/>
                  <a:cs typeface="Architects Daughter"/>
                  <a:sym typeface="Architects Daughter"/>
                </a:rPr>
                <a:t>Identificación de Actores</a:t>
              </a:r>
              <a:endParaRPr b="1" i="0" sz="2000" u="none" cap="none" strike="noStrike">
                <a:solidFill>
                  <a:srgbClr val="FF0000"/>
                </a:solidFill>
                <a:latin typeface="Architects Daughter"/>
                <a:ea typeface="Architects Daughter"/>
                <a:cs typeface="Architects Daughter"/>
                <a:sym typeface="Architects Daughte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516" name="Google Shape;516;p8"/>
          <p:cNvSpPr txBox="1"/>
          <p:nvPr/>
        </p:nvSpPr>
        <p:spPr>
          <a:xfrm>
            <a:off x="1703512" y="873126"/>
            <a:ext cx="8784976" cy="5868243"/>
          </a:xfrm>
          <a:prstGeom prst="rect">
            <a:avLst/>
          </a:prstGeom>
          <a:noFill/>
          <a:ln>
            <a:noFill/>
          </a:ln>
        </p:spPr>
        <p:txBody>
          <a:bodyPr anchorCtr="0" anchor="t" bIns="45700" lIns="91425" spcFirstLastPara="1" rIns="91425" wrap="square" tIns="45700">
            <a:normAutofit fontScale="85000" lnSpcReduction="10000"/>
          </a:bodyPr>
          <a:lstStyle/>
          <a:p>
            <a:pPr indent="238125" lvl="0" marL="114300" marR="0" rtl="0" algn="just">
              <a:lnSpc>
                <a:spcPct val="100000"/>
              </a:lnSpc>
              <a:spcBef>
                <a:spcPts val="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Un sitio web dispone de películas que se publican de manera semanal. Se desea desarrollar un subsistema para la reproducción de estas películas. </a:t>
            </a:r>
            <a:endParaRPr b="0" i="0" sz="1400" u="none" cap="none" strike="noStrike">
              <a:solidFill>
                <a:srgbClr val="000000"/>
              </a:solidFill>
              <a:latin typeface="Arial"/>
              <a:ea typeface="Arial"/>
              <a:cs typeface="Arial"/>
              <a:sym typeface="Arial"/>
            </a:endParaRPr>
          </a:p>
          <a:p>
            <a:pPr indent="238125" lvl="0" marL="114300" marR="0" rtl="0" algn="just">
              <a:lnSpc>
                <a:spcPct val="100000"/>
              </a:lnSpc>
              <a:spcBef>
                <a:spcPts val="60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La información puede ser accedida tanto por usuarios registrados o usuarios visitantes. A los usuarios registrados se les permite ver adelantos (</a:t>
            </a:r>
            <a:r>
              <a:rPr b="0" i="1" lang="en-US" sz="2600" u="none" cap="none" strike="noStrike">
                <a:solidFill>
                  <a:schemeClr val="dk1"/>
                </a:solidFill>
                <a:latin typeface="Calibri"/>
                <a:ea typeface="Calibri"/>
                <a:cs typeface="Calibri"/>
                <a:sym typeface="Calibri"/>
              </a:rPr>
              <a:t>trailers)</a:t>
            </a:r>
            <a:r>
              <a:rPr b="0" i="0" lang="en-US" sz="2600" u="none" cap="none" strike="noStrike">
                <a:solidFill>
                  <a:schemeClr val="dk1"/>
                </a:solidFill>
                <a:latin typeface="Calibri"/>
                <a:ea typeface="Calibri"/>
                <a:cs typeface="Calibri"/>
                <a:sym typeface="Calibri"/>
              </a:rPr>
              <a:t> y ver las películas completas. Para esto último, los usuarios deben estar correctamente autenticados. Además, si la película tiene categoría “exclusiva” la visualización tendrá un costo. El pago es mediante tarjeta de crédito a través de un servidor al que se le envían el número de la tarjeta y el código de seguridad. Una vez validados estos datos y comprobados los fondos el servidor realiza el cobro. </a:t>
            </a:r>
            <a:endParaRPr b="0" i="0" sz="2600" u="none" cap="none" strike="noStrike">
              <a:solidFill>
                <a:schemeClr val="dk1"/>
              </a:solidFill>
              <a:latin typeface="Calibri"/>
              <a:ea typeface="Calibri"/>
              <a:cs typeface="Calibri"/>
              <a:sym typeface="Calibri"/>
            </a:endParaRPr>
          </a:p>
          <a:p>
            <a:pPr indent="238125" lvl="0" marL="114300" marR="0" rtl="0" algn="just">
              <a:lnSpc>
                <a:spcPct val="100000"/>
              </a:lnSpc>
              <a:spcBef>
                <a:spcPts val="60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A los usuarios visitantes sólo se les permite ver los adelantos. Para esto, el sistema muestra una lista de las últimas películas de la semana. El usuario selecciona cuál desea ver, y el sistema lo reproduce en pantalla. </a:t>
            </a:r>
            <a:endParaRPr b="0" i="0" sz="2600" u="none" cap="none" strike="noStrike">
              <a:solidFill>
                <a:schemeClr val="dk1"/>
              </a:solidFill>
              <a:latin typeface="Calibri"/>
              <a:ea typeface="Calibri"/>
              <a:cs typeface="Calibri"/>
              <a:sym typeface="Calibri"/>
            </a:endParaRPr>
          </a:p>
          <a:p>
            <a:pPr indent="238125" lvl="0" marL="114300" marR="0" rtl="0" algn="just">
              <a:lnSpc>
                <a:spcPct val="100000"/>
              </a:lnSpc>
              <a:spcBef>
                <a:spcPts val="600"/>
              </a:spcBef>
              <a:spcAft>
                <a:spcPts val="0"/>
              </a:spcAft>
              <a:buClr>
                <a:schemeClr val="accent1"/>
              </a:buClr>
              <a:buSzPct val="76000"/>
              <a:buFont typeface="Noto Sans Symbols"/>
              <a:buNone/>
            </a:pPr>
            <a:r>
              <a:rPr b="0" i="0" lang="en-US" sz="2600" u="none" cap="none" strike="noStrike">
                <a:solidFill>
                  <a:schemeClr val="dk1"/>
                </a:solidFill>
                <a:latin typeface="Calibri"/>
                <a:ea typeface="Calibri"/>
                <a:cs typeface="Calibri"/>
                <a:sym typeface="Calibri"/>
              </a:rPr>
              <a:t>Un usuario visitante puede registrarse y pasar a ser un usuario registrado, para lo cual debe completar los datos personales, eligiendo un nombre de usuario único y una contraseña.</a:t>
            </a:r>
            <a:endParaRPr b="0" i="0" sz="2600" u="none" cap="none" strike="noStrike">
              <a:solidFill>
                <a:schemeClr val="dk1"/>
              </a:solidFill>
              <a:latin typeface="Calibri"/>
              <a:ea typeface="Calibri"/>
              <a:cs typeface="Calibri"/>
              <a:sym typeface="Calibri"/>
            </a:endParaRPr>
          </a:p>
        </p:txBody>
      </p:sp>
      <p:sp>
        <p:nvSpPr>
          <p:cNvPr id="517" name="Google Shape;517;p8"/>
          <p:cNvSpPr/>
          <p:nvPr/>
        </p:nvSpPr>
        <p:spPr>
          <a:xfrm>
            <a:off x="8775150" y="2255700"/>
            <a:ext cx="1713300" cy="288000"/>
          </a:xfrm>
          <a:prstGeom prst="roundRect">
            <a:avLst>
              <a:gd fmla="val 16667" name="adj"/>
            </a:avLst>
          </a:prstGeom>
          <a:noFill/>
          <a:ln cap="flat" cmpd="sng" w="38100">
            <a:solidFill>
              <a:srgbClr val="638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8" name="Google Shape;518;p8"/>
          <p:cNvSpPr/>
          <p:nvPr/>
        </p:nvSpPr>
        <p:spPr>
          <a:xfrm>
            <a:off x="3458484" y="2810575"/>
            <a:ext cx="3387300" cy="300600"/>
          </a:xfrm>
          <a:prstGeom prst="roundRect">
            <a:avLst>
              <a:gd fmla="val 16667"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9" name="Google Shape;519;p8"/>
          <p:cNvSpPr/>
          <p:nvPr/>
        </p:nvSpPr>
        <p:spPr>
          <a:xfrm>
            <a:off x="4799431" y="5429334"/>
            <a:ext cx="2160300" cy="2880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0" name="Google Shape;520;p8"/>
          <p:cNvSpPr/>
          <p:nvPr/>
        </p:nvSpPr>
        <p:spPr>
          <a:xfrm>
            <a:off x="3232350" y="2543700"/>
            <a:ext cx="3446400" cy="2625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1" name="Google Shape;521;p8"/>
          <p:cNvSpPr/>
          <p:nvPr/>
        </p:nvSpPr>
        <p:spPr>
          <a:xfrm>
            <a:off x="8001002" y="3115550"/>
            <a:ext cx="970800" cy="309300"/>
          </a:xfrm>
          <a:prstGeom prst="roundRect">
            <a:avLst>
              <a:gd fmla="val 16667" name="adj"/>
            </a:avLst>
          </a:prstGeom>
          <a:noFill/>
          <a:ln cap="flat" cmpd="sng" w="38100">
            <a:solidFill>
              <a:srgbClr val="B388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22" name="Google Shape;522;p8"/>
          <p:cNvGrpSpPr/>
          <p:nvPr/>
        </p:nvGrpSpPr>
        <p:grpSpPr>
          <a:xfrm rot="-2126153">
            <a:off x="113090" y="-580517"/>
            <a:ext cx="4022522" cy="2798121"/>
            <a:chOff x="5920602" y="118745"/>
            <a:chExt cx="4022522" cy="2799315"/>
          </a:xfrm>
        </p:grpSpPr>
        <p:pic>
          <p:nvPicPr>
            <p:cNvPr descr="C:\Users\Vero\Dropbox\Con Nico\hojita.png" id="523" name="Google Shape;523;p8"/>
            <p:cNvPicPr preferRelativeResize="0"/>
            <p:nvPr/>
          </p:nvPicPr>
          <p:blipFill rotWithShape="1">
            <a:blip r:embed="rId3">
              <a:alphaModFix/>
            </a:blip>
            <a:srcRect b="0" l="0" r="0" t="0"/>
            <a:stretch/>
          </p:blipFill>
          <p:spPr>
            <a:xfrm rot="1602170">
              <a:off x="5972939" y="937007"/>
              <a:ext cx="3917848" cy="1162791"/>
            </a:xfrm>
            <a:prstGeom prst="rect">
              <a:avLst/>
            </a:prstGeom>
            <a:noFill/>
            <a:ln>
              <a:noFill/>
            </a:ln>
          </p:spPr>
        </p:pic>
        <p:sp>
          <p:nvSpPr>
            <p:cNvPr id="524" name="Google Shape;524;p8"/>
            <p:cNvSpPr txBox="1"/>
            <p:nvPr/>
          </p:nvSpPr>
          <p:spPr>
            <a:xfrm rot="1572087">
              <a:off x="6167334" y="1267404"/>
              <a:ext cx="3596167" cy="40028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Architects Daughter"/>
                  <a:ea typeface="Architects Daughter"/>
                  <a:cs typeface="Architects Daughter"/>
                  <a:sym typeface="Architects Daughter"/>
                </a:rPr>
                <a:t>Identificación de C. U.</a:t>
              </a:r>
              <a:endParaRPr b="1" i="0" sz="2000" u="none" cap="none" strike="noStrike">
                <a:solidFill>
                  <a:srgbClr val="FF0000"/>
                </a:solidFill>
                <a:latin typeface="Architects Daughter"/>
                <a:ea typeface="Architects Daughter"/>
                <a:cs typeface="Architects Daughter"/>
                <a:sym typeface="Architects Daughte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
          <p:cNvSpPr/>
          <p:nvPr/>
        </p:nvSpPr>
        <p:spPr>
          <a:xfrm>
            <a:off x="3575720" y="1318161"/>
            <a:ext cx="5712073" cy="5135175"/>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1" name="Google Shape;531;p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532" name="Google Shape;532;p9"/>
          <p:cNvSpPr/>
          <p:nvPr/>
        </p:nvSpPr>
        <p:spPr>
          <a:xfrm>
            <a:off x="4117286" y="4527061"/>
            <a:ext cx="1470829" cy="758746"/>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 Adelanto</a:t>
            </a:r>
            <a:endParaRPr b="0" i="0" sz="1400" u="none" cap="none" strike="noStrike">
              <a:solidFill>
                <a:srgbClr val="000000"/>
              </a:solidFill>
              <a:latin typeface="Arial"/>
              <a:ea typeface="Arial"/>
              <a:cs typeface="Arial"/>
              <a:sym typeface="Arial"/>
            </a:endParaRPr>
          </a:p>
        </p:txBody>
      </p:sp>
      <p:sp>
        <p:nvSpPr>
          <p:cNvPr id="533" name="Google Shape;533;p9"/>
          <p:cNvSpPr txBox="1"/>
          <p:nvPr/>
        </p:nvSpPr>
        <p:spPr>
          <a:xfrm rot="-230502">
            <a:off x="5971547" y="3705494"/>
            <a:ext cx="119862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&lt;Extend&gt;</a:t>
            </a:r>
            <a:endParaRPr b="0" i="0" sz="1400" u="none" cap="none" strike="noStrike">
              <a:solidFill>
                <a:srgbClr val="000000"/>
              </a:solidFill>
              <a:latin typeface="Arial"/>
              <a:ea typeface="Arial"/>
              <a:cs typeface="Arial"/>
              <a:sym typeface="Arial"/>
            </a:endParaRPr>
          </a:p>
        </p:txBody>
      </p:sp>
      <p:cxnSp>
        <p:nvCxnSpPr>
          <p:cNvPr id="534" name="Google Shape;534;p9"/>
          <p:cNvCxnSpPr/>
          <p:nvPr/>
        </p:nvCxnSpPr>
        <p:spPr>
          <a:xfrm>
            <a:off x="2739578" y="5025882"/>
            <a:ext cx="1144772" cy="707655"/>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535" name="Google Shape;535;p9"/>
          <p:cNvCxnSpPr/>
          <p:nvPr/>
        </p:nvCxnSpPr>
        <p:spPr>
          <a:xfrm flipH="1">
            <a:off x="5820921" y="3705494"/>
            <a:ext cx="1349249" cy="88276"/>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536" name="Google Shape;536;p9"/>
          <p:cNvCxnSpPr/>
          <p:nvPr/>
        </p:nvCxnSpPr>
        <p:spPr>
          <a:xfrm flipH="1" rot="10800000">
            <a:off x="8916576" y="3308574"/>
            <a:ext cx="638981" cy="124873"/>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862"/>
              </a:srgbClr>
            </a:outerShdw>
          </a:effectLst>
        </p:spPr>
      </p:cxnSp>
      <p:sp>
        <p:nvSpPr>
          <p:cNvPr id="537" name="Google Shape;537;p9"/>
          <p:cNvSpPr txBox="1"/>
          <p:nvPr/>
        </p:nvSpPr>
        <p:spPr>
          <a:xfrm>
            <a:off x="9287793" y="3659329"/>
            <a:ext cx="1074971"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Servidor externo de tarjetas</a:t>
            </a:r>
            <a:endParaRPr b="0" i="0" sz="1400" u="none" cap="none" strike="noStrike">
              <a:solidFill>
                <a:srgbClr val="000000"/>
              </a:solidFill>
              <a:latin typeface="Arial"/>
              <a:ea typeface="Arial"/>
              <a:cs typeface="Arial"/>
              <a:sym typeface="Arial"/>
            </a:endParaRPr>
          </a:p>
        </p:txBody>
      </p:sp>
      <p:grpSp>
        <p:nvGrpSpPr>
          <p:cNvPr id="538" name="Google Shape;538;p9"/>
          <p:cNvGrpSpPr/>
          <p:nvPr/>
        </p:nvGrpSpPr>
        <p:grpSpPr>
          <a:xfrm>
            <a:off x="9616154" y="2846620"/>
            <a:ext cx="418251" cy="770074"/>
            <a:chOff x="1047750" y="2029558"/>
            <a:chExt cx="662940" cy="1220590"/>
          </a:xfrm>
        </p:grpSpPr>
        <p:sp>
          <p:nvSpPr>
            <p:cNvPr id="539" name="Google Shape;539;p9"/>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40" name="Google Shape;540;p9"/>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541" name="Google Shape;541;p9"/>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542" name="Google Shape;542;p9"/>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543" name="Google Shape;543;p9"/>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grpSp>
        <p:nvGrpSpPr>
          <p:cNvPr id="544" name="Google Shape;544;p9"/>
          <p:cNvGrpSpPr/>
          <p:nvPr/>
        </p:nvGrpSpPr>
        <p:grpSpPr>
          <a:xfrm>
            <a:off x="2120636" y="4420269"/>
            <a:ext cx="418251" cy="770074"/>
            <a:chOff x="1047750" y="2029558"/>
            <a:chExt cx="662940" cy="1220590"/>
          </a:xfrm>
        </p:grpSpPr>
        <p:sp>
          <p:nvSpPr>
            <p:cNvPr id="545" name="Google Shape;545;p9"/>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46" name="Google Shape;546;p9"/>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547" name="Google Shape;547;p9"/>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548" name="Google Shape;548;p9"/>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549" name="Google Shape;549;p9"/>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550" name="Google Shape;550;p9"/>
          <p:cNvSpPr txBox="1"/>
          <p:nvPr/>
        </p:nvSpPr>
        <p:spPr>
          <a:xfrm>
            <a:off x="1910684" y="2683683"/>
            <a:ext cx="1169993"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Usuario Registrado</a:t>
            </a:r>
            <a:endParaRPr b="0" i="0" sz="1400" u="none" cap="none" strike="noStrike">
              <a:solidFill>
                <a:srgbClr val="000000"/>
              </a:solidFill>
              <a:latin typeface="Arial"/>
              <a:ea typeface="Arial"/>
              <a:cs typeface="Arial"/>
              <a:sym typeface="Arial"/>
            </a:endParaRPr>
          </a:p>
        </p:txBody>
      </p:sp>
      <p:sp>
        <p:nvSpPr>
          <p:cNvPr id="551" name="Google Shape;551;p9"/>
          <p:cNvSpPr/>
          <p:nvPr/>
        </p:nvSpPr>
        <p:spPr>
          <a:xfrm>
            <a:off x="4139779" y="1487608"/>
            <a:ext cx="1269907" cy="65724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Iniciar Sesión</a:t>
            </a:r>
            <a:endParaRPr b="0" i="0" sz="1400" u="none" cap="none" strike="noStrike">
              <a:solidFill>
                <a:srgbClr val="000000"/>
              </a:solidFill>
              <a:latin typeface="Arial"/>
              <a:ea typeface="Arial"/>
              <a:cs typeface="Arial"/>
              <a:sym typeface="Arial"/>
            </a:endParaRPr>
          </a:p>
        </p:txBody>
      </p:sp>
      <p:sp>
        <p:nvSpPr>
          <p:cNvPr id="552" name="Google Shape;552;p9"/>
          <p:cNvSpPr/>
          <p:nvPr/>
        </p:nvSpPr>
        <p:spPr>
          <a:xfrm>
            <a:off x="4136840" y="2314297"/>
            <a:ext cx="1309479" cy="753396"/>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Cerrar Sesión</a:t>
            </a:r>
            <a:endParaRPr b="0" i="0" sz="1400" u="none" cap="none" strike="noStrike">
              <a:solidFill>
                <a:srgbClr val="000000"/>
              </a:solidFill>
              <a:latin typeface="Arial"/>
              <a:ea typeface="Arial"/>
              <a:cs typeface="Arial"/>
              <a:sym typeface="Arial"/>
            </a:endParaRPr>
          </a:p>
        </p:txBody>
      </p:sp>
      <p:sp>
        <p:nvSpPr>
          <p:cNvPr id="553" name="Google Shape;553;p9"/>
          <p:cNvSpPr/>
          <p:nvPr/>
        </p:nvSpPr>
        <p:spPr>
          <a:xfrm>
            <a:off x="7256722" y="3094989"/>
            <a:ext cx="1607164" cy="884943"/>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Pagar con tarjeta</a:t>
            </a:r>
            <a:endParaRPr b="0" i="0" sz="1400" u="none" cap="none" strike="noStrike">
              <a:solidFill>
                <a:srgbClr val="000000"/>
              </a:solidFill>
              <a:latin typeface="Arial"/>
              <a:ea typeface="Arial"/>
              <a:cs typeface="Arial"/>
              <a:sym typeface="Arial"/>
            </a:endParaRPr>
          </a:p>
        </p:txBody>
      </p:sp>
      <p:sp>
        <p:nvSpPr>
          <p:cNvPr id="554" name="Google Shape;554;p9"/>
          <p:cNvSpPr/>
          <p:nvPr/>
        </p:nvSpPr>
        <p:spPr>
          <a:xfrm>
            <a:off x="4136840" y="3424654"/>
            <a:ext cx="1558975" cy="848061"/>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 película</a:t>
            </a:r>
            <a:endParaRPr b="0" i="0" sz="1400" u="none" cap="none" strike="noStrike">
              <a:solidFill>
                <a:srgbClr val="000000"/>
              </a:solidFill>
              <a:latin typeface="Arial"/>
              <a:ea typeface="Arial"/>
              <a:cs typeface="Arial"/>
              <a:sym typeface="Arial"/>
            </a:endParaRPr>
          </a:p>
        </p:txBody>
      </p:sp>
      <p:cxnSp>
        <p:nvCxnSpPr>
          <p:cNvPr id="555" name="Google Shape;555;p9"/>
          <p:cNvCxnSpPr/>
          <p:nvPr/>
        </p:nvCxnSpPr>
        <p:spPr>
          <a:xfrm flipH="1" rot="10800000">
            <a:off x="3036885" y="1804392"/>
            <a:ext cx="956844" cy="433431"/>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556" name="Google Shape;556;p9"/>
          <p:cNvCxnSpPr/>
          <p:nvPr/>
        </p:nvCxnSpPr>
        <p:spPr>
          <a:xfrm>
            <a:off x="3036885" y="2408623"/>
            <a:ext cx="992254" cy="32886"/>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557" name="Google Shape;557;p9"/>
          <p:cNvCxnSpPr/>
          <p:nvPr/>
        </p:nvCxnSpPr>
        <p:spPr>
          <a:xfrm>
            <a:off x="3036885" y="2794768"/>
            <a:ext cx="1238190" cy="638678"/>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grpSp>
        <p:nvGrpSpPr>
          <p:cNvPr id="558" name="Google Shape;558;p9"/>
          <p:cNvGrpSpPr/>
          <p:nvPr/>
        </p:nvGrpSpPr>
        <p:grpSpPr>
          <a:xfrm>
            <a:off x="2259605" y="1944307"/>
            <a:ext cx="418251" cy="770074"/>
            <a:chOff x="1047750" y="2029558"/>
            <a:chExt cx="662940" cy="1220590"/>
          </a:xfrm>
        </p:grpSpPr>
        <p:sp>
          <p:nvSpPr>
            <p:cNvPr id="559" name="Google Shape;559;p9"/>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60" name="Google Shape;560;p9"/>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561" name="Google Shape;561;p9"/>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562" name="Google Shape;562;p9"/>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563" name="Google Shape;563;p9"/>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564" name="Google Shape;564;p9"/>
          <p:cNvSpPr txBox="1"/>
          <p:nvPr/>
        </p:nvSpPr>
        <p:spPr>
          <a:xfrm>
            <a:off x="1840528" y="5157192"/>
            <a:ext cx="107497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Usuario visitante</a:t>
            </a:r>
            <a:endParaRPr b="0" i="0" sz="1400" u="none" cap="none" strike="noStrike">
              <a:solidFill>
                <a:srgbClr val="000000"/>
              </a:solidFill>
              <a:latin typeface="Arial"/>
              <a:ea typeface="Arial"/>
              <a:cs typeface="Arial"/>
              <a:sym typeface="Arial"/>
            </a:endParaRPr>
          </a:p>
        </p:txBody>
      </p:sp>
      <p:sp>
        <p:nvSpPr>
          <p:cNvPr id="565" name="Google Shape;565;p9"/>
          <p:cNvSpPr/>
          <p:nvPr/>
        </p:nvSpPr>
        <p:spPr>
          <a:xfrm>
            <a:off x="4052739" y="5540154"/>
            <a:ext cx="1470829" cy="758746"/>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Registrar Usuario</a:t>
            </a:r>
            <a:endParaRPr b="0" i="0" sz="1400" u="none" cap="none" strike="noStrike">
              <a:solidFill>
                <a:srgbClr val="000000"/>
              </a:solidFill>
              <a:latin typeface="Arial"/>
              <a:ea typeface="Arial"/>
              <a:cs typeface="Arial"/>
              <a:sym typeface="Arial"/>
            </a:endParaRPr>
          </a:p>
        </p:txBody>
      </p:sp>
      <p:cxnSp>
        <p:nvCxnSpPr>
          <p:cNvPr id="566" name="Google Shape;566;p9"/>
          <p:cNvCxnSpPr/>
          <p:nvPr/>
        </p:nvCxnSpPr>
        <p:spPr>
          <a:xfrm>
            <a:off x="2766771" y="4735038"/>
            <a:ext cx="1226958" cy="94748"/>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cxnSp>
        <p:nvCxnSpPr>
          <p:cNvPr id="567" name="Google Shape;567;p9"/>
          <p:cNvCxnSpPr/>
          <p:nvPr/>
        </p:nvCxnSpPr>
        <p:spPr>
          <a:xfrm>
            <a:off x="2976895" y="2846621"/>
            <a:ext cx="1124208" cy="1643705"/>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862"/>
              </a:srgbClr>
            </a:outerShdw>
          </a:effectLst>
        </p:spPr>
      </p:cxnSp>
      <p:sp>
        <p:nvSpPr>
          <p:cNvPr id="568" name="Google Shape;568;p9"/>
          <p:cNvSpPr/>
          <p:nvPr/>
        </p:nvSpPr>
        <p:spPr>
          <a:xfrm flipH="1" rot="-10209913">
            <a:off x="2812430" y="2705772"/>
            <a:ext cx="5725453" cy="603456"/>
          </a:xfrm>
          <a:prstGeom prst="arc">
            <a:avLst>
              <a:gd fmla="val 10948683" name="adj1"/>
              <a:gd fmla="val 21068514" name="adj2"/>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9" name="Google Shape;569;p9"/>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Diagrama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1">
  <a:themeElements>
    <a:clrScheme name="Orige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2011-10-05T15:01:46Z</dcterms:created>
  <dc:creator>Lucho</dc:creator>
</cp:coreProperties>
</file>