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3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91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98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242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0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2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6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6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6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57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B8B1-82E8-4D0E-B541-83952FAD1598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84DE-1A23-48B4-A09F-289F98518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85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2" y="211022"/>
            <a:ext cx="11589885" cy="651931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460606" y="244481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Divisor = 1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568919" y="5197642"/>
            <a:ext cx="211755" cy="2021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1568918" y="1867301"/>
            <a:ext cx="211756" cy="1636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1568918" y="4091874"/>
            <a:ext cx="202130" cy="192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3" y="265097"/>
            <a:ext cx="11455489" cy="64437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803319" y="5207267"/>
            <a:ext cx="211755" cy="2021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5803319" y="4101500"/>
            <a:ext cx="202130" cy="192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93693" y="1848051"/>
            <a:ext cx="211756" cy="1636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8460606" y="244481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Divisor = 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3113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kiko arcos</dc:creator>
  <cp:lastModifiedBy>kiko arcos</cp:lastModifiedBy>
  <cp:revision>2</cp:revision>
  <dcterms:created xsi:type="dcterms:W3CDTF">2021-05-01T15:43:48Z</dcterms:created>
  <dcterms:modified xsi:type="dcterms:W3CDTF">2021-05-01T17:04:13Z</dcterms:modified>
</cp:coreProperties>
</file>