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CC24-93DC-4C4B-821B-0C6496A36820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D06A-4B92-4F91-9DB6-D3666524E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966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CC24-93DC-4C4B-821B-0C6496A36820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D06A-4B92-4F91-9DB6-D3666524E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5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CC24-93DC-4C4B-821B-0C6496A36820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D06A-4B92-4F91-9DB6-D3666524E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CC24-93DC-4C4B-821B-0C6496A36820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D06A-4B92-4F91-9DB6-D3666524E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9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CC24-93DC-4C4B-821B-0C6496A36820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D06A-4B92-4F91-9DB6-D3666524E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484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CC24-93DC-4C4B-821B-0C6496A36820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D06A-4B92-4F91-9DB6-D3666524E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84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CC24-93DC-4C4B-821B-0C6496A36820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D06A-4B92-4F91-9DB6-D3666524E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51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CC24-93DC-4C4B-821B-0C6496A36820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D06A-4B92-4F91-9DB6-D3666524E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029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CC24-93DC-4C4B-821B-0C6496A36820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D06A-4B92-4F91-9DB6-D3666524E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77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CC24-93DC-4C4B-821B-0C6496A36820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D06A-4B92-4F91-9DB6-D3666524E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23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CC24-93DC-4C4B-821B-0C6496A36820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D06A-4B92-4F91-9DB6-D3666524E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7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CC24-93DC-4C4B-821B-0C6496A36820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FD06A-4B92-4F91-9DB6-D3666524E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77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Data Set – </a:t>
            </a:r>
            <a:r>
              <a:rPr lang="es-CO" dirty="0" err="1" smtClean="0"/>
              <a:t>Myoelectric</a:t>
            </a:r>
            <a:r>
              <a:rPr lang="es-CO" dirty="0" smtClean="0"/>
              <a:t> </a:t>
            </a:r>
            <a:r>
              <a:rPr lang="es-CO" dirty="0" err="1" smtClean="0"/>
              <a:t>Signals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294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M1 – Flexión de Codo, Set 1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77" y="2034222"/>
            <a:ext cx="54959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2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M1 – Flexión de Codo, Set 2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1837690"/>
            <a:ext cx="54197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3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M1 – Flexión de Codo, Set 3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880552"/>
            <a:ext cx="54292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3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M1 – Flexión de Codo, Set 4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780222"/>
            <a:ext cx="5619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5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M1 – Flexión de Codo, Set 5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72" y="1899987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5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M1 – Flexión de Codo, Set 6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779921"/>
            <a:ext cx="53911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9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Arial</vt:lpstr>
      <vt:lpstr>Tema de Office</vt:lpstr>
      <vt:lpstr>Data Set – Myoelectric Signals </vt:lpstr>
      <vt:lpstr>M1 – Flexión de Codo, Set 1</vt:lpstr>
      <vt:lpstr>M1 – Flexión de Codo, Set 2</vt:lpstr>
      <vt:lpstr>M1 – Flexión de Codo, Set 3</vt:lpstr>
      <vt:lpstr>M1 – Flexión de Codo, Set 4</vt:lpstr>
      <vt:lpstr>M1 – Flexión de Codo, Set 5</vt:lpstr>
      <vt:lpstr>M1 – Flexión de Codo, Set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Set – Myoelectric Signals </dc:title>
  <dc:creator>kiko arcos</dc:creator>
  <cp:lastModifiedBy>kiko arcos</cp:lastModifiedBy>
  <cp:revision>3</cp:revision>
  <dcterms:created xsi:type="dcterms:W3CDTF">2021-03-09T20:50:12Z</dcterms:created>
  <dcterms:modified xsi:type="dcterms:W3CDTF">2021-03-09T21:14:45Z</dcterms:modified>
</cp:coreProperties>
</file>