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72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11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43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4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6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5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5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6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79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9D9A-1355-4759-B7C6-C64F25C3357B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7327-33F4-4A6B-B4CA-37F78043B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9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68" y="1226371"/>
            <a:ext cx="1447464" cy="12866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8184" y="287416"/>
            <a:ext cx="49063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usaron 4 sensores como el que se muestra en la figura, ubicados en el miembro residual de una persona con desarticulación de codo.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S1-Deltoides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S2-Biceps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S3-Triceps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S4-Tendón bíceps braquial</a:t>
            </a:r>
          </a:p>
          <a:p>
            <a:pPr algn="just"/>
            <a:endParaRPr lang="es-CO" dirty="0"/>
          </a:p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Se capturaron las señales emitidas por los sensores a una frecuencia de 1Khz cuando la persona realizaba diferentes movimientos. Los movimientos 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M1-Flexión de codo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M2-Extensión de codo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M3-Apertura de mano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M4-Cierre de mano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M5-Pronación de mano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M6-Supinación de mano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M7-Reposo</a:t>
            </a:r>
          </a:p>
          <a:p>
            <a:pPr algn="just"/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016488" y="287416"/>
            <a:ext cx="487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ventana de datos para hacer la extracción de características es 100 datos, lo cual corresponde a 0.1 </a:t>
            </a:r>
            <a:r>
              <a:rPr lang="es-CO" dirty="0" err="1" smtClean="0"/>
              <a:t>seg</a:t>
            </a:r>
            <a:r>
              <a:rPr lang="es-CO" dirty="0" smtClean="0"/>
              <a:t> de señal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002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9" y="0"/>
            <a:ext cx="3207618" cy="22763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05" y="58076"/>
            <a:ext cx="3142140" cy="216022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43" y="58076"/>
            <a:ext cx="3374501" cy="23567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32" y="2414870"/>
            <a:ext cx="2754973" cy="19241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905" y="2414870"/>
            <a:ext cx="3451538" cy="23729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104" y="2515417"/>
            <a:ext cx="3084998" cy="21718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224" y="4686054"/>
            <a:ext cx="2640947" cy="18742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6001" y="4707976"/>
            <a:ext cx="2885104" cy="20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0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1" y="296215"/>
            <a:ext cx="2693095" cy="19112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86" y="296215"/>
            <a:ext cx="2563132" cy="17901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23" y="296215"/>
            <a:ext cx="2957816" cy="20657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12" y="2361991"/>
            <a:ext cx="2828734" cy="1975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659" y="2233202"/>
            <a:ext cx="3060964" cy="21044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743" y="2387749"/>
            <a:ext cx="2769696" cy="1949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893" y="5009881"/>
            <a:ext cx="2179210" cy="158925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9786" y="4848470"/>
            <a:ext cx="2266918" cy="15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9" y="0"/>
            <a:ext cx="3013137" cy="21044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84" y="254089"/>
            <a:ext cx="2897441" cy="19919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43" y="178559"/>
            <a:ext cx="3117162" cy="21430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29" y="2321608"/>
            <a:ext cx="3068456" cy="21430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000" y="2321608"/>
            <a:ext cx="3143743" cy="21956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709" y="2321608"/>
            <a:ext cx="3318511" cy="23362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77" y="4657839"/>
            <a:ext cx="2728201" cy="19361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0936" y="4657839"/>
            <a:ext cx="2807289" cy="19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7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2" y="1"/>
            <a:ext cx="3337677" cy="23310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64" y="139090"/>
            <a:ext cx="2939375" cy="205289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750" y="209923"/>
            <a:ext cx="2736532" cy="19112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37" y="2627290"/>
            <a:ext cx="2620506" cy="1859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229" y="2539665"/>
            <a:ext cx="2743978" cy="19473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296" y="2305318"/>
            <a:ext cx="3098986" cy="21816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314" y="4783217"/>
            <a:ext cx="2592329" cy="18597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7744" y="4834682"/>
            <a:ext cx="2692463" cy="19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8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2" y="115910"/>
            <a:ext cx="3328258" cy="23619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86" y="264017"/>
            <a:ext cx="3059539" cy="20657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66" y="115910"/>
            <a:ext cx="2967299" cy="20400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28" y="2770064"/>
            <a:ext cx="2421465" cy="16911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390" y="2589206"/>
            <a:ext cx="2939375" cy="20528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067" y="2477900"/>
            <a:ext cx="2970929" cy="20915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764" y="4569434"/>
            <a:ext cx="3123778" cy="21816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3390" y="4663161"/>
            <a:ext cx="2942124" cy="20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1" y="108051"/>
            <a:ext cx="3284891" cy="23312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26" y="237817"/>
            <a:ext cx="3013351" cy="20716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91" y="266526"/>
            <a:ext cx="2884054" cy="20142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0" y="2859110"/>
            <a:ext cx="2386169" cy="16665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980" y="2562895"/>
            <a:ext cx="3032864" cy="20850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419" y="2369713"/>
            <a:ext cx="3062398" cy="21559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08" y="4945487"/>
            <a:ext cx="2547915" cy="18081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7980" y="4700228"/>
            <a:ext cx="3040496" cy="21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8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505" y="2322714"/>
            <a:ext cx="10515600" cy="1325563"/>
          </a:xfrm>
        </p:spPr>
        <p:txBody>
          <a:bodyPr/>
          <a:lstStyle/>
          <a:p>
            <a:pPr algn="ctr"/>
            <a:r>
              <a:rPr lang="es-CO" dirty="0" smtClean="0"/>
              <a:t>GRÁFICAS PARA M1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234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2" y="159668"/>
            <a:ext cx="3330650" cy="23636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87" y="168466"/>
            <a:ext cx="3371772" cy="23548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744" y="168466"/>
            <a:ext cx="3387511" cy="2365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2" y="2534347"/>
            <a:ext cx="3166298" cy="22113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754" y="2630931"/>
            <a:ext cx="3248504" cy="22333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743" y="2630931"/>
            <a:ext cx="3387511" cy="23848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51" y="4734087"/>
            <a:ext cx="2912335" cy="21239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7754" y="4864278"/>
            <a:ext cx="2782531" cy="19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4" y="412123"/>
            <a:ext cx="2909059" cy="20644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21" y="226664"/>
            <a:ext cx="3548019" cy="24392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208" y="226664"/>
            <a:ext cx="3227037" cy="22538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47" y="2665927"/>
            <a:ext cx="3013351" cy="20716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681" y="2665927"/>
            <a:ext cx="3179097" cy="22203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061" y="2665927"/>
            <a:ext cx="3011984" cy="20707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17" y="4886249"/>
            <a:ext cx="2667336" cy="18929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681" y="4939119"/>
            <a:ext cx="2634658" cy="18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2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251791"/>
            <a:ext cx="3078345" cy="21499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09" y="417443"/>
            <a:ext cx="2603976" cy="18186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39" y="275191"/>
            <a:ext cx="2807655" cy="19609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49" y="2729948"/>
            <a:ext cx="2641926" cy="18451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900" y="2537791"/>
            <a:ext cx="3192193" cy="22294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7848" y="2537791"/>
            <a:ext cx="3129210" cy="22029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519" y="4903305"/>
            <a:ext cx="2366556" cy="17258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009" y="4903305"/>
            <a:ext cx="2603976" cy="18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7" y="103032"/>
            <a:ext cx="3341956" cy="22975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79" y="238259"/>
            <a:ext cx="2948565" cy="202713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564" y="405683"/>
            <a:ext cx="2461511" cy="1692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34" y="2780762"/>
            <a:ext cx="2369408" cy="16289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118" y="2668702"/>
            <a:ext cx="2653285" cy="1853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530" y="2265398"/>
            <a:ext cx="3239545" cy="22806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60" y="4893971"/>
            <a:ext cx="2529769" cy="17953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8323" y="4789865"/>
            <a:ext cx="2622530" cy="18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5" y="220223"/>
            <a:ext cx="3612444" cy="25229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66" y="220223"/>
            <a:ext cx="2845926" cy="19565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90" y="220223"/>
            <a:ext cx="3051988" cy="2098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5" y="2815512"/>
            <a:ext cx="2945093" cy="19885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653" y="2647204"/>
            <a:ext cx="2910862" cy="20329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7193" y="2523375"/>
            <a:ext cx="3239545" cy="22806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785" y="4876327"/>
            <a:ext cx="2710334" cy="19234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8666" y="4876327"/>
            <a:ext cx="2708403" cy="18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52139"/>
            <a:ext cx="3348507" cy="23386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15" y="346526"/>
            <a:ext cx="2836168" cy="19498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76" y="261530"/>
            <a:ext cx="2959799" cy="2034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18" y="2624875"/>
            <a:ext cx="2952078" cy="20295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815" y="2624875"/>
            <a:ext cx="2952078" cy="20295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112" y="2446985"/>
            <a:ext cx="3135574" cy="22074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518" y="4788525"/>
            <a:ext cx="2736656" cy="19421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3815" y="4695505"/>
            <a:ext cx="2913983" cy="20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505" y="2322714"/>
            <a:ext cx="10515600" cy="1325563"/>
          </a:xfrm>
        </p:spPr>
        <p:txBody>
          <a:bodyPr/>
          <a:lstStyle/>
          <a:p>
            <a:pPr algn="ctr"/>
            <a:r>
              <a:rPr lang="es-CO" dirty="0" smtClean="0"/>
              <a:t>GRÁFICAS PARA M2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4046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103</Words>
  <Application>Microsoft Office PowerPoint</Application>
  <PresentationFormat>Panorámica</PresentationFormat>
  <Paragraphs>19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GRÁFICAS PARA M1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GRÁFICAS PARA M2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CREATIVELAB</dc:creator>
  <cp:lastModifiedBy>CREATIVELAB</cp:lastModifiedBy>
  <cp:revision>15</cp:revision>
  <dcterms:created xsi:type="dcterms:W3CDTF">2021-06-30T14:11:36Z</dcterms:created>
  <dcterms:modified xsi:type="dcterms:W3CDTF">2021-06-30T19:09:20Z</dcterms:modified>
</cp:coreProperties>
</file>