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72" r:id="rId6"/>
    <p:sldId id="273" r:id="rId7"/>
    <p:sldId id="274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587EC64-4522-186C-308E-B263979AD582}"/>
              </a:ext>
            </a:extLst>
          </p:cNvPr>
          <p:cNvSpPr/>
          <p:nvPr userDrawn="1"/>
        </p:nvSpPr>
        <p:spPr>
          <a:xfrm>
            <a:off x="0" y="-3965"/>
            <a:ext cx="12192000" cy="3889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E4388B8-02F6-11FB-C326-EA5917C80BD6}"/>
              </a:ext>
            </a:extLst>
          </p:cNvPr>
          <p:cNvSpPr/>
          <p:nvPr userDrawn="1"/>
        </p:nvSpPr>
        <p:spPr>
          <a:xfrm>
            <a:off x="0" y="384130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C25B6C7-C69E-6B64-E01E-8BB785811821}"/>
              </a:ext>
            </a:extLst>
          </p:cNvPr>
          <p:cNvSpPr/>
          <p:nvPr userDrawn="1"/>
        </p:nvSpPr>
        <p:spPr>
          <a:xfrm>
            <a:off x="0" y="6100541"/>
            <a:ext cx="12192000" cy="757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11D36D4-4088-A280-BEFF-6D98BE4D3CC9}"/>
              </a:ext>
            </a:extLst>
          </p:cNvPr>
          <p:cNvSpPr/>
          <p:nvPr userDrawn="1"/>
        </p:nvSpPr>
        <p:spPr>
          <a:xfrm>
            <a:off x="0" y="6013880"/>
            <a:ext cx="12192000" cy="8666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681E1FD-5A48-68BF-F1CC-78BEBAD56E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220" y="6175380"/>
            <a:ext cx="607780" cy="60778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DEE6AD41-3209-588D-67BD-01BC209DC4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044931"/>
            <a:ext cx="12192000" cy="1257825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Yield</a:t>
            </a: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Estimate</a:t>
            </a:r>
            <a:endParaRPr lang="pt-BR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9527E42B-6D88-2C25-0FA2-BE37D010C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63398"/>
            <a:ext cx="12192000" cy="589820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Area: Arroio Grande</a:t>
            </a:r>
          </a:p>
          <a:p>
            <a:endParaRPr lang="pt-B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58ECFD5-9438-9643-EDF4-1894A533BB2E}"/>
              </a:ext>
            </a:extLst>
          </p:cNvPr>
          <p:cNvSpPr/>
          <p:nvPr userDrawn="1"/>
        </p:nvSpPr>
        <p:spPr>
          <a:xfrm>
            <a:off x="1282890" y="3302756"/>
            <a:ext cx="981274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08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940BE-22E5-D061-52AB-5EE3C694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26881B-49B3-69DB-BCAB-FEB534EBE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8D648-96B8-B032-F174-F7C1B396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CBC9-41C6-4120-A737-123E6446988E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17CA87-DC1D-70C1-FBC4-D4761A71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6F5C19-EB63-02D4-5AAF-972BF6D0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A067-6BE6-40C5-BB21-0C955549DC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7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8FEC4B-0CDC-A2A6-B39B-1950047BA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56A16D-EBC1-9024-708D-D8D8FBED7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36F034-0E88-A11E-2BA8-43613637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CBC9-41C6-4120-A737-123E6446988E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450DB3-E401-E817-1F53-AB7077B6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A775F6-2F6F-0ADB-F23D-D57A420F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A067-6BE6-40C5-BB21-0C955549DC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5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75D39E1-810D-468A-EE19-C3AB28242B0A}"/>
              </a:ext>
            </a:extLst>
          </p:cNvPr>
          <p:cNvSpPr/>
          <p:nvPr userDrawn="1"/>
        </p:nvSpPr>
        <p:spPr>
          <a:xfrm>
            <a:off x="0" y="-3964"/>
            <a:ext cx="12192000" cy="195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BC4171C-B632-B0ED-0CA8-9E9BA1BFC3BC}"/>
              </a:ext>
            </a:extLst>
          </p:cNvPr>
          <p:cNvSpPr/>
          <p:nvPr userDrawn="1"/>
        </p:nvSpPr>
        <p:spPr>
          <a:xfrm>
            <a:off x="0" y="6701051"/>
            <a:ext cx="12192000" cy="1569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B0A8614-8A50-1B07-2EA6-51556436F94A}"/>
              </a:ext>
            </a:extLst>
          </p:cNvPr>
          <p:cNvSpPr/>
          <p:nvPr userDrawn="1"/>
        </p:nvSpPr>
        <p:spPr>
          <a:xfrm>
            <a:off x="0" y="6652943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778C4FF1-F55B-EBDD-86CD-962F90480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6032" y="914400"/>
            <a:ext cx="7187184" cy="5029200"/>
          </a:xfr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T1 T2 TOTAL</a:t>
            </a:r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E7898FFF-1A5D-03D7-32E4-8682F926738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3800" y="347472"/>
            <a:ext cx="4389120" cy="3072384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T1 TOTAL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88EA6EA4-3894-9DD1-524F-67215DF1281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3800" y="3428999"/>
            <a:ext cx="4389120" cy="3072384"/>
          </a:xfr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T2 TOTAL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13F534E-4915-D581-9762-CC6A49E7BD19}"/>
              </a:ext>
            </a:extLst>
          </p:cNvPr>
          <p:cNvSpPr/>
          <p:nvPr userDrawn="1"/>
        </p:nvSpPr>
        <p:spPr>
          <a:xfrm>
            <a:off x="0" y="191070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32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B626081-12BD-4948-6A05-32C986F07B37}"/>
              </a:ext>
            </a:extLst>
          </p:cNvPr>
          <p:cNvSpPr/>
          <p:nvPr userDrawn="1"/>
        </p:nvSpPr>
        <p:spPr>
          <a:xfrm>
            <a:off x="0" y="6701051"/>
            <a:ext cx="12192000" cy="1569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039F744-A66D-00D0-F420-C083DE33D735}"/>
              </a:ext>
            </a:extLst>
          </p:cNvPr>
          <p:cNvSpPr/>
          <p:nvPr userDrawn="1"/>
        </p:nvSpPr>
        <p:spPr>
          <a:xfrm>
            <a:off x="0" y="6652943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ABCAF52-3F7E-81B4-D3D7-08066EA807F5}"/>
              </a:ext>
            </a:extLst>
          </p:cNvPr>
          <p:cNvSpPr/>
          <p:nvPr userDrawn="1"/>
        </p:nvSpPr>
        <p:spPr>
          <a:xfrm>
            <a:off x="0" y="-3964"/>
            <a:ext cx="12192000" cy="195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5F8BD88-D1F8-766D-1F81-D1F28454C119}"/>
              </a:ext>
            </a:extLst>
          </p:cNvPr>
          <p:cNvSpPr/>
          <p:nvPr userDrawn="1"/>
        </p:nvSpPr>
        <p:spPr>
          <a:xfrm>
            <a:off x="0" y="191070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28628DD4-8B51-3A33-1CFE-665F1E0E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102"/>
            <a:ext cx="12192000" cy="77320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09B13F5F-5F26-B47D-BFAB-B17A7D7ACF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84150" y="1855787"/>
            <a:ext cx="3840480" cy="4572000"/>
          </a:xfr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T1 T2 TOTAL HISTOGRAM</a:t>
            </a:r>
          </a:p>
        </p:txBody>
      </p:sp>
      <p:sp>
        <p:nvSpPr>
          <p:cNvPr id="16" name="Espaço Reservado para Imagem 14">
            <a:extLst>
              <a:ext uri="{FF2B5EF4-FFF2-40B4-BE49-F238E27FC236}">
                <a16:creationId xmlns:a16="http://schemas.microsoft.com/office/drawing/2014/main" id="{B7673061-475C-E193-A787-5611D4D7AF7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73476" y="1854873"/>
            <a:ext cx="3840480" cy="4572000"/>
          </a:xfr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T1 TOTAL HISTOGRAM</a:t>
            </a:r>
          </a:p>
        </p:txBody>
      </p:sp>
      <p:sp>
        <p:nvSpPr>
          <p:cNvPr id="17" name="Espaço Reservado para Imagem 14">
            <a:extLst>
              <a:ext uri="{FF2B5EF4-FFF2-40B4-BE49-F238E27FC236}">
                <a16:creationId xmlns:a16="http://schemas.microsoft.com/office/drawing/2014/main" id="{9D77751F-E259-B3A5-DE41-E5C5993EE02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54987" y="1854873"/>
            <a:ext cx="3840480" cy="4572000"/>
          </a:xfr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T2 TOTAL HISTOGRAM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930F4-0CDC-08AA-2475-F070CEBC8D2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1096963"/>
            <a:ext cx="12192000" cy="490537"/>
          </a:xfrm>
        </p:spPr>
        <p:txBody>
          <a:bodyPr/>
          <a:lstStyle>
            <a:lvl1pPr marL="0" indent="0">
              <a:buFontTx/>
              <a:buNone/>
              <a:defRPr sz="3000" b="1" i="1" u="sng">
                <a:latin typeface="+mj-lt"/>
              </a:defRPr>
            </a:lvl1pPr>
            <a:lvl2pPr marL="457200" indent="0">
              <a:buFontTx/>
              <a:buNone/>
              <a:defRPr sz="3000" b="1" i="1" u="sng">
                <a:latin typeface="+mj-lt"/>
              </a:defRPr>
            </a:lvl2pPr>
            <a:lvl3pPr marL="914400" indent="0">
              <a:buFontTx/>
              <a:buNone/>
              <a:defRPr sz="3000" b="1" i="1" u="sng">
                <a:latin typeface="+mj-lt"/>
              </a:defRPr>
            </a:lvl3pPr>
            <a:lvl4pPr marL="1371600" indent="0">
              <a:buFontTx/>
              <a:buNone/>
              <a:defRPr sz="3000" b="1" i="1" u="sng">
                <a:latin typeface="+mj-lt"/>
              </a:defRPr>
            </a:lvl4pPr>
            <a:lvl5pPr marL="1828800" indent="0">
              <a:buFontTx/>
              <a:buNone/>
              <a:defRPr sz="3000" b="1" i="1" u="sng">
                <a:latin typeface="+mj-lt"/>
              </a:defRPr>
            </a:lvl5pPr>
          </a:lstStyle>
          <a:p>
            <a:pPr lvl="1"/>
            <a:r>
              <a:rPr lang="pt-BR" dirty="0" err="1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3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52ADC3E-1215-9C9E-CE53-368E10A88AAE}"/>
              </a:ext>
            </a:extLst>
          </p:cNvPr>
          <p:cNvSpPr/>
          <p:nvPr userDrawn="1"/>
        </p:nvSpPr>
        <p:spPr>
          <a:xfrm>
            <a:off x="0" y="6701051"/>
            <a:ext cx="12192000" cy="1569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17C3CC7-BE78-E516-8981-A6BF97E43B61}"/>
              </a:ext>
            </a:extLst>
          </p:cNvPr>
          <p:cNvSpPr/>
          <p:nvPr userDrawn="1"/>
        </p:nvSpPr>
        <p:spPr>
          <a:xfrm>
            <a:off x="0" y="6652943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31BDF83-6F0C-4F7D-8810-AD325AD0F680}"/>
              </a:ext>
            </a:extLst>
          </p:cNvPr>
          <p:cNvSpPr/>
          <p:nvPr userDrawn="1"/>
        </p:nvSpPr>
        <p:spPr>
          <a:xfrm>
            <a:off x="0" y="-3964"/>
            <a:ext cx="12192000" cy="195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C5BBB98-2D29-7648-A4E9-6B75BBBA5477}"/>
              </a:ext>
            </a:extLst>
          </p:cNvPr>
          <p:cNvSpPr/>
          <p:nvPr userDrawn="1"/>
        </p:nvSpPr>
        <p:spPr>
          <a:xfrm>
            <a:off x="0" y="191070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0">
            <a:extLst>
              <a:ext uri="{FF2B5EF4-FFF2-40B4-BE49-F238E27FC236}">
                <a16:creationId xmlns:a16="http://schemas.microsoft.com/office/drawing/2014/main" id="{94928145-7341-2607-9EE2-6BF00937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0445"/>
            <a:ext cx="12192000" cy="792312"/>
          </a:xfrm>
        </p:spPr>
        <p:txBody>
          <a:bodyPr>
            <a:noAutofit/>
          </a:bodyPr>
          <a:lstStyle/>
          <a:p>
            <a:pPr algn="ctr"/>
            <a:r>
              <a:rPr lang="pt-BR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Kriging</a:t>
            </a:r>
            <a:r>
              <a:rPr lang="pt-B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3729F37-B5ED-202A-C421-2696BA498D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18" y="5999444"/>
            <a:ext cx="607780" cy="60778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DFCFC31-2EC9-E31A-7877-6D6C02E261E7}"/>
              </a:ext>
            </a:extLst>
          </p:cNvPr>
          <p:cNvSpPr/>
          <p:nvPr userDrawn="1"/>
        </p:nvSpPr>
        <p:spPr>
          <a:xfrm>
            <a:off x="1282890" y="3302756"/>
            <a:ext cx="981274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26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E97C329-B4CB-4EAA-C4D8-BF4E882B271A}"/>
              </a:ext>
            </a:extLst>
          </p:cNvPr>
          <p:cNvSpPr/>
          <p:nvPr userDrawn="1"/>
        </p:nvSpPr>
        <p:spPr>
          <a:xfrm>
            <a:off x="0" y="6701051"/>
            <a:ext cx="12192000" cy="1569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5810B0D-9F17-F00B-B84B-4143BA2AA642}"/>
              </a:ext>
            </a:extLst>
          </p:cNvPr>
          <p:cNvSpPr/>
          <p:nvPr userDrawn="1"/>
        </p:nvSpPr>
        <p:spPr>
          <a:xfrm>
            <a:off x="0" y="6652943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06A1F8A-08E5-0FBD-577E-DDB066071A6F}"/>
              </a:ext>
            </a:extLst>
          </p:cNvPr>
          <p:cNvSpPr/>
          <p:nvPr userDrawn="1"/>
        </p:nvSpPr>
        <p:spPr>
          <a:xfrm>
            <a:off x="0" y="-3964"/>
            <a:ext cx="12192000" cy="195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66427F3-1A51-A79D-1576-F9317918E436}"/>
              </a:ext>
            </a:extLst>
          </p:cNvPr>
          <p:cNvSpPr/>
          <p:nvPr userDrawn="1"/>
        </p:nvSpPr>
        <p:spPr>
          <a:xfrm>
            <a:off x="0" y="191070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5F26073F-A703-3075-2747-A704DCC8D3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8054" y="297799"/>
            <a:ext cx="3913632" cy="2743200"/>
          </a:xfr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T1 T2 MODEL</a:t>
            </a:r>
          </a:p>
        </p:txBody>
      </p:sp>
      <p:sp>
        <p:nvSpPr>
          <p:cNvPr id="20" name="Espaço Reservado para Imagem 18">
            <a:extLst>
              <a:ext uri="{FF2B5EF4-FFF2-40B4-BE49-F238E27FC236}">
                <a16:creationId xmlns:a16="http://schemas.microsoft.com/office/drawing/2014/main" id="{2ED36919-750A-EB70-9B66-8AEBB84AED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39184" y="297799"/>
            <a:ext cx="3913632" cy="2743200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T1 MODEL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21" name="Espaço Reservado para Imagem 18">
            <a:extLst>
              <a:ext uri="{FF2B5EF4-FFF2-40B4-BE49-F238E27FC236}">
                <a16:creationId xmlns:a16="http://schemas.microsoft.com/office/drawing/2014/main" id="{C5636040-2C01-8ECE-D399-FF9A8C1FA6D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40314" y="297799"/>
            <a:ext cx="3913632" cy="2743200"/>
          </a:xfr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>
            <a:lvl1pPr marL="514350" indent="-51435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lang="en-US" sz="28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T2 MODEL</a:t>
            </a:r>
          </a:p>
        </p:txBody>
      </p:sp>
      <p:sp>
        <p:nvSpPr>
          <p:cNvPr id="22" name="Espaço Reservado para Imagem 18">
            <a:extLst>
              <a:ext uri="{FF2B5EF4-FFF2-40B4-BE49-F238E27FC236}">
                <a16:creationId xmlns:a16="http://schemas.microsoft.com/office/drawing/2014/main" id="{F54E69F3-17F4-7D33-9936-2B7FEABB2D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2024" y="3776472"/>
            <a:ext cx="3803904" cy="2852928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T1 T2 HISTOGRAM</a:t>
            </a:r>
          </a:p>
        </p:txBody>
      </p:sp>
      <p:sp>
        <p:nvSpPr>
          <p:cNvPr id="23" name="Espaço Reservado para Imagem 18">
            <a:extLst>
              <a:ext uri="{FF2B5EF4-FFF2-40B4-BE49-F238E27FC236}">
                <a16:creationId xmlns:a16="http://schemas.microsoft.com/office/drawing/2014/main" id="{84550F26-F9CA-2493-8B69-F4C64E6E263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97096" y="3776472"/>
            <a:ext cx="3803904" cy="2852928"/>
          </a:xfr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lang="en-US" sz="28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T1 HISTOGRAM</a:t>
            </a:r>
          </a:p>
        </p:txBody>
      </p:sp>
      <p:sp>
        <p:nvSpPr>
          <p:cNvPr id="24" name="Espaço Reservado para Imagem 18">
            <a:extLst>
              <a:ext uri="{FF2B5EF4-FFF2-40B4-BE49-F238E27FC236}">
                <a16:creationId xmlns:a16="http://schemas.microsoft.com/office/drawing/2014/main" id="{941FACCB-19AE-BD36-9DED-D59C68F1217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93024" y="3776472"/>
            <a:ext cx="3803904" cy="2852928"/>
          </a:xfr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>
            <a:lvl1pPr marL="457200" indent="-457200" algn="ctr">
              <a:buNone/>
              <a:defRPr lang="en-US" sz="28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T2 HISTOGRAM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ECC25C-C397-B82B-79AE-59FD777829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041650"/>
            <a:ext cx="12192000" cy="42062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400" b="1">
                <a:latin typeface="+mj-lt"/>
              </a:defRPr>
            </a:lvl1pPr>
            <a:lvl2pPr>
              <a:defRPr sz="2000" b="1">
                <a:latin typeface="+mj-lt"/>
              </a:defRPr>
            </a:lvl2pPr>
            <a:lvl3pPr>
              <a:defRPr sz="2000" b="1">
                <a:latin typeface="+mj-lt"/>
              </a:defRPr>
            </a:lvl3pPr>
            <a:lvl4pPr>
              <a:defRPr sz="2000" b="1">
                <a:latin typeface="+mj-lt"/>
              </a:defRPr>
            </a:lvl4pPr>
            <a:lvl5pPr>
              <a:defRPr sz="2000" b="1">
                <a:latin typeface="+mj-lt"/>
              </a:defRPr>
            </a:lvl5pPr>
          </a:lstStyle>
          <a:p>
            <a:pPr lvl="0"/>
            <a:r>
              <a:rPr lang="pt-BR" dirty="0" err="1"/>
              <a:t>Variogram</a:t>
            </a:r>
            <a:endParaRPr lang="en-US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6C28507-7EDA-8CC9-2FCF-3BDD49E3FB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8113" y="3493008"/>
            <a:ext cx="3913187" cy="29051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latin typeface="+mj-lt"/>
              </a:defRPr>
            </a:lvl1pPr>
            <a:lvl2pPr marL="457200" indent="0" algn="ctr">
              <a:buNone/>
              <a:defRPr sz="2000">
                <a:latin typeface="+mj-lt"/>
              </a:defRPr>
            </a:lvl2pPr>
            <a:lvl3pPr marL="914400" indent="0" algn="ctr">
              <a:buNone/>
              <a:defRPr sz="2000">
                <a:latin typeface="+mj-lt"/>
              </a:defRPr>
            </a:lvl3pPr>
            <a:lvl4pPr marL="1371600" indent="0" algn="ctr">
              <a:buNone/>
              <a:defRPr sz="2000">
                <a:latin typeface="+mj-lt"/>
              </a:defRPr>
            </a:lvl4pPr>
            <a:lvl5pPr marL="1828800" indent="0" algn="ctr">
              <a:buNone/>
              <a:defRPr sz="2000">
                <a:latin typeface="+mj-lt"/>
              </a:defRPr>
            </a:lvl5pPr>
          </a:lstStyle>
          <a:p>
            <a:pPr lvl="0"/>
            <a:r>
              <a:rPr lang="pt-BR" dirty="0"/>
              <a:t>T1 </a:t>
            </a:r>
            <a:r>
              <a:rPr lang="pt-BR" dirty="0" err="1"/>
              <a:t>and</a:t>
            </a:r>
            <a:r>
              <a:rPr lang="pt-BR" dirty="0"/>
              <a:t> T2</a:t>
            </a:r>
            <a:endParaRPr lang="en-US" dirty="0"/>
          </a:p>
        </p:txBody>
      </p:sp>
      <p:sp>
        <p:nvSpPr>
          <p:cNvPr id="7" name="Espaço Reservado para Texto 5">
            <a:extLst>
              <a:ext uri="{FF2B5EF4-FFF2-40B4-BE49-F238E27FC236}">
                <a16:creationId xmlns:a16="http://schemas.microsoft.com/office/drawing/2014/main" id="{52388B00-D372-F68E-90DA-734D762FAA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39629" y="3496900"/>
            <a:ext cx="3913187" cy="29051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latin typeface="+mj-lt"/>
              </a:defRPr>
            </a:lvl1pPr>
            <a:lvl2pPr marL="457200" indent="0" algn="ctr">
              <a:buNone/>
              <a:defRPr sz="2000">
                <a:latin typeface="+mj-lt"/>
              </a:defRPr>
            </a:lvl2pPr>
            <a:lvl3pPr marL="914400" indent="0" algn="ctr">
              <a:buNone/>
              <a:defRPr sz="2000">
                <a:latin typeface="+mj-lt"/>
              </a:defRPr>
            </a:lvl3pPr>
            <a:lvl4pPr marL="1371600" indent="0" algn="ctr">
              <a:buNone/>
              <a:defRPr sz="2000">
                <a:latin typeface="+mj-lt"/>
              </a:defRPr>
            </a:lvl4pPr>
            <a:lvl5pPr marL="1828800" indent="0" algn="ctr">
              <a:buNone/>
              <a:defRPr sz="2000">
                <a:latin typeface="+mj-lt"/>
              </a:defRPr>
            </a:lvl5pPr>
          </a:lstStyle>
          <a:p>
            <a:pPr lvl="0"/>
            <a:r>
              <a:rPr lang="pt-BR" dirty="0"/>
              <a:t>T1</a:t>
            </a:r>
            <a:endParaRPr lang="en-US" dirty="0"/>
          </a:p>
        </p:txBody>
      </p:sp>
      <p:sp>
        <p:nvSpPr>
          <p:cNvPr id="8" name="Espaço Reservado para Texto 5">
            <a:extLst>
              <a:ext uri="{FF2B5EF4-FFF2-40B4-BE49-F238E27FC236}">
                <a16:creationId xmlns:a16="http://schemas.microsoft.com/office/drawing/2014/main" id="{21CC9ECA-5534-84AB-199F-0EDE08725A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40700" y="3493008"/>
            <a:ext cx="3913187" cy="29051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latin typeface="+mj-lt"/>
              </a:defRPr>
            </a:lvl1pPr>
            <a:lvl2pPr marL="457200" indent="0" algn="ctr">
              <a:buNone/>
              <a:defRPr sz="2000">
                <a:latin typeface="+mj-lt"/>
              </a:defRPr>
            </a:lvl2pPr>
            <a:lvl3pPr marL="914400" indent="0" algn="ctr">
              <a:buNone/>
              <a:defRPr sz="2000">
                <a:latin typeface="+mj-lt"/>
              </a:defRPr>
            </a:lvl3pPr>
            <a:lvl4pPr marL="1371600" indent="0" algn="ctr">
              <a:buNone/>
              <a:defRPr sz="2000">
                <a:latin typeface="+mj-lt"/>
              </a:defRPr>
            </a:lvl4pPr>
            <a:lvl5pPr marL="1828800" indent="0" algn="ctr">
              <a:buNone/>
              <a:defRPr sz="2000">
                <a:latin typeface="+mj-lt"/>
              </a:defRPr>
            </a:lvl5pPr>
          </a:lstStyle>
          <a:p>
            <a:pPr lvl="0"/>
            <a:r>
              <a:rPr lang="pt-BR" dirty="0"/>
              <a:t>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6639A5D-B259-20F5-8931-76F04507A99F}"/>
              </a:ext>
            </a:extLst>
          </p:cNvPr>
          <p:cNvSpPr/>
          <p:nvPr userDrawn="1"/>
        </p:nvSpPr>
        <p:spPr>
          <a:xfrm>
            <a:off x="0" y="6701051"/>
            <a:ext cx="12192000" cy="1569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1DDC2F0-80C1-B641-0637-44F46D9F622F}"/>
              </a:ext>
            </a:extLst>
          </p:cNvPr>
          <p:cNvSpPr/>
          <p:nvPr userDrawn="1"/>
        </p:nvSpPr>
        <p:spPr>
          <a:xfrm>
            <a:off x="0" y="6652943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9CA8F23-3FD7-CCAE-53A0-9081101A0EB8}"/>
              </a:ext>
            </a:extLst>
          </p:cNvPr>
          <p:cNvSpPr/>
          <p:nvPr userDrawn="1"/>
        </p:nvSpPr>
        <p:spPr>
          <a:xfrm>
            <a:off x="0" y="-3964"/>
            <a:ext cx="12192000" cy="195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3BF9B95-02CE-81CF-CFE3-296A222EC403}"/>
              </a:ext>
            </a:extLst>
          </p:cNvPr>
          <p:cNvSpPr/>
          <p:nvPr userDrawn="1"/>
        </p:nvSpPr>
        <p:spPr>
          <a:xfrm>
            <a:off x="0" y="191070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057432FB-BC0B-379D-6D96-128617804B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600" y="265176"/>
            <a:ext cx="5614416" cy="3931920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 80 POINTS</a:t>
            </a:r>
          </a:p>
        </p:txBody>
      </p:sp>
      <p:sp>
        <p:nvSpPr>
          <p:cNvPr id="13" name="Espaço Reservado para Imagem 11">
            <a:extLst>
              <a:ext uri="{FF2B5EF4-FFF2-40B4-BE49-F238E27FC236}">
                <a16:creationId xmlns:a16="http://schemas.microsoft.com/office/drawing/2014/main" id="{687545D4-3304-C23C-9C4F-3CEE52E7CA5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73368" y="265176"/>
            <a:ext cx="5614416" cy="3931920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 80 MODEL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10340725-CAFE-80D3-C883-033BCDB628D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84870" y="4005072"/>
            <a:ext cx="3511296" cy="2633472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VARIOGRAM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BE4ACC4D-420A-0BDD-592C-DF873065E9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0352" y="4251960"/>
            <a:ext cx="5760720" cy="2395728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STATISTICS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55CA56-6D64-CED8-16D3-4254646FF0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5776" y="4407408"/>
            <a:ext cx="3563938" cy="3016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pt-BR" dirty="0"/>
              <a:t>RMSE = 0.00%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8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592904D-7508-1CD0-A0BC-FA6448E17E57}"/>
              </a:ext>
            </a:extLst>
          </p:cNvPr>
          <p:cNvSpPr/>
          <p:nvPr userDrawn="1"/>
        </p:nvSpPr>
        <p:spPr>
          <a:xfrm>
            <a:off x="0" y="6701051"/>
            <a:ext cx="12192000" cy="1569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364170-D259-E73D-B3A8-3C9CC38337DD}"/>
              </a:ext>
            </a:extLst>
          </p:cNvPr>
          <p:cNvSpPr/>
          <p:nvPr userDrawn="1"/>
        </p:nvSpPr>
        <p:spPr>
          <a:xfrm>
            <a:off x="0" y="6652943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3D656A7-BD45-32C4-4A81-3DFD9310FA36}"/>
              </a:ext>
            </a:extLst>
          </p:cNvPr>
          <p:cNvSpPr/>
          <p:nvPr userDrawn="1"/>
        </p:nvSpPr>
        <p:spPr>
          <a:xfrm>
            <a:off x="0" y="-3964"/>
            <a:ext cx="12192000" cy="195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B9C5D09-370D-5C4A-54CC-DCC27B22FA9C}"/>
              </a:ext>
            </a:extLst>
          </p:cNvPr>
          <p:cNvSpPr/>
          <p:nvPr userDrawn="1"/>
        </p:nvSpPr>
        <p:spPr>
          <a:xfrm>
            <a:off x="0" y="191070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8CD2A819-340C-07CD-5096-5C827BA4DC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7639" y="914400"/>
            <a:ext cx="7196328" cy="5029200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YIELD GAIN MODEL</a:t>
            </a:r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9B719921-1D6F-A53E-D200-FB39689F01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18400" y="471488"/>
            <a:ext cx="4525963" cy="350043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YIELD GAIN HISTOGRAM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E8231F40-0B39-2F53-A138-54116189FF2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16368" y="4054474"/>
            <a:ext cx="4572000" cy="2468880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20314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41A15-C740-DBD1-6071-9F674E03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6DB228-5A0B-A9F3-78F1-939857EF8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61935D-5401-9DA1-4645-87ABAF2ED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9D7C44-557B-FD5D-526C-AE0B6627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CBC9-41C6-4120-A737-123E6446988E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6DD843-2CA5-F828-7F9E-C6C3E70C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C5E843-3012-1713-556E-1FC53C0F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A067-6BE6-40C5-BB21-0C955549DC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9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58464-C40C-9D0B-8AB5-CA0C7AA3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ED1ACC-58CE-0362-FCC5-6E5FB92A9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ACB320-C885-2155-C797-89B58557C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88D396-7D2D-B22A-54B9-877F5C4B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CBC9-41C6-4120-A737-123E6446988E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F53495-1629-8550-80DA-995F6293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9E1AEB-9C52-9267-A731-A94F1270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A067-6BE6-40C5-BB21-0C955549DC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2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AB1C50-B9B9-133F-F084-756CC8E8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7D2340-5BA1-0E41-D788-2BF0223EF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30146E-7F72-2918-AA44-0665582C8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6CBC9-41C6-4120-A737-123E6446988E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A05BAD-70CD-8534-F817-51B017900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500C2-1DD6-2C8A-8FC4-FE40D2F3F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DA067-6BE6-40C5-BB21-0C955549DC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6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216C9-B9E1-9302-8632-53FBE1D07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Yield Estimate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6F225F-F189-49AD-42BD-D47417F3B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j-lt"/>
              </a:rPr>
              <a:t>Area: </a:t>
            </a:r>
            <a:r>
              <a:rPr lang="en-US" sz="3600" b="1" dirty="0" err="1">
                <a:latin typeface="+mj-lt"/>
              </a:rPr>
              <a:t>Arroio</a:t>
            </a:r>
            <a:r>
              <a:rPr lang="en-US" sz="3600" b="1" dirty="0">
                <a:latin typeface="+mj-lt"/>
              </a:rPr>
              <a:t> Grande</a:t>
            </a:r>
          </a:p>
        </p:txBody>
      </p:sp>
    </p:spTree>
    <p:extLst>
      <p:ext uri="{BB962C8B-B14F-4D97-AF65-F5344CB8AC3E}">
        <p14:creationId xmlns:p14="http://schemas.microsoft.com/office/powerpoint/2010/main" val="339121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CA4B98D6-E19F-7E4F-D625-A59D2CF0E3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C38B76-A92E-B136-34D9-699B106BA3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213C1009-9611-4844-264D-EA2E9E9C75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15215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FDB8F-2319-5E89-5418-C27F7848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Analysis</a:t>
            </a:r>
            <a:endParaRPr lang="en-US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8B1193-BC0D-8B8F-8C1F-E079C5CAA7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A8157F8C-9E89-4390-A749-58C28B5F0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544E1AFB-B895-79F8-85F4-67E34A35D10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02CBA9-B0C0-C994-2D0D-948BBB309C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pt-BR" dirty="0" err="1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8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A02AD-6355-61D6-111D-E04039A0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73745"/>
            <a:ext cx="12192000" cy="929012"/>
          </a:xfrm>
        </p:spPr>
        <p:txBody>
          <a:bodyPr/>
          <a:lstStyle/>
          <a:p>
            <a:pPr algn="ctr"/>
            <a:r>
              <a:rPr lang="en-US" sz="6000" b="1" dirty="0"/>
              <a:t>Method Kriging</a:t>
            </a:r>
          </a:p>
        </p:txBody>
      </p:sp>
    </p:spTree>
    <p:extLst>
      <p:ext uri="{BB962C8B-B14F-4D97-AF65-F5344CB8AC3E}">
        <p14:creationId xmlns:p14="http://schemas.microsoft.com/office/powerpoint/2010/main" val="353463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3E39C184-ABC9-6973-A2DA-F8E43DCA69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42EA63-16A8-7088-885F-868252E92D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C6E97348-842E-5DAF-F140-6A8A22C281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A4EC325A-2107-A3F1-0463-1ADC25DB45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D346445E-AA41-D237-D030-07DB8B8882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BB12372A-A26C-ACEA-53A6-44A734D867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F7F09B5B-EDE5-A02F-F236-ADD59C560E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Variogram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B5BA27F-3D79-9C37-F0F9-126DB494E3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T1 and T2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800F78C8-2B4F-08F8-7841-4FF3A6996F4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800" dirty="0"/>
              <a:t>T1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C3212C82-AE3A-C72A-9653-4186FD37545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800" dirty="0"/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93447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5122E16F-5DAE-42AF-5E1F-D1CF063C41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A07927-B4A7-BF30-2B25-233B711F04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240ACFF8-2775-FA1F-54F8-358F45FF849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7D964215-34A1-0936-A9F5-0BE1775E2A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7CE883A-759A-E201-509C-2DC495DA1F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RMSE = 0.00%</a:t>
            </a:r>
          </a:p>
        </p:txBody>
      </p:sp>
    </p:spTree>
    <p:extLst>
      <p:ext uri="{BB962C8B-B14F-4D97-AF65-F5344CB8AC3E}">
        <p14:creationId xmlns:p14="http://schemas.microsoft.com/office/powerpoint/2010/main" val="221835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21CE5526-2992-3D7B-DB93-ADAB3DE3FF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E19A7C-EB8B-53B1-FF8E-77CF65F5D1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44B8C19-8BD1-2CF3-3937-A52E772386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CD4695F5-0E35-3602-53B8-50F9A45A67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CC3AC2F-A415-DB84-6297-566131E4D2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RMSE = 0.00%</a:t>
            </a:r>
          </a:p>
        </p:txBody>
      </p:sp>
    </p:spTree>
    <p:extLst>
      <p:ext uri="{BB962C8B-B14F-4D97-AF65-F5344CB8AC3E}">
        <p14:creationId xmlns:p14="http://schemas.microsoft.com/office/powerpoint/2010/main" val="175688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FE0B2C5D-D1CA-B1D4-BC0E-257EE4916B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98B6E33-D159-CAE8-0EAE-0E1C708907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43D1EEF5-C475-F3BA-A1DA-AA5EDF7DE1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136016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fonte 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92</TotalTime>
  <Words>24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Tema do Office</vt:lpstr>
      <vt:lpstr>Yield Estimate</vt:lpstr>
      <vt:lpstr>Apresentação do PowerPoint</vt:lpstr>
      <vt:lpstr>Analysis</vt:lpstr>
      <vt:lpstr>Method Kriging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Yield Estimate</dc:title>
  <dc:creator>Francisco</dc:creator>
  <cp:lastModifiedBy>Francisco</cp:lastModifiedBy>
  <cp:revision>10</cp:revision>
  <dcterms:created xsi:type="dcterms:W3CDTF">2024-02-16T01:27:11Z</dcterms:created>
  <dcterms:modified xsi:type="dcterms:W3CDTF">2024-02-19T04:03:44Z</dcterms:modified>
</cp:coreProperties>
</file>