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6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587EC64-4522-186C-308E-B263979AD582}"/>
              </a:ext>
            </a:extLst>
          </p:cNvPr>
          <p:cNvSpPr/>
          <p:nvPr userDrawn="1"/>
        </p:nvSpPr>
        <p:spPr>
          <a:xfrm>
            <a:off x="0" y="-3965"/>
            <a:ext cx="12192000" cy="3889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4388B8-02F6-11FB-C326-EA5917C80BD6}"/>
              </a:ext>
            </a:extLst>
          </p:cNvPr>
          <p:cNvSpPr/>
          <p:nvPr userDrawn="1"/>
        </p:nvSpPr>
        <p:spPr>
          <a:xfrm>
            <a:off x="0" y="38413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25B6C7-C69E-6B64-E01E-8BB785811821}"/>
              </a:ext>
            </a:extLst>
          </p:cNvPr>
          <p:cNvSpPr/>
          <p:nvPr userDrawn="1"/>
        </p:nvSpPr>
        <p:spPr>
          <a:xfrm>
            <a:off x="0" y="6100541"/>
            <a:ext cx="12192000" cy="757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1D36D4-4088-A280-BEFF-6D98BE4D3CC9}"/>
              </a:ext>
            </a:extLst>
          </p:cNvPr>
          <p:cNvSpPr/>
          <p:nvPr userDrawn="1"/>
        </p:nvSpPr>
        <p:spPr>
          <a:xfrm>
            <a:off x="0" y="6013880"/>
            <a:ext cx="12192000" cy="866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681E1FD-5A48-68BF-F1CC-78BEBAD56E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220" y="6175380"/>
            <a:ext cx="607780" cy="60778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EE6AD41-3209-588D-67BD-01BC209DC4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044931"/>
            <a:ext cx="12192000" cy="1257825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527E42B-6D88-2C25-0FA2-BE37D010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63398"/>
            <a:ext cx="12192000" cy="58982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Area: Arroio Grande</a:t>
            </a:r>
          </a:p>
          <a:p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8ECFD5-9438-9643-EDF4-1894A533BB2E}"/>
              </a:ext>
            </a:extLst>
          </p:cNvPr>
          <p:cNvSpPr/>
          <p:nvPr userDrawn="1"/>
        </p:nvSpPr>
        <p:spPr>
          <a:xfrm>
            <a:off x="1282890" y="3302756"/>
            <a:ext cx="981274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08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940BE-22E5-D061-52AB-5EE3C694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6881B-49B3-69DB-BCAB-FEB534EBE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8D648-96B8-B032-F174-F7C1B396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7CA87-DC1D-70C1-FBC4-D4761A71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F5C19-EB63-02D4-5AAF-972BF6D0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8FEC4B-0CDC-A2A6-B39B-1950047BA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56A16D-EBC1-9024-708D-D8D8FBED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6F034-0E88-A11E-2BA8-43613637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50DB3-E401-E817-1F53-AB7077B6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A775F6-2F6F-0ADB-F23D-D57A420F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75D39E1-810D-468A-EE19-C3AB28242B0A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C4171C-B632-B0ED-0CA8-9E9BA1BFC3BC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B0A8614-8A50-1B07-2EA6-51556436F94A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778C4FF1-F55B-EBDD-86CD-962F90480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300" y="380711"/>
            <a:ext cx="6924270" cy="6089904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T2 TOTAL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E7898FFF-1A5D-03D7-32E4-8682F9267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65570" y="388938"/>
            <a:ext cx="4785129" cy="3040062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TOTAL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88EA6EA4-3894-9DD1-524F-67215DF128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65571" y="3429000"/>
            <a:ext cx="4785129" cy="3040063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T2 TOTAL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3F534E-4915-D581-9762-CC6A49E7BD19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B626081-12BD-4948-6A05-32C986F07B37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39F744-A66D-00D0-F420-C083DE33D735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BCAF52-3F7E-81B4-D3D7-08066EA807F5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F8BD88-D1F8-766D-1F81-D1F28454C119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28628DD4-8B51-3A33-1CFE-665F1E0E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102"/>
            <a:ext cx="12192000" cy="77320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489E7C4-39AC-E32D-A4D9-B173138A7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18" y="5999444"/>
            <a:ext cx="607780" cy="607780"/>
          </a:xfrm>
          <a:prstGeom prst="rect">
            <a:avLst/>
          </a:prstGeom>
        </p:spPr>
      </p:pic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09B13F5F-5F26-B47D-BFAB-B17A7D7ACF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4150" y="1855788"/>
            <a:ext cx="3852863" cy="4143375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T2 TOTAL HISTOGRAM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B7673061-475C-E193-A787-5611D4D7AF7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73476" y="1854874"/>
            <a:ext cx="3852863" cy="4143375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TOTAL HISTOGRAM</a:t>
            </a: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9D77751F-E259-B3A5-DE41-E5C5993EE0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4987" y="1854874"/>
            <a:ext cx="3852863" cy="4143375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T2 TOTAL HISTOGRAM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930F4-0CDC-08AA-2475-F070CEBC8D2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096963"/>
            <a:ext cx="12192000" cy="490537"/>
          </a:xfrm>
        </p:spPr>
        <p:txBody>
          <a:bodyPr/>
          <a:lstStyle>
            <a:lvl1pPr marL="0" indent="0">
              <a:buFontTx/>
              <a:buNone/>
              <a:defRPr sz="3000" b="1" i="1" u="sng">
                <a:latin typeface="+mj-lt"/>
              </a:defRPr>
            </a:lvl1pPr>
            <a:lvl2pPr marL="457200" indent="0">
              <a:buFontTx/>
              <a:buNone/>
              <a:defRPr sz="3000" b="1" i="1" u="sng">
                <a:latin typeface="+mj-lt"/>
              </a:defRPr>
            </a:lvl2pPr>
            <a:lvl3pPr marL="914400" indent="0">
              <a:buFontTx/>
              <a:buNone/>
              <a:defRPr sz="3000" b="1" i="1" u="sng">
                <a:latin typeface="+mj-lt"/>
              </a:defRPr>
            </a:lvl3pPr>
            <a:lvl4pPr marL="1371600" indent="0">
              <a:buFontTx/>
              <a:buNone/>
              <a:defRPr sz="3000" b="1" i="1" u="sng">
                <a:latin typeface="+mj-lt"/>
              </a:defRPr>
            </a:lvl4pPr>
            <a:lvl5pPr marL="1828800" indent="0">
              <a:buFontTx/>
              <a:buNone/>
              <a:defRPr sz="3000" b="1" i="1" u="sng">
                <a:latin typeface="+mj-lt"/>
              </a:defRPr>
            </a:lvl5pPr>
          </a:lstStyle>
          <a:p>
            <a:pPr lvl="1"/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3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52ADC3E-1215-9C9E-CE53-368E10A88AAE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7C3CC7-BE78-E516-8981-A6BF97E43B61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1BDF83-6F0C-4F7D-8810-AD325AD0F680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5BBB98-2D29-7648-A4E9-6B75BBBA5477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94928145-7341-2607-9EE2-6BF00937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0445"/>
            <a:ext cx="12192000" cy="792312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Kriging</a:t>
            </a:r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729F37-B5ED-202A-C421-2696BA498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18" y="5999444"/>
            <a:ext cx="607780" cy="60778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DFCFC31-2EC9-E31A-7877-6D6C02E261E7}"/>
              </a:ext>
            </a:extLst>
          </p:cNvPr>
          <p:cNvSpPr/>
          <p:nvPr userDrawn="1"/>
        </p:nvSpPr>
        <p:spPr>
          <a:xfrm>
            <a:off x="1282890" y="3302756"/>
            <a:ext cx="981274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E97C329-B4CB-4EAA-C4D8-BF4E882B271A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5810B0D-9F17-F00B-B84B-4143BA2AA642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06A1F8A-08E5-0FBD-577E-DDB066071A6F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66427F3-1A51-A79D-1576-F9317918E436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5F26073F-A703-3075-2747-A704DCC8D3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054" y="297799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T1 T2 MODEL</a:t>
            </a:r>
          </a:p>
        </p:txBody>
      </p:sp>
      <p:sp>
        <p:nvSpPr>
          <p:cNvPr id="20" name="Espaço Reservado para Imagem 18">
            <a:extLst>
              <a:ext uri="{FF2B5EF4-FFF2-40B4-BE49-F238E27FC236}">
                <a16:creationId xmlns:a16="http://schemas.microsoft.com/office/drawing/2014/main" id="{2ED36919-750A-EB70-9B66-8AEBB84AED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39184" y="297799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T1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21" name="Espaço Reservado para Imagem 18">
            <a:extLst>
              <a:ext uri="{FF2B5EF4-FFF2-40B4-BE49-F238E27FC236}">
                <a16:creationId xmlns:a16="http://schemas.microsoft.com/office/drawing/2014/main" id="{C5636040-2C01-8ECE-D399-FF9A8C1FA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40314" y="297799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514350" indent="-5143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lang="en-US" sz="2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T2 MODEL</a:t>
            </a:r>
          </a:p>
        </p:txBody>
      </p:sp>
      <p:sp>
        <p:nvSpPr>
          <p:cNvPr id="22" name="Espaço Reservado para Imagem 18">
            <a:extLst>
              <a:ext uri="{FF2B5EF4-FFF2-40B4-BE49-F238E27FC236}">
                <a16:creationId xmlns:a16="http://schemas.microsoft.com/office/drawing/2014/main" id="{F54E69F3-17F4-7D33-9936-2B7FEABB2D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8054" y="3830363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T1 T2 HISTOGRAM</a:t>
            </a:r>
          </a:p>
        </p:txBody>
      </p:sp>
      <p:sp>
        <p:nvSpPr>
          <p:cNvPr id="23" name="Espaço Reservado para Imagem 18">
            <a:extLst>
              <a:ext uri="{FF2B5EF4-FFF2-40B4-BE49-F238E27FC236}">
                <a16:creationId xmlns:a16="http://schemas.microsoft.com/office/drawing/2014/main" id="{84550F26-F9CA-2493-8B69-F4C64E6E26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9184" y="3830363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T1 HISTOGRAM</a:t>
            </a:r>
          </a:p>
        </p:txBody>
      </p:sp>
      <p:sp>
        <p:nvSpPr>
          <p:cNvPr id="24" name="Espaço Reservado para Imagem 18">
            <a:extLst>
              <a:ext uri="{FF2B5EF4-FFF2-40B4-BE49-F238E27FC236}">
                <a16:creationId xmlns:a16="http://schemas.microsoft.com/office/drawing/2014/main" id="{941FACCB-19AE-BD36-9DED-D59C68F1217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40314" y="3830363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457200" indent="-457200" algn="ctr">
              <a:buNone/>
              <a:defRPr lang="en-US" sz="2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T2 HISTOGRAM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ECC25C-C397-B82B-79AE-59FD777829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041650"/>
            <a:ext cx="12192000" cy="42062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 b="1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pt-BR" dirty="0" err="1"/>
              <a:t>Variogram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6C28507-7EDA-8CC9-2FCF-3BDD49E3F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8113" y="3493008"/>
            <a:ext cx="3913187" cy="29051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2000">
                <a:latin typeface="+mj-lt"/>
              </a:defRPr>
            </a:lvl3pPr>
            <a:lvl4pPr marL="1371600" indent="0" algn="ctr">
              <a:buNone/>
              <a:defRPr sz="2000">
                <a:latin typeface="+mj-lt"/>
              </a:defRPr>
            </a:lvl4pPr>
            <a:lvl5pPr marL="1828800" indent="0"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pt-BR" dirty="0"/>
              <a:t>T1 </a:t>
            </a:r>
            <a:r>
              <a:rPr lang="pt-BR" dirty="0" err="1"/>
              <a:t>and</a:t>
            </a:r>
            <a:r>
              <a:rPr lang="pt-BR" dirty="0"/>
              <a:t> T2</a:t>
            </a:r>
            <a:endParaRPr lang="en-US" dirty="0"/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52388B00-D372-F68E-90DA-734D762FAA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39629" y="3496900"/>
            <a:ext cx="3913187" cy="29051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2000">
                <a:latin typeface="+mj-lt"/>
              </a:defRPr>
            </a:lvl3pPr>
            <a:lvl4pPr marL="1371600" indent="0" algn="ctr">
              <a:buNone/>
              <a:defRPr sz="2000">
                <a:latin typeface="+mj-lt"/>
              </a:defRPr>
            </a:lvl4pPr>
            <a:lvl5pPr marL="1828800" indent="0"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pt-BR" dirty="0"/>
              <a:t>T1</a:t>
            </a:r>
            <a:endParaRPr lang="en-US" dirty="0"/>
          </a:p>
        </p:txBody>
      </p:sp>
      <p:sp>
        <p:nvSpPr>
          <p:cNvPr id="8" name="Espaço Reservado para Texto 5">
            <a:extLst>
              <a:ext uri="{FF2B5EF4-FFF2-40B4-BE49-F238E27FC236}">
                <a16:creationId xmlns:a16="http://schemas.microsoft.com/office/drawing/2014/main" id="{21CC9ECA-5534-84AB-199F-0EDE08725A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0700" y="3493008"/>
            <a:ext cx="3913187" cy="29051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2000">
                <a:latin typeface="+mj-lt"/>
              </a:defRPr>
            </a:lvl3pPr>
            <a:lvl4pPr marL="1371600" indent="0" algn="ctr">
              <a:buNone/>
              <a:defRPr sz="2000">
                <a:latin typeface="+mj-lt"/>
              </a:defRPr>
            </a:lvl4pPr>
            <a:lvl5pPr marL="1828800" indent="0"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pt-BR" dirty="0"/>
              <a:t>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6639A5D-B259-20F5-8931-76F04507A99F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1DDC2F0-80C1-B641-0637-44F46D9F622F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9CA8F23-3FD7-CCAE-53A0-9081101A0EB8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BF9B95-02CE-81CF-CFE3-296A222EC403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057432FB-BC0B-379D-6D96-128617804B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688" y="314325"/>
            <a:ext cx="5929312" cy="3719513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 80 POINTS</a:t>
            </a:r>
          </a:p>
        </p:txBody>
      </p:sp>
      <p:sp>
        <p:nvSpPr>
          <p:cNvPr id="13" name="Espaço Reservado para Imagem 11">
            <a:extLst>
              <a:ext uri="{FF2B5EF4-FFF2-40B4-BE49-F238E27FC236}">
                <a16:creationId xmlns:a16="http://schemas.microsoft.com/office/drawing/2014/main" id="{687545D4-3304-C23C-9C4F-3CEE52E7CA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05236" y="311278"/>
            <a:ext cx="5929312" cy="3719513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 80 MODEL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10340725-CAFE-80D3-C883-033BCDB628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80429" y="4334164"/>
            <a:ext cx="3573460" cy="2220913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VARIOGRAM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BE4ACC4D-420A-0BDD-592C-DF873065E9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6688" y="4122738"/>
            <a:ext cx="3619500" cy="243840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STATISTICS</a:t>
            </a:r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7C5A9ADA-459A-7ED1-E289-09051FC69A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60802" y="4122596"/>
            <a:ext cx="4545012" cy="2424112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HISTOGRAM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5CA56-6D64-CED8-16D3-4254646FF0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80425" y="4030663"/>
            <a:ext cx="3563938" cy="3016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pt-BR" dirty="0"/>
              <a:t>RMSE = 0.00%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592904D-7508-1CD0-A0BC-FA6448E17E57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364170-D259-E73D-B3A8-3C9CC38337DD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D656A7-BD45-32C4-4A81-3DFD9310FA36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9C5D09-370D-5C4A-54CC-DCC27B22FA9C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8CD2A819-340C-07CD-5096-5C827BA4DC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7639" y="471488"/>
            <a:ext cx="7278398" cy="6011862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YIELD GAIN MODEL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9B719921-1D6F-A53E-D200-FB39689F01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18400" y="471488"/>
            <a:ext cx="4525963" cy="350043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YIELD GAIN HISTOGRAM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E8231F40-0B39-2F53-A138-54116189FF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16368" y="4054475"/>
            <a:ext cx="2281238" cy="2428875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STATISTICS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610572B-D9F2-7B0C-57C5-973E84FCBB1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91135" y="4051300"/>
            <a:ext cx="2171700" cy="2428875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220314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41A15-C740-DBD1-6071-9F674E03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DB228-5A0B-A9F3-78F1-939857EF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1935D-5401-9DA1-4645-87ABAF2E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9D7C44-557B-FD5D-526C-AE0B6627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6DD843-2CA5-F828-7F9E-C6C3E70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5E843-3012-1713-556E-1FC53C0F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8464-C40C-9D0B-8AB5-CA0C7AA3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ED1ACC-58CE-0362-FCC5-6E5FB92A9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ACB320-C885-2155-C797-89B58557C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8D396-7D2D-B22A-54B9-877F5C4B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F53495-1629-8550-80DA-995F6293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9E1AEB-9C52-9267-A731-A94F1270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AB1C50-B9B9-133F-F084-756CC8E8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D2340-5BA1-0E41-D788-2BF0223E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0146E-7F72-2918-AA44-0665582C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CBC9-41C6-4120-A737-123E6446988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05BAD-70CD-8534-F817-51B017900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500C2-1DD6-2C8A-8FC4-FE40D2F3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216C9-B9E1-9302-8632-53FBE1D07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Yield Estimate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F225F-F189-49AD-42BD-D47417F3B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Area: </a:t>
            </a:r>
            <a:r>
              <a:rPr lang="en-US" sz="3600" b="1" dirty="0" err="1">
                <a:latin typeface="+mj-lt"/>
              </a:rPr>
              <a:t>Arroio</a:t>
            </a:r>
            <a:r>
              <a:rPr lang="en-US" sz="3600" b="1" dirty="0">
                <a:latin typeface="+mj-lt"/>
              </a:rPr>
              <a:t> Grande</a:t>
            </a:r>
          </a:p>
        </p:txBody>
      </p:sp>
    </p:spTree>
    <p:extLst>
      <p:ext uri="{BB962C8B-B14F-4D97-AF65-F5344CB8AC3E}">
        <p14:creationId xmlns:p14="http://schemas.microsoft.com/office/powerpoint/2010/main" val="339121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CA4B98D6-E19F-7E4F-D625-A59D2CF0E3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C38B76-A92E-B136-34D9-699B106BA3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13C1009-9611-4844-264D-EA2E9E9C75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1521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A769-69E8-0A9A-D4CA-0A7C3AE9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Analysis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39460D-D9DD-4AB2-F8D9-F9B4A82B2F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882A0AF1-BAF3-BA0B-B469-49BEC156B9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BEDE56D-2B86-51B9-821C-F9E96897B9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1579FF-1EC3-A152-DDF9-8DCFCD5A95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63407"/>
            <a:ext cx="12192000" cy="490537"/>
          </a:xfrm>
        </p:spPr>
        <p:txBody>
          <a:bodyPr>
            <a:normAutofit lnSpcReduction="10000"/>
          </a:bodyPr>
          <a:lstStyle/>
          <a:p>
            <a:pPr lvl="1"/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A02AD-6355-61D6-111D-E04039A0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3745"/>
            <a:ext cx="12192000" cy="929012"/>
          </a:xfrm>
        </p:spPr>
        <p:txBody>
          <a:bodyPr/>
          <a:lstStyle/>
          <a:p>
            <a:pPr algn="ctr"/>
            <a:r>
              <a:rPr lang="en-US" sz="6000" b="1" dirty="0"/>
              <a:t>Method Kriging</a:t>
            </a:r>
          </a:p>
        </p:txBody>
      </p:sp>
    </p:spTree>
    <p:extLst>
      <p:ext uri="{BB962C8B-B14F-4D97-AF65-F5344CB8AC3E}">
        <p14:creationId xmlns:p14="http://schemas.microsoft.com/office/powerpoint/2010/main" val="35346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C01BE90D-75BE-5263-F195-4AF24800FB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AF04B-28F2-B0DD-71E4-C9C855A124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88D1E418-56B1-0549-4BC3-15AA126B1D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72CA4EB-F73D-114C-60BD-954E1CD9F9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A78F1BD-0F9C-28EC-CC61-BDE7A1508B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BE6D7B01-2AD4-DD99-8A15-BF691BB8D0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DC49E98-1C9F-4E93-B4BE-BABAFF8034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Variogram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7F9F514-EFE7-A1EC-CC9A-8BFD41F813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T1 and T2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B676B85-5D84-88E6-1360-6B650F565B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0222E0D-BAB8-2499-2379-D07E0B4C17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83611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8F1FC461-68E2-7232-43F3-66DBBB0C63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C43522-7488-EED4-85B1-DCAB730FD2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DBA91FCF-B6A9-B63B-9B68-A2A579D4A6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8B420DB-B339-BA7C-0B69-14F0DA6C8E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0BB15D9E-6DFD-3BCB-5F65-92B35E989F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6CD5726-3E67-480D-EA56-EE166E13DF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RMSE = 0.00%</a:t>
            </a:r>
          </a:p>
        </p:txBody>
      </p:sp>
    </p:spTree>
    <p:extLst>
      <p:ext uri="{BB962C8B-B14F-4D97-AF65-F5344CB8AC3E}">
        <p14:creationId xmlns:p14="http://schemas.microsoft.com/office/powerpoint/2010/main" val="362673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FB221EF9-7108-5ECF-C9B9-8939649D1D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E3660E-2DC9-2A6E-36A3-5416EEAAFD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8BA48A26-A6BB-3CD2-CB12-1D728C5E29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CFA7D6D7-1E76-AF23-73B6-71DC2B6817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F3FCB0-1F63-9176-F4CE-7D517B454E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6749E21-CACF-BB72-6ADE-8A9B268B2C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RMSE = 0.00%</a:t>
            </a:r>
          </a:p>
        </p:txBody>
      </p:sp>
    </p:spTree>
    <p:extLst>
      <p:ext uri="{BB962C8B-B14F-4D97-AF65-F5344CB8AC3E}">
        <p14:creationId xmlns:p14="http://schemas.microsoft.com/office/powerpoint/2010/main" val="28981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E3F6BD17-946C-EFD7-D5B1-D54A24AC28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8991F1-3717-37D9-9342-6FF4FCC608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3F00288-600D-EA1F-EEF8-C9C15520A2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E5433CF-3BD7-E2FA-FE3B-59E37C199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69359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24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Tema do Office</vt:lpstr>
      <vt:lpstr>Yield Estimate</vt:lpstr>
      <vt:lpstr>Apresentação do PowerPoint</vt:lpstr>
      <vt:lpstr>Analysis</vt:lpstr>
      <vt:lpstr>Method Kriging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Yield Estimate</dc:title>
  <dc:creator>Francisco</dc:creator>
  <cp:lastModifiedBy>Francisco</cp:lastModifiedBy>
  <cp:revision>3</cp:revision>
  <dcterms:created xsi:type="dcterms:W3CDTF">2024-02-16T01:27:11Z</dcterms:created>
  <dcterms:modified xsi:type="dcterms:W3CDTF">2024-02-16T20:55:09Z</dcterms:modified>
</cp:coreProperties>
</file>