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7df2bad6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7df2bad6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7df2bad6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7df2bad6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824e3660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824e3660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824e3660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824e3660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824e366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824e366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824e3660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824e3660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7df2bad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7df2bad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824e3660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824e3660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87c2144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87c2144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7c0090e1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7c0090e1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824e3660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824e3660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7d4284d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7d4284d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7df2bad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7df2bad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7df2bad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7df2bad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7df2bad6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7df2bad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7df2bad6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7df2bad6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7d4283a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7d4283a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1A LISTA DE EXERCÍCIOS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1890400" y="3226375"/>
            <a:ext cx="429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Francisco das Chagas Fernandes de Almeida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3  Convencional 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006150" y="981950"/>
            <a:ext cx="7811700" cy="3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de dados (amostras):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/>
              <a:t>Total de dados: 1000 amostras.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Divisão entre conjuntos de treinamento e validação: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/>
              <a:t>Conjunto de Treinamento: 80% das amostras (800 amostras).</a:t>
            </a:r>
            <a:endParaRPr sz="1300"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/>
              <a:t>Conjunto de Validação: 20% das amostras (200 amostras).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Número de Épocas de Treinamento: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/>
              <a:t>Número de Épocas: 5000 épocas.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Arquitetura para a questão 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2 neurônios de entrada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camada oculta com: 64 neurônios sigmoid 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Saída  8 neurônios sigmoid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3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306" y="1480031"/>
            <a:ext cx="5133400" cy="29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3  Termo do momento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006150" y="981950"/>
            <a:ext cx="7811700" cy="3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de dados (amostras):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/>
              <a:t>Total de dados: 1000 amostras.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Divisão entre conjuntos de treinamento e validação: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/>
              <a:t>Conjunto de Treinamento: 80% das amostras (800 amostras).</a:t>
            </a:r>
            <a:endParaRPr sz="1300"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/>
              <a:t>Conjunto de Validação: 20% das amostras (200 amostras).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Número de Épocas de Treinamento: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/>
              <a:t>Número de Épocas: 5000 épocas.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Arquitetura para a questão 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2 neurônios de entrada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camada oculta com: 64 neurônios sigmoid 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Saída  8 neurônios sigmoid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3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300" y="941688"/>
            <a:ext cx="5423400" cy="32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4  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006150" y="981950"/>
            <a:ext cx="7811700" cy="3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de dados (amostras):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/>
              <a:t>Total de dados: </a:t>
            </a:r>
            <a:r>
              <a:rPr lang="pt-BR"/>
              <a:t>500</a:t>
            </a:r>
            <a:r>
              <a:rPr lang="pt-BR" sz="1300"/>
              <a:t> amostras.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Divisão entre conjuntos de treinamento e validação: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/>
              <a:t>Conjunto de Treinamento: 80% das amostras (</a:t>
            </a:r>
            <a:r>
              <a:rPr lang="pt-BR"/>
              <a:t>400</a:t>
            </a:r>
            <a:r>
              <a:rPr lang="pt-BR" sz="1300"/>
              <a:t> amostras).</a:t>
            </a:r>
            <a:endParaRPr sz="1300"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/>
              <a:t>Conjunto de Validação: 20% das amostras (</a:t>
            </a:r>
            <a:r>
              <a:rPr lang="pt-BR"/>
              <a:t>100</a:t>
            </a:r>
            <a:r>
              <a:rPr lang="pt-BR" sz="1300"/>
              <a:t> amostras).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Número de Épocas de Treinamento: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/>
              <a:t>Número de Épocas: </a:t>
            </a:r>
            <a:r>
              <a:rPr lang="pt-BR"/>
              <a:t>50 </a:t>
            </a:r>
            <a:r>
              <a:rPr lang="pt-BR" sz="1300"/>
              <a:t>épocas.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Arquitetura para a questão 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10 neurônios de entrada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camada oculta com: 50 neurônios relu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Saída  3 neurônios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75" y="1910400"/>
            <a:ext cx="7430850" cy="7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07700" y="467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4</a:t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525" y="1042050"/>
            <a:ext cx="6780950" cy="37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187" y="516688"/>
            <a:ext cx="7439626" cy="411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13" y="1938338"/>
            <a:ext cx="65817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1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Input: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Perceptron :  8  ativação sigmoid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Total de dados usados: 8000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Treino 80%: 6400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Validação 20%: 1600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</a:t>
            </a:r>
            <a:r>
              <a:rPr lang="pt-BR"/>
              <a:t>uído: 0.1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Total </a:t>
            </a:r>
            <a:r>
              <a:rPr lang="pt-BR"/>
              <a:t>épocas</a:t>
            </a:r>
            <a:r>
              <a:rPr lang="pt-BR"/>
              <a:t> : 1000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Accuracy: 100%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148" y="1935463"/>
            <a:ext cx="3417126" cy="20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1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600" y="966850"/>
            <a:ext cx="4616800" cy="38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2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97125" y="1142275"/>
            <a:ext cx="7038900" cy="3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A) função lógica XOR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</a:t>
            </a:r>
            <a:r>
              <a:rPr lang="pt-BR"/>
              <a:t>nsorFlow/Keras.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Conjunto de dados: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 para treinar e  2 para avaliar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Input 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10 relu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Sigmoid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Épocas: 5000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Optimizer: Adam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Loss: binary_crossentropy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2 A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950" y="1307850"/>
            <a:ext cx="434609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88"/>
              <a:t>b) f(x) = log10 (x), onde 1 ≤ x ≤ 10</a:t>
            </a:r>
            <a:endParaRPr sz="1988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968575"/>
            <a:ext cx="7038900" cy="3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Total dados:  400 dados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Épocas:</a:t>
            </a:r>
            <a:r>
              <a:rPr lang="pt-BR"/>
              <a:t> 2000 épocas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rede neural utilizada tem a seguinte arquitetura: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 neurônios ReLU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camada de saída com 1 neurônio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Treino 80%: 320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Validação 20%: 80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2 B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00" y="1435000"/>
            <a:ext cx="8270073" cy="34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1160425" y="10195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MSE: </a:t>
            </a: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0.0065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2 C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108850"/>
            <a:ext cx="70389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de dados 400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Épocas: 5000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Foram geradas 400</a:t>
            </a:r>
            <a:endParaRPr/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80% para treinamento 320 dados</a:t>
            </a:r>
            <a:endParaRPr/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 20% validação  80 dados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de Entrada:  64 neurônios ReLU.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camada oculta 64 neurônios ReLU.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de Saída: 1 unidade neurônio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2 C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375" y="977275"/>
            <a:ext cx="547926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