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7df2bad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7df2bad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e02b6fa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e02b6fa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824e366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824e366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38083706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38083706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824e3660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824e3660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7df2bad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7df2bad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824e3660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824e3660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7c0090e1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7c0090e1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380837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380837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824e3660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824e3660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e02b6f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e02b6f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26420ce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26420ce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26420ced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26420ce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e02b6fa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e02b6fa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e02b6fa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e02b6fa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r>
              <a:rPr lang="pt-BR"/>
              <a:t>A LISTA DE EXERCÍCIOS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1890400" y="3226375"/>
            <a:ext cx="429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Francisco das Chagas Fernandes de Almeida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 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00" y="1307850"/>
            <a:ext cx="4007515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190" y="1307850"/>
            <a:ext cx="4009911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694700" y="9616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Acurácia: 99.06%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5258150" y="9285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Acurácia: 97.43%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 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7750"/>
            <a:ext cx="4392351" cy="3407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151" y="1107750"/>
            <a:ext cx="4294449" cy="3359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304200" y="200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3 CIFAR-10 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019500" y="808275"/>
            <a:ext cx="6602100" cy="3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200"/>
              <a:t>Épocas: 10</a:t>
            </a:r>
            <a:endParaRPr sz="12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200"/>
              <a:t>tensorflow/keras</a:t>
            </a:r>
            <a:endParaRPr sz="12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/>
              <a:t>3 Camada Convolucional 2D (Conv2D)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1 com 32 neurônios Relu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 com com 64 neurônios Relu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 Camada de Pooling 2D: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200"/>
              <a:t>Camadas Densas:</a:t>
            </a:r>
            <a:endParaRPr sz="1200"/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Layers.Flatten() para conectar a camadas densas.</a:t>
            </a:r>
            <a:endParaRPr sz="12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200"/>
              <a:t>2 camadas densas com ReLU. </a:t>
            </a:r>
            <a:endParaRPr sz="1200"/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64 neurônios.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10 neurônios.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0" l="0" r="0" t="3100"/>
          <a:stretch/>
        </p:blipFill>
        <p:spPr>
          <a:xfrm>
            <a:off x="2103163" y="720950"/>
            <a:ext cx="4937675" cy="37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00" y="797038"/>
            <a:ext cx="4623700" cy="35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850" y="778900"/>
            <a:ext cx="7734034" cy="34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748" y="578350"/>
            <a:ext cx="4630750" cy="39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1 Titanic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93875"/>
            <a:ext cx="29910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Épocas</a:t>
            </a:r>
            <a:r>
              <a:rPr lang="pt-BR"/>
              <a:t>: 1000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TensorFlow/keras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/>
              <a:t>1 c</a:t>
            </a:r>
            <a:r>
              <a:rPr lang="pt-BR" sz="1300"/>
              <a:t>amada com 32 neurônios Relu.</a:t>
            </a:r>
            <a:endParaRPr sz="13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/>
              <a:t>Camada de Dropout: 0.3</a:t>
            </a:r>
            <a:endParaRPr sz="13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/>
              <a:t>Camada de Saída: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/>
              <a:t> 1 </a:t>
            </a:r>
            <a:r>
              <a:rPr lang="pt-BR" sz="1300"/>
              <a:t>Camada com 1 neurônio</a:t>
            </a:r>
            <a:r>
              <a:rPr lang="pt-BR"/>
              <a:t> </a:t>
            </a:r>
            <a:r>
              <a:rPr lang="pt-BR" sz="1300"/>
              <a:t>sigmoid</a:t>
            </a:r>
            <a:r>
              <a:rPr lang="pt-BR"/>
              <a:t>.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5226650" y="1307850"/>
            <a:ext cx="29910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Remoção: </a:t>
            </a:r>
            <a:r>
              <a:rPr lang="pt-BR"/>
              <a:t>Name, Ticket e Cabin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Media: Age e Fare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Nova coluna: Pclass, Sex e Embarked.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31105" l="0" r="0" t="0"/>
          <a:stretch/>
        </p:blipFill>
        <p:spPr>
          <a:xfrm>
            <a:off x="1021800" y="1580806"/>
            <a:ext cx="7100399" cy="19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18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1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50561" l="0" r="0" t="0"/>
          <a:stretch/>
        </p:blipFill>
        <p:spPr>
          <a:xfrm>
            <a:off x="1018763" y="1422800"/>
            <a:ext cx="7106474" cy="28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18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1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0" l="0" r="0" t="48054"/>
          <a:stretch/>
        </p:blipFill>
        <p:spPr>
          <a:xfrm>
            <a:off x="1160950" y="1365125"/>
            <a:ext cx="6822099" cy="282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18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1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875" y="699450"/>
            <a:ext cx="4720249" cy="39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18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1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2028" l="1204" r="2400" t="0"/>
          <a:stretch/>
        </p:blipFill>
        <p:spPr>
          <a:xfrm>
            <a:off x="2424800" y="1094100"/>
            <a:ext cx="4241700" cy="366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 MNIST  - CNN 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097125" y="1142275"/>
            <a:ext cx="70389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Épocas</a:t>
            </a:r>
            <a:r>
              <a:rPr lang="pt-BR"/>
              <a:t>: 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TensorFlow/Keras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 Camada Convolucional 2D (Conv2D)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1 com 32 neurônios Relu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1 com com 64 neurônios Relu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 Camada de Pooling 2D: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Camada de Achatamento (Flatten):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Camada com 128 neurônios Relu: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Camada com 10 neurônios softmax.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 </a:t>
            </a:r>
            <a:r>
              <a:rPr lang="pt-BR"/>
              <a:t>MNIST  - </a:t>
            </a:r>
            <a:r>
              <a:rPr lang="pt-BR"/>
              <a:t>Percepton de </a:t>
            </a:r>
            <a:r>
              <a:rPr lang="pt-BR"/>
              <a:t>Multicamadas</a:t>
            </a:r>
            <a:r>
              <a:rPr lang="pt-BR"/>
              <a:t> 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097125" y="1142275"/>
            <a:ext cx="70389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Épocas: 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TensorFlow/Keras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Camada 64 neurônios  ReLu: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Camada de 32 </a:t>
            </a:r>
            <a:r>
              <a:rPr lang="pt-BR"/>
              <a:t>neurônios ReLu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Camada com 10 neurônios softmax.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