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80" r:id="rId23"/>
    <p:sldId id="277" r:id="rId24"/>
    <p:sldId id="278" r:id="rId25"/>
    <p:sldId id="279"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21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_rels/data11.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_rels/data12.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_rels/data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8.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_rels/data9.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8.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6" Type="http://schemas.openxmlformats.org/officeDocument/2006/relationships/image" Target="../media/image57.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34EAD-DD32-47D7-AAEB-7DF5F9B88F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F5CB96-DC19-4603-B8C2-0B7CDB442EA4}">
      <dgm:prSet custT="1"/>
      <dgm:spPr/>
      <dgm:t>
        <a:bodyPr/>
        <a:lstStyle/>
        <a:p>
          <a:r>
            <a:rPr lang="en-US" sz="1800"/>
            <a:t>According to the Centers for Disease Control and Prevention (CDC),  Diabetes is a chronic (long-lasting) health condition that affects how your body turns food into energy.</a:t>
          </a:r>
          <a:endParaRPr lang="en-US" sz="1800" dirty="0"/>
        </a:p>
      </dgm:t>
    </dgm:pt>
    <dgm:pt modelId="{F6E449C4-3766-4634-AF0D-E81ED420C26B}" type="parTrans" cxnId="{1ECF368F-D0B4-4865-BFDD-23461D907CB8}">
      <dgm:prSet/>
      <dgm:spPr/>
      <dgm:t>
        <a:bodyPr/>
        <a:lstStyle/>
        <a:p>
          <a:endParaRPr lang="en-US"/>
        </a:p>
      </dgm:t>
    </dgm:pt>
    <dgm:pt modelId="{55326A08-7E6D-49FC-9BCF-EBAC004CC0E3}" type="sibTrans" cxnId="{1ECF368F-D0B4-4865-BFDD-23461D907CB8}">
      <dgm:prSet/>
      <dgm:spPr/>
      <dgm:t>
        <a:bodyPr/>
        <a:lstStyle/>
        <a:p>
          <a:endParaRPr lang="en-US"/>
        </a:p>
      </dgm:t>
    </dgm:pt>
    <dgm:pt modelId="{2EB639F4-FB0E-4F3F-9F2D-C6CF60B1AA15}">
      <dgm:prSet custT="1"/>
      <dgm:spPr/>
      <dgm:t>
        <a:bodyPr/>
        <a:lstStyle/>
        <a:p>
          <a:r>
            <a:rPr lang="en-US" sz="1800"/>
            <a:t>The body doesn’t make enough insulin or can’t use it as well as it should. When there isn’t enough insulin or cells stop responding to insulin, too much blood sugar stays in your bloodstream. Over time, that can cause serious health problems, such as heart disease, vision loss, and kidney disease.</a:t>
          </a:r>
          <a:endParaRPr lang="en-US" sz="1800" dirty="0"/>
        </a:p>
      </dgm:t>
    </dgm:pt>
    <dgm:pt modelId="{B5F29C92-2813-4B27-844C-9F5ADFF6C924}" type="parTrans" cxnId="{3446E333-CB4D-4164-9DF0-A4B7AB587526}">
      <dgm:prSet/>
      <dgm:spPr/>
      <dgm:t>
        <a:bodyPr/>
        <a:lstStyle/>
        <a:p>
          <a:endParaRPr lang="en-US"/>
        </a:p>
      </dgm:t>
    </dgm:pt>
    <dgm:pt modelId="{68AEF532-9927-4FF3-9188-418C90E3AB41}" type="sibTrans" cxnId="{3446E333-CB4D-4164-9DF0-A4B7AB587526}">
      <dgm:prSet/>
      <dgm:spPr/>
      <dgm:t>
        <a:bodyPr/>
        <a:lstStyle/>
        <a:p>
          <a:endParaRPr lang="en-US"/>
        </a:p>
      </dgm:t>
    </dgm:pt>
    <dgm:pt modelId="{941CAE37-B376-4ED6-A856-39D165635F9E}" type="pres">
      <dgm:prSet presAssocID="{83D34EAD-DD32-47D7-AAEB-7DF5F9B88F73}" presName="root" presStyleCnt="0">
        <dgm:presLayoutVars>
          <dgm:dir/>
          <dgm:resizeHandles val="exact"/>
        </dgm:presLayoutVars>
      </dgm:prSet>
      <dgm:spPr/>
    </dgm:pt>
    <dgm:pt modelId="{36BAE110-A9F9-4528-A871-28D71F3539BD}" type="pres">
      <dgm:prSet presAssocID="{C5F5CB96-DC19-4603-B8C2-0B7CDB442EA4}" presName="compNode" presStyleCnt="0"/>
      <dgm:spPr/>
    </dgm:pt>
    <dgm:pt modelId="{DF192B50-6258-43C4-BD22-12BC432E2476}" type="pres">
      <dgm:prSet presAssocID="{C5F5CB96-DC19-4603-B8C2-0B7CDB442EA4}" presName="bgRect" presStyleLbl="bgShp" presStyleIdx="0" presStyleCnt="2"/>
      <dgm:spPr/>
    </dgm:pt>
    <dgm:pt modelId="{C7C9E644-A7CE-4301-8CCC-043AD4FD80E4}" type="pres">
      <dgm:prSet presAssocID="{C5F5CB96-DC19-4603-B8C2-0B7CDB442E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CF0AA1A2-2965-4D84-B8B6-7733C212A650}" type="pres">
      <dgm:prSet presAssocID="{C5F5CB96-DC19-4603-B8C2-0B7CDB442EA4}" presName="spaceRect" presStyleCnt="0"/>
      <dgm:spPr/>
    </dgm:pt>
    <dgm:pt modelId="{D121B9B3-DAAE-4A4D-81D5-078FD82B067E}" type="pres">
      <dgm:prSet presAssocID="{C5F5CB96-DC19-4603-B8C2-0B7CDB442EA4}" presName="parTx" presStyleLbl="revTx" presStyleIdx="0" presStyleCnt="2" custLinFactNeighborX="465" custLinFactNeighborY="-5692">
        <dgm:presLayoutVars>
          <dgm:chMax val="0"/>
          <dgm:chPref val="0"/>
        </dgm:presLayoutVars>
      </dgm:prSet>
      <dgm:spPr/>
    </dgm:pt>
    <dgm:pt modelId="{95A8A45A-668C-41A4-A97D-96C9195945A7}" type="pres">
      <dgm:prSet presAssocID="{55326A08-7E6D-49FC-9BCF-EBAC004CC0E3}" presName="sibTrans" presStyleCnt="0"/>
      <dgm:spPr/>
    </dgm:pt>
    <dgm:pt modelId="{CA2E1C88-10A8-49C0-9D3C-4227A448A40D}" type="pres">
      <dgm:prSet presAssocID="{2EB639F4-FB0E-4F3F-9F2D-C6CF60B1AA15}" presName="compNode" presStyleCnt="0"/>
      <dgm:spPr/>
    </dgm:pt>
    <dgm:pt modelId="{79CF4FD6-E528-44DD-ACDE-0ED7999356DB}" type="pres">
      <dgm:prSet presAssocID="{2EB639F4-FB0E-4F3F-9F2D-C6CF60B1AA15}" presName="bgRect" presStyleLbl="bgShp" presStyleIdx="1" presStyleCnt="2" custScaleY="112240"/>
      <dgm:spPr/>
    </dgm:pt>
    <dgm:pt modelId="{6CA7B16B-A942-4821-9FA0-C2212612E2B6}" type="pres">
      <dgm:prSet presAssocID="{2EB639F4-FB0E-4F3F-9F2D-C6CF60B1AA1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6F17B5BD-70CF-4EAB-B218-FEBD5C2E2826}" type="pres">
      <dgm:prSet presAssocID="{2EB639F4-FB0E-4F3F-9F2D-C6CF60B1AA15}" presName="spaceRect" presStyleCnt="0"/>
      <dgm:spPr/>
    </dgm:pt>
    <dgm:pt modelId="{9BAEB8F6-9C92-4B27-9580-814754D05BDE}" type="pres">
      <dgm:prSet presAssocID="{2EB639F4-FB0E-4F3F-9F2D-C6CF60B1AA15}" presName="parTx" presStyleLbl="revTx" presStyleIdx="1" presStyleCnt="2" custLinFactNeighborX="465" custLinFactNeighborY="-5226">
        <dgm:presLayoutVars>
          <dgm:chMax val="0"/>
          <dgm:chPref val="0"/>
        </dgm:presLayoutVars>
      </dgm:prSet>
      <dgm:spPr/>
    </dgm:pt>
  </dgm:ptLst>
  <dgm:cxnLst>
    <dgm:cxn modelId="{A1693D2F-6D78-4435-9342-1832A2B44607}" type="presOf" srcId="{2EB639F4-FB0E-4F3F-9F2D-C6CF60B1AA15}" destId="{9BAEB8F6-9C92-4B27-9580-814754D05BDE}" srcOrd="0" destOrd="0" presId="urn:microsoft.com/office/officeart/2018/2/layout/IconVerticalSolidList"/>
    <dgm:cxn modelId="{3446E333-CB4D-4164-9DF0-A4B7AB587526}" srcId="{83D34EAD-DD32-47D7-AAEB-7DF5F9B88F73}" destId="{2EB639F4-FB0E-4F3F-9F2D-C6CF60B1AA15}" srcOrd="1" destOrd="0" parTransId="{B5F29C92-2813-4B27-844C-9F5ADFF6C924}" sibTransId="{68AEF532-9927-4FF3-9188-418C90E3AB41}"/>
    <dgm:cxn modelId="{1ECF368F-D0B4-4865-BFDD-23461D907CB8}" srcId="{83D34EAD-DD32-47D7-AAEB-7DF5F9B88F73}" destId="{C5F5CB96-DC19-4603-B8C2-0B7CDB442EA4}" srcOrd="0" destOrd="0" parTransId="{F6E449C4-3766-4634-AF0D-E81ED420C26B}" sibTransId="{55326A08-7E6D-49FC-9BCF-EBAC004CC0E3}"/>
    <dgm:cxn modelId="{554789C5-FC41-4568-A10F-6C95F777F26D}" type="presOf" srcId="{83D34EAD-DD32-47D7-AAEB-7DF5F9B88F73}" destId="{941CAE37-B376-4ED6-A856-39D165635F9E}" srcOrd="0" destOrd="0" presId="urn:microsoft.com/office/officeart/2018/2/layout/IconVerticalSolidList"/>
    <dgm:cxn modelId="{082A42CD-77DD-4BE9-AAA1-1A856B770941}" type="presOf" srcId="{C5F5CB96-DC19-4603-B8C2-0B7CDB442EA4}" destId="{D121B9B3-DAAE-4A4D-81D5-078FD82B067E}" srcOrd="0" destOrd="0" presId="urn:microsoft.com/office/officeart/2018/2/layout/IconVerticalSolidList"/>
    <dgm:cxn modelId="{BADC249C-B807-485F-9CD5-D52294BCA856}" type="presParOf" srcId="{941CAE37-B376-4ED6-A856-39D165635F9E}" destId="{36BAE110-A9F9-4528-A871-28D71F3539BD}" srcOrd="0" destOrd="0" presId="urn:microsoft.com/office/officeart/2018/2/layout/IconVerticalSolidList"/>
    <dgm:cxn modelId="{0AE4850D-32FC-47FD-A41F-E118341A389D}" type="presParOf" srcId="{36BAE110-A9F9-4528-A871-28D71F3539BD}" destId="{DF192B50-6258-43C4-BD22-12BC432E2476}" srcOrd="0" destOrd="0" presId="urn:microsoft.com/office/officeart/2018/2/layout/IconVerticalSolidList"/>
    <dgm:cxn modelId="{DDA013D9-EAC0-42E1-AD05-15457346C6E2}" type="presParOf" srcId="{36BAE110-A9F9-4528-A871-28D71F3539BD}" destId="{C7C9E644-A7CE-4301-8CCC-043AD4FD80E4}" srcOrd="1" destOrd="0" presId="urn:microsoft.com/office/officeart/2018/2/layout/IconVerticalSolidList"/>
    <dgm:cxn modelId="{E205FCD5-768E-4D72-A786-C1CD9CC15F7C}" type="presParOf" srcId="{36BAE110-A9F9-4528-A871-28D71F3539BD}" destId="{CF0AA1A2-2965-4D84-B8B6-7733C212A650}" srcOrd="2" destOrd="0" presId="urn:microsoft.com/office/officeart/2018/2/layout/IconVerticalSolidList"/>
    <dgm:cxn modelId="{07914D05-D098-436A-BE79-B8FD03E5539A}" type="presParOf" srcId="{36BAE110-A9F9-4528-A871-28D71F3539BD}" destId="{D121B9B3-DAAE-4A4D-81D5-078FD82B067E}" srcOrd="3" destOrd="0" presId="urn:microsoft.com/office/officeart/2018/2/layout/IconVerticalSolidList"/>
    <dgm:cxn modelId="{25EEE555-DD3F-4579-931A-507702C6D0F1}" type="presParOf" srcId="{941CAE37-B376-4ED6-A856-39D165635F9E}" destId="{95A8A45A-668C-41A4-A97D-96C9195945A7}" srcOrd="1" destOrd="0" presId="urn:microsoft.com/office/officeart/2018/2/layout/IconVerticalSolidList"/>
    <dgm:cxn modelId="{DDAA2CAC-9030-4DCB-9B7F-5F531D4856A1}" type="presParOf" srcId="{941CAE37-B376-4ED6-A856-39D165635F9E}" destId="{CA2E1C88-10A8-49C0-9D3C-4227A448A40D}" srcOrd="2" destOrd="0" presId="urn:microsoft.com/office/officeart/2018/2/layout/IconVerticalSolidList"/>
    <dgm:cxn modelId="{6AD22A98-4FC0-4E67-ADF6-66729C394799}" type="presParOf" srcId="{CA2E1C88-10A8-49C0-9D3C-4227A448A40D}" destId="{79CF4FD6-E528-44DD-ACDE-0ED7999356DB}" srcOrd="0" destOrd="0" presId="urn:microsoft.com/office/officeart/2018/2/layout/IconVerticalSolidList"/>
    <dgm:cxn modelId="{0B0711B0-996D-4B4D-8126-C2BE6DCDB6A4}" type="presParOf" srcId="{CA2E1C88-10A8-49C0-9D3C-4227A448A40D}" destId="{6CA7B16B-A942-4821-9FA0-C2212612E2B6}" srcOrd="1" destOrd="0" presId="urn:microsoft.com/office/officeart/2018/2/layout/IconVerticalSolidList"/>
    <dgm:cxn modelId="{92A5C6A5-F246-4DF9-A662-C1C14A526068}" type="presParOf" srcId="{CA2E1C88-10A8-49C0-9D3C-4227A448A40D}" destId="{6F17B5BD-70CF-4EAB-B218-FEBD5C2E2826}" srcOrd="2" destOrd="0" presId="urn:microsoft.com/office/officeart/2018/2/layout/IconVerticalSolidList"/>
    <dgm:cxn modelId="{22815461-2113-4E01-B83F-69452C8A9B2B}" type="presParOf" srcId="{CA2E1C88-10A8-49C0-9D3C-4227A448A40D}" destId="{9BAEB8F6-9C92-4B27-9580-814754D05B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AD264B-ED25-42CE-9881-C479AEEEF2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C458D8-DBE5-4744-AE32-7E3868A024E9}">
      <dgm:prSet/>
      <dgm:spPr/>
      <dgm:t>
        <a:bodyPr/>
        <a:lstStyle/>
        <a:p>
          <a:pPr>
            <a:lnSpc>
              <a:spcPct val="100000"/>
            </a:lnSpc>
          </a:pPr>
          <a:r>
            <a:rPr lang="en-US" dirty="0"/>
            <a:t>Initial Recall: 84.58%</a:t>
          </a:r>
        </a:p>
      </dgm:t>
    </dgm:pt>
    <dgm:pt modelId="{12FBFC02-41D7-4934-9127-036F46761CBB}" type="parTrans" cxnId="{AE4D039A-4C91-4031-834A-EA1D35CA9B6A}">
      <dgm:prSet/>
      <dgm:spPr/>
      <dgm:t>
        <a:bodyPr/>
        <a:lstStyle/>
        <a:p>
          <a:endParaRPr lang="en-US"/>
        </a:p>
      </dgm:t>
    </dgm:pt>
    <dgm:pt modelId="{8AC7CE2E-3AB4-45ED-A040-E509432CC196}" type="sibTrans" cxnId="{AE4D039A-4C91-4031-834A-EA1D35CA9B6A}">
      <dgm:prSet/>
      <dgm:spPr/>
      <dgm:t>
        <a:bodyPr/>
        <a:lstStyle/>
        <a:p>
          <a:endParaRPr lang="en-US"/>
        </a:p>
      </dgm:t>
    </dgm:pt>
    <dgm:pt modelId="{9C4F19D5-8F69-4A19-B816-9A34E44EFAEE}">
      <dgm:prSet/>
      <dgm:spPr/>
      <dgm:t>
        <a:bodyPr/>
        <a:lstStyle/>
        <a:p>
          <a:pPr>
            <a:lnSpc>
              <a:spcPct val="100000"/>
            </a:lnSpc>
          </a:pPr>
          <a:r>
            <a:rPr lang="en-US"/>
            <a:t>Gridsearch:</a:t>
          </a:r>
        </a:p>
      </dgm:t>
    </dgm:pt>
    <dgm:pt modelId="{E420C7C1-45CB-4698-B66C-4AC7252D39B7}" type="parTrans" cxnId="{9D1D2FF9-77B3-4495-B341-FDCB617CA103}">
      <dgm:prSet/>
      <dgm:spPr/>
      <dgm:t>
        <a:bodyPr/>
        <a:lstStyle/>
        <a:p>
          <a:endParaRPr lang="en-US"/>
        </a:p>
      </dgm:t>
    </dgm:pt>
    <dgm:pt modelId="{DB651AED-5C06-40BC-AE90-05460687BFF3}" type="sibTrans" cxnId="{9D1D2FF9-77B3-4495-B341-FDCB617CA103}">
      <dgm:prSet/>
      <dgm:spPr/>
      <dgm:t>
        <a:bodyPr/>
        <a:lstStyle/>
        <a:p>
          <a:endParaRPr lang="en-US"/>
        </a:p>
      </dgm:t>
    </dgm:pt>
    <dgm:pt modelId="{41B0DF8C-CA23-43BF-B4A7-C4677B90495A}">
      <dgm:prSet/>
      <dgm:spPr/>
      <dgm:t>
        <a:bodyPr/>
        <a:lstStyle/>
        <a:p>
          <a:pPr>
            <a:lnSpc>
              <a:spcPct val="100000"/>
            </a:lnSpc>
          </a:pPr>
          <a:r>
            <a:rPr lang="en-US" dirty="0" err="1"/>
            <a:t>Max_depth</a:t>
          </a:r>
          <a:endParaRPr lang="en-US" dirty="0"/>
        </a:p>
      </dgm:t>
    </dgm:pt>
    <dgm:pt modelId="{B359BC67-D3FF-4DEF-AC0E-9E550B281E46}" type="parTrans" cxnId="{611F359F-1FB3-4517-8330-CCAD574A296A}">
      <dgm:prSet/>
      <dgm:spPr/>
      <dgm:t>
        <a:bodyPr/>
        <a:lstStyle/>
        <a:p>
          <a:endParaRPr lang="en-US"/>
        </a:p>
      </dgm:t>
    </dgm:pt>
    <dgm:pt modelId="{1D638CFE-8883-4571-9360-A9857FA0F6B3}" type="sibTrans" cxnId="{611F359F-1FB3-4517-8330-CCAD574A296A}">
      <dgm:prSet/>
      <dgm:spPr/>
      <dgm:t>
        <a:bodyPr/>
        <a:lstStyle/>
        <a:p>
          <a:endParaRPr lang="en-US"/>
        </a:p>
      </dgm:t>
    </dgm:pt>
    <dgm:pt modelId="{3DA30582-3E35-4776-AB6A-F8905B290BF9}">
      <dgm:prSet/>
      <dgm:spPr/>
      <dgm:t>
        <a:bodyPr/>
        <a:lstStyle/>
        <a:p>
          <a:pPr>
            <a:lnSpc>
              <a:spcPct val="100000"/>
            </a:lnSpc>
          </a:pPr>
          <a:r>
            <a:rPr lang="en-US" dirty="0" err="1"/>
            <a:t>Min_samples_split</a:t>
          </a:r>
          <a:endParaRPr lang="en-US" dirty="0"/>
        </a:p>
      </dgm:t>
    </dgm:pt>
    <dgm:pt modelId="{5D6C8A3B-8360-450A-808E-4A002B8CE806}" type="parTrans" cxnId="{400D22BA-68AB-4FDE-A8E5-0328943C8DDF}">
      <dgm:prSet/>
      <dgm:spPr/>
      <dgm:t>
        <a:bodyPr/>
        <a:lstStyle/>
        <a:p>
          <a:endParaRPr lang="en-US"/>
        </a:p>
      </dgm:t>
    </dgm:pt>
    <dgm:pt modelId="{C4A8386C-E833-456D-BA79-C2357DF513AC}" type="sibTrans" cxnId="{400D22BA-68AB-4FDE-A8E5-0328943C8DDF}">
      <dgm:prSet/>
      <dgm:spPr/>
      <dgm:t>
        <a:bodyPr/>
        <a:lstStyle/>
        <a:p>
          <a:endParaRPr lang="en-US"/>
        </a:p>
      </dgm:t>
    </dgm:pt>
    <dgm:pt modelId="{F81F03A6-D018-49CA-9DCE-1DF70AB15DD2}">
      <dgm:prSet/>
      <dgm:spPr/>
      <dgm:t>
        <a:bodyPr/>
        <a:lstStyle/>
        <a:p>
          <a:pPr>
            <a:lnSpc>
              <a:spcPct val="100000"/>
            </a:lnSpc>
          </a:pPr>
          <a:r>
            <a:rPr lang="en-US" dirty="0" err="1"/>
            <a:t>Min_samples_leaf</a:t>
          </a:r>
          <a:endParaRPr lang="en-US" dirty="0"/>
        </a:p>
      </dgm:t>
    </dgm:pt>
    <dgm:pt modelId="{861F02E5-33C8-4554-93F6-0D126F30F8EF}" type="parTrans" cxnId="{E1A8141E-654C-4704-82A8-C5210E910963}">
      <dgm:prSet/>
      <dgm:spPr/>
      <dgm:t>
        <a:bodyPr/>
        <a:lstStyle/>
        <a:p>
          <a:endParaRPr lang="en-US"/>
        </a:p>
      </dgm:t>
    </dgm:pt>
    <dgm:pt modelId="{9BAB7CC8-DC2A-40EE-A136-EE87359CC84C}" type="sibTrans" cxnId="{E1A8141E-654C-4704-82A8-C5210E910963}">
      <dgm:prSet/>
      <dgm:spPr/>
      <dgm:t>
        <a:bodyPr/>
        <a:lstStyle/>
        <a:p>
          <a:endParaRPr lang="en-US"/>
        </a:p>
      </dgm:t>
    </dgm:pt>
    <dgm:pt modelId="{945AD0B0-6732-40CF-B0EE-F28471063F37}">
      <dgm:prSet/>
      <dgm:spPr/>
      <dgm:t>
        <a:bodyPr/>
        <a:lstStyle/>
        <a:p>
          <a:pPr>
            <a:lnSpc>
              <a:spcPct val="100000"/>
            </a:lnSpc>
          </a:pPr>
          <a:r>
            <a:rPr lang="en-US" dirty="0" err="1"/>
            <a:t>N_estimators</a:t>
          </a:r>
          <a:endParaRPr lang="en-US" dirty="0"/>
        </a:p>
      </dgm:t>
    </dgm:pt>
    <dgm:pt modelId="{1776F5E6-9738-4C7F-AAF6-EAFBB86D3001}" type="parTrans" cxnId="{CD293B7F-55BD-4B1A-BD87-FFF43AF87402}">
      <dgm:prSet/>
      <dgm:spPr/>
      <dgm:t>
        <a:bodyPr/>
        <a:lstStyle/>
        <a:p>
          <a:endParaRPr lang="en-US"/>
        </a:p>
      </dgm:t>
    </dgm:pt>
    <dgm:pt modelId="{A2DB25B8-F575-4FC8-94FE-8F6FC0E6DC18}" type="sibTrans" cxnId="{CD293B7F-55BD-4B1A-BD87-FFF43AF87402}">
      <dgm:prSet/>
      <dgm:spPr/>
      <dgm:t>
        <a:bodyPr/>
        <a:lstStyle/>
        <a:p>
          <a:endParaRPr lang="en-US"/>
        </a:p>
      </dgm:t>
    </dgm:pt>
    <dgm:pt modelId="{E23135DF-C051-4EA1-AA82-888CE1FE61FF}">
      <dgm:prSet/>
      <dgm:spPr/>
      <dgm:t>
        <a:bodyPr/>
        <a:lstStyle/>
        <a:p>
          <a:pPr>
            <a:lnSpc>
              <a:spcPct val="100000"/>
            </a:lnSpc>
          </a:pPr>
          <a:r>
            <a:rPr lang="en-US" dirty="0"/>
            <a:t>Final Recall: 84.9860%</a:t>
          </a:r>
        </a:p>
      </dgm:t>
    </dgm:pt>
    <dgm:pt modelId="{698F1D91-143C-4DDF-8563-8F8EFD582033}" type="parTrans" cxnId="{10FBE308-A058-4BDD-B6B1-C8340188EEA9}">
      <dgm:prSet/>
      <dgm:spPr/>
      <dgm:t>
        <a:bodyPr/>
        <a:lstStyle/>
        <a:p>
          <a:endParaRPr lang="en-US"/>
        </a:p>
      </dgm:t>
    </dgm:pt>
    <dgm:pt modelId="{447902D9-80BD-4F76-A6CA-54ADD95EB8B9}" type="sibTrans" cxnId="{10FBE308-A058-4BDD-B6B1-C8340188EEA9}">
      <dgm:prSet/>
      <dgm:spPr/>
      <dgm:t>
        <a:bodyPr/>
        <a:lstStyle/>
        <a:p>
          <a:endParaRPr lang="en-US"/>
        </a:p>
      </dgm:t>
    </dgm:pt>
    <dgm:pt modelId="{92FC3CC4-0C96-4909-AA1D-3B580B53D04F}">
      <dgm:prSet/>
      <dgm:spPr/>
      <dgm:t>
        <a:bodyPr/>
        <a:lstStyle/>
        <a:p>
          <a:pPr>
            <a:lnSpc>
              <a:spcPct val="100000"/>
            </a:lnSpc>
          </a:pPr>
          <a:r>
            <a:rPr lang="en-US" dirty="0"/>
            <a:t>Time: 485s</a:t>
          </a:r>
        </a:p>
      </dgm:t>
    </dgm:pt>
    <dgm:pt modelId="{09DE46A7-AA1F-4491-AA35-1C6BC803E631}" type="parTrans" cxnId="{505CF590-E103-40D8-A492-B3DDE8D7BE71}">
      <dgm:prSet/>
      <dgm:spPr/>
      <dgm:t>
        <a:bodyPr/>
        <a:lstStyle/>
        <a:p>
          <a:endParaRPr lang="en-US"/>
        </a:p>
      </dgm:t>
    </dgm:pt>
    <dgm:pt modelId="{EA00A081-752E-462C-8907-C07E71FBE63C}" type="sibTrans" cxnId="{505CF590-E103-40D8-A492-B3DDE8D7BE71}">
      <dgm:prSet/>
      <dgm:spPr/>
      <dgm:t>
        <a:bodyPr/>
        <a:lstStyle/>
        <a:p>
          <a:endParaRPr lang="en-US"/>
        </a:p>
      </dgm:t>
    </dgm:pt>
    <dgm:pt modelId="{31B64C80-3A7B-412F-ABF8-226C83008F98}" type="pres">
      <dgm:prSet presAssocID="{06AD264B-ED25-42CE-9881-C479AEEEF2D2}" presName="root" presStyleCnt="0">
        <dgm:presLayoutVars>
          <dgm:dir/>
          <dgm:resizeHandles val="exact"/>
        </dgm:presLayoutVars>
      </dgm:prSet>
      <dgm:spPr/>
    </dgm:pt>
    <dgm:pt modelId="{0719EBC6-458B-4E93-B688-310B079A9EF6}" type="pres">
      <dgm:prSet presAssocID="{65C458D8-DBE5-4744-AE32-7E3868A024E9}" presName="compNode" presStyleCnt="0"/>
      <dgm:spPr/>
    </dgm:pt>
    <dgm:pt modelId="{7F8BFFBA-7D5B-4EFF-979D-C43D7EFC8ADC}" type="pres">
      <dgm:prSet presAssocID="{65C458D8-DBE5-4744-AE32-7E3868A024E9}" presName="bgRect" presStyleLbl="bgShp" presStyleIdx="0" presStyleCnt="8"/>
      <dgm:spPr/>
    </dgm:pt>
    <dgm:pt modelId="{2BFE38EA-4CF4-4C46-9AC3-395C7822016E}" type="pres">
      <dgm:prSet presAssocID="{65C458D8-DBE5-4744-AE32-7E3868A024E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lamation Mark"/>
        </a:ext>
      </dgm:extLst>
    </dgm:pt>
    <dgm:pt modelId="{9E39461B-0497-4E84-AA75-0B9BEB89B712}" type="pres">
      <dgm:prSet presAssocID="{65C458D8-DBE5-4744-AE32-7E3868A024E9}" presName="spaceRect" presStyleCnt="0"/>
      <dgm:spPr/>
    </dgm:pt>
    <dgm:pt modelId="{A849911F-199C-4D18-8F7B-75FC9068A6BA}" type="pres">
      <dgm:prSet presAssocID="{65C458D8-DBE5-4744-AE32-7E3868A024E9}" presName="parTx" presStyleLbl="revTx" presStyleIdx="0" presStyleCnt="8">
        <dgm:presLayoutVars>
          <dgm:chMax val="0"/>
          <dgm:chPref val="0"/>
        </dgm:presLayoutVars>
      </dgm:prSet>
      <dgm:spPr/>
    </dgm:pt>
    <dgm:pt modelId="{85AAD526-A879-4456-9BB7-902FABD01A14}" type="pres">
      <dgm:prSet presAssocID="{8AC7CE2E-3AB4-45ED-A040-E509432CC196}" presName="sibTrans" presStyleCnt="0"/>
      <dgm:spPr/>
    </dgm:pt>
    <dgm:pt modelId="{15FF72BE-401A-47CF-A52F-51E0387EDE39}" type="pres">
      <dgm:prSet presAssocID="{9C4F19D5-8F69-4A19-B816-9A34E44EFAEE}" presName="compNode" presStyleCnt="0"/>
      <dgm:spPr/>
    </dgm:pt>
    <dgm:pt modelId="{EC2E69FF-252B-4D74-A8F3-B1538A327A83}" type="pres">
      <dgm:prSet presAssocID="{9C4F19D5-8F69-4A19-B816-9A34E44EFAEE}" presName="bgRect" presStyleLbl="bgShp" presStyleIdx="1" presStyleCnt="8"/>
      <dgm:spPr/>
    </dgm:pt>
    <dgm:pt modelId="{E65616FA-27F8-4CFC-8F10-47401C4089F3}" type="pres">
      <dgm:prSet presAssocID="{9C4F19D5-8F69-4A19-B816-9A34E44EFAE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lloons"/>
        </a:ext>
      </dgm:extLst>
    </dgm:pt>
    <dgm:pt modelId="{53DDEF93-0BF8-4423-B222-21B5AC4A4D67}" type="pres">
      <dgm:prSet presAssocID="{9C4F19D5-8F69-4A19-B816-9A34E44EFAEE}" presName="spaceRect" presStyleCnt="0"/>
      <dgm:spPr/>
    </dgm:pt>
    <dgm:pt modelId="{6583490C-DCE1-4A58-B962-8307D0F4E119}" type="pres">
      <dgm:prSet presAssocID="{9C4F19D5-8F69-4A19-B816-9A34E44EFAEE}" presName="parTx" presStyleLbl="revTx" presStyleIdx="1" presStyleCnt="8">
        <dgm:presLayoutVars>
          <dgm:chMax val="0"/>
          <dgm:chPref val="0"/>
        </dgm:presLayoutVars>
      </dgm:prSet>
      <dgm:spPr/>
    </dgm:pt>
    <dgm:pt modelId="{A765E24C-F07E-4DBC-A418-CA561A1664AD}" type="pres">
      <dgm:prSet presAssocID="{DB651AED-5C06-40BC-AE90-05460687BFF3}" presName="sibTrans" presStyleCnt="0"/>
      <dgm:spPr/>
    </dgm:pt>
    <dgm:pt modelId="{F2D58C59-AC3C-408E-914A-0F392A25CA74}" type="pres">
      <dgm:prSet presAssocID="{41B0DF8C-CA23-43BF-B4A7-C4677B90495A}" presName="compNode" presStyleCnt="0"/>
      <dgm:spPr/>
    </dgm:pt>
    <dgm:pt modelId="{94B1B650-D057-465D-AABA-2C782953B872}" type="pres">
      <dgm:prSet presAssocID="{41B0DF8C-CA23-43BF-B4A7-C4677B90495A}" presName="bgRect" presStyleLbl="bgShp" presStyleIdx="2" presStyleCnt="8"/>
      <dgm:spPr/>
    </dgm:pt>
    <dgm:pt modelId="{8F4216A5-183B-41F9-AE79-48F7B2F62F4D}" type="pres">
      <dgm:prSet presAssocID="{41B0DF8C-CA23-43BF-B4A7-C4677B90495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065BDBA7-956B-4835-BFA9-8DC7AE778B96}" type="pres">
      <dgm:prSet presAssocID="{41B0DF8C-CA23-43BF-B4A7-C4677B90495A}" presName="spaceRect" presStyleCnt="0"/>
      <dgm:spPr/>
    </dgm:pt>
    <dgm:pt modelId="{F6307E8D-D426-4162-B396-963D3CFF90BF}" type="pres">
      <dgm:prSet presAssocID="{41B0DF8C-CA23-43BF-B4A7-C4677B90495A}" presName="parTx" presStyleLbl="revTx" presStyleIdx="2" presStyleCnt="8">
        <dgm:presLayoutVars>
          <dgm:chMax val="0"/>
          <dgm:chPref val="0"/>
        </dgm:presLayoutVars>
      </dgm:prSet>
      <dgm:spPr/>
    </dgm:pt>
    <dgm:pt modelId="{AC941640-80E3-40B0-806B-1D9B5E19FA47}" type="pres">
      <dgm:prSet presAssocID="{1D638CFE-8883-4571-9360-A9857FA0F6B3}" presName="sibTrans" presStyleCnt="0"/>
      <dgm:spPr/>
    </dgm:pt>
    <dgm:pt modelId="{99AFC740-E050-4994-801F-C0BF3CAD19E9}" type="pres">
      <dgm:prSet presAssocID="{3DA30582-3E35-4776-AB6A-F8905B290BF9}" presName="compNode" presStyleCnt="0"/>
      <dgm:spPr/>
    </dgm:pt>
    <dgm:pt modelId="{D485BA19-DF6F-41AC-8EDF-44A753077FE5}" type="pres">
      <dgm:prSet presAssocID="{3DA30582-3E35-4776-AB6A-F8905B290BF9}" presName="bgRect" presStyleLbl="bgShp" presStyleIdx="3" presStyleCnt="8"/>
      <dgm:spPr/>
    </dgm:pt>
    <dgm:pt modelId="{B96EE5B3-B27F-4A18-A4DE-2EAB35C0C7C7}" type="pres">
      <dgm:prSet presAssocID="{3DA30582-3E35-4776-AB6A-F8905B290BF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dgeCopyright"/>
        </a:ext>
      </dgm:extLst>
    </dgm:pt>
    <dgm:pt modelId="{1AE640C4-64DE-408D-B260-27C6CC7ACB74}" type="pres">
      <dgm:prSet presAssocID="{3DA30582-3E35-4776-AB6A-F8905B290BF9}" presName="spaceRect" presStyleCnt="0"/>
      <dgm:spPr/>
    </dgm:pt>
    <dgm:pt modelId="{C1F129EC-6081-4B59-A5A1-BFF7DBDED17A}" type="pres">
      <dgm:prSet presAssocID="{3DA30582-3E35-4776-AB6A-F8905B290BF9}" presName="parTx" presStyleLbl="revTx" presStyleIdx="3" presStyleCnt="8">
        <dgm:presLayoutVars>
          <dgm:chMax val="0"/>
          <dgm:chPref val="0"/>
        </dgm:presLayoutVars>
      </dgm:prSet>
      <dgm:spPr/>
    </dgm:pt>
    <dgm:pt modelId="{1EEC34C6-D557-4776-88B8-B815E5C085B7}" type="pres">
      <dgm:prSet presAssocID="{C4A8386C-E833-456D-BA79-C2357DF513AC}" presName="sibTrans" presStyleCnt="0"/>
      <dgm:spPr/>
    </dgm:pt>
    <dgm:pt modelId="{F5A7E5B7-5FA7-4226-87A3-A7548642FD8B}" type="pres">
      <dgm:prSet presAssocID="{F81F03A6-D018-49CA-9DCE-1DF70AB15DD2}" presName="compNode" presStyleCnt="0"/>
      <dgm:spPr/>
    </dgm:pt>
    <dgm:pt modelId="{A7684298-F206-4192-B034-22567E7DBB5A}" type="pres">
      <dgm:prSet presAssocID="{F81F03A6-D018-49CA-9DCE-1DF70AB15DD2}" presName="bgRect" presStyleLbl="bgShp" presStyleIdx="4" presStyleCnt="8"/>
      <dgm:spPr/>
    </dgm:pt>
    <dgm:pt modelId="{B70A66DB-F318-4A40-94BD-B38B9616A1B3}" type="pres">
      <dgm:prSet presAssocID="{F81F03A6-D018-49CA-9DCE-1DF70AB15DD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746064CE-C921-43DF-B36C-1DCF9687D925}" type="pres">
      <dgm:prSet presAssocID="{F81F03A6-D018-49CA-9DCE-1DF70AB15DD2}" presName="spaceRect" presStyleCnt="0"/>
      <dgm:spPr/>
    </dgm:pt>
    <dgm:pt modelId="{716AA639-4776-4836-A1BC-F5AA58493165}" type="pres">
      <dgm:prSet presAssocID="{F81F03A6-D018-49CA-9DCE-1DF70AB15DD2}" presName="parTx" presStyleLbl="revTx" presStyleIdx="4" presStyleCnt="8">
        <dgm:presLayoutVars>
          <dgm:chMax val="0"/>
          <dgm:chPref val="0"/>
        </dgm:presLayoutVars>
      </dgm:prSet>
      <dgm:spPr/>
    </dgm:pt>
    <dgm:pt modelId="{A91B826E-138C-4E43-9876-D476EF41AAB3}" type="pres">
      <dgm:prSet presAssocID="{9BAB7CC8-DC2A-40EE-A136-EE87359CC84C}" presName="sibTrans" presStyleCnt="0"/>
      <dgm:spPr/>
    </dgm:pt>
    <dgm:pt modelId="{6DF632EB-FBE6-4C66-BDC6-35616D7B7BDE}" type="pres">
      <dgm:prSet presAssocID="{945AD0B0-6732-40CF-B0EE-F28471063F37}" presName="compNode" presStyleCnt="0"/>
      <dgm:spPr/>
    </dgm:pt>
    <dgm:pt modelId="{3336A5F5-A423-4ED7-82E0-BB1C1C920D05}" type="pres">
      <dgm:prSet presAssocID="{945AD0B0-6732-40CF-B0EE-F28471063F37}" presName="bgRect" presStyleLbl="bgShp" presStyleIdx="5" presStyleCnt="8" custLinFactNeighborX="-8313" custLinFactNeighborY="2113"/>
      <dgm:spPr/>
    </dgm:pt>
    <dgm:pt modelId="{A7CFE1DB-D200-4F89-9BEA-F853DD5F9E2E}" type="pres">
      <dgm:prSet presAssocID="{945AD0B0-6732-40CF-B0EE-F28471063F3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6F19446B-BEA5-4D18-A6B0-0242B7344B68}" type="pres">
      <dgm:prSet presAssocID="{945AD0B0-6732-40CF-B0EE-F28471063F37}" presName="spaceRect" presStyleCnt="0"/>
      <dgm:spPr/>
    </dgm:pt>
    <dgm:pt modelId="{29D98BBB-5724-4807-91E8-95970FE20655}" type="pres">
      <dgm:prSet presAssocID="{945AD0B0-6732-40CF-B0EE-F28471063F37}" presName="parTx" presStyleLbl="revTx" presStyleIdx="5" presStyleCnt="8">
        <dgm:presLayoutVars>
          <dgm:chMax val="0"/>
          <dgm:chPref val="0"/>
        </dgm:presLayoutVars>
      </dgm:prSet>
      <dgm:spPr/>
    </dgm:pt>
    <dgm:pt modelId="{356D0CF9-BB14-4447-A4F1-48529867CC06}" type="pres">
      <dgm:prSet presAssocID="{A2DB25B8-F575-4FC8-94FE-8F6FC0E6DC18}" presName="sibTrans" presStyleCnt="0"/>
      <dgm:spPr/>
    </dgm:pt>
    <dgm:pt modelId="{3D7E7DB5-80BA-48EF-B0EB-092900ED6832}" type="pres">
      <dgm:prSet presAssocID="{E23135DF-C051-4EA1-AA82-888CE1FE61FF}" presName="compNode" presStyleCnt="0"/>
      <dgm:spPr/>
    </dgm:pt>
    <dgm:pt modelId="{E26DB46C-DB23-4742-96F7-6A8DAF8878D6}" type="pres">
      <dgm:prSet presAssocID="{E23135DF-C051-4EA1-AA82-888CE1FE61FF}" presName="bgRect" presStyleLbl="bgShp" presStyleIdx="6" presStyleCnt="8"/>
      <dgm:spPr/>
    </dgm:pt>
    <dgm:pt modelId="{E2FD7BB0-272A-41C3-B384-F23A567C7879}" type="pres">
      <dgm:prSet presAssocID="{E23135DF-C051-4EA1-AA82-888CE1FE61F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ustomer Review"/>
        </a:ext>
      </dgm:extLst>
    </dgm:pt>
    <dgm:pt modelId="{1F62BE62-0567-48E6-BA8F-F4A16B4348C5}" type="pres">
      <dgm:prSet presAssocID="{E23135DF-C051-4EA1-AA82-888CE1FE61FF}" presName="spaceRect" presStyleCnt="0"/>
      <dgm:spPr/>
    </dgm:pt>
    <dgm:pt modelId="{4B00B81F-2202-423C-8F67-3AA90ED497B9}" type="pres">
      <dgm:prSet presAssocID="{E23135DF-C051-4EA1-AA82-888CE1FE61FF}" presName="parTx" presStyleLbl="revTx" presStyleIdx="6" presStyleCnt="8">
        <dgm:presLayoutVars>
          <dgm:chMax val="0"/>
          <dgm:chPref val="0"/>
        </dgm:presLayoutVars>
      </dgm:prSet>
      <dgm:spPr/>
    </dgm:pt>
    <dgm:pt modelId="{8566277B-3767-4CEE-B5EB-8071B9EB6AD9}" type="pres">
      <dgm:prSet presAssocID="{447902D9-80BD-4F76-A6CA-54ADD95EB8B9}" presName="sibTrans" presStyleCnt="0"/>
      <dgm:spPr/>
    </dgm:pt>
    <dgm:pt modelId="{2BA52A6B-AF00-4F54-832E-4E5C1D23477F}" type="pres">
      <dgm:prSet presAssocID="{92FC3CC4-0C96-4909-AA1D-3B580B53D04F}" presName="compNode" presStyleCnt="0"/>
      <dgm:spPr/>
    </dgm:pt>
    <dgm:pt modelId="{0D02857E-88C1-46A0-8A97-C2D98C8DFD66}" type="pres">
      <dgm:prSet presAssocID="{92FC3CC4-0C96-4909-AA1D-3B580B53D04F}" presName="bgRect" presStyleLbl="bgShp" presStyleIdx="7" presStyleCnt="8"/>
      <dgm:spPr/>
    </dgm:pt>
    <dgm:pt modelId="{1B85703A-73A5-4515-8987-DF1D04890BF1}" type="pres">
      <dgm:prSet presAssocID="{92FC3CC4-0C96-4909-AA1D-3B580B53D04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opwatch"/>
        </a:ext>
      </dgm:extLst>
    </dgm:pt>
    <dgm:pt modelId="{056E1783-520F-413C-BE01-2506F1B5C0FF}" type="pres">
      <dgm:prSet presAssocID="{92FC3CC4-0C96-4909-AA1D-3B580B53D04F}" presName="spaceRect" presStyleCnt="0"/>
      <dgm:spPr/>
    </dgm:pt>
    <dgm:pt modelId="{71736230-D3B0-4A97-9B58-6213E097623E}" type="pres">
      <dgm:prSet presAssocID="{92FC3CC4-0C96-4909-AA1D-3B580B53D04F}" presName="parTx" presStyleLbl="revTx" presStyleIdx="7" presStyleCnt="8">
        <dgm:presLayoutVars>
          <dgm:chMax val="0"/>
          <dgm:chPref val="0"/>
        </dgm:presLayoutVars>
      </dgm:prSet>
      <dgm:spPr/>
    </dgm:pt>
  </dgm:ptLst>
  <dgm:cxnLst>
    <dgm:cxn modelId="{10FBE308-A058-4BDD-B6B1-C8340188EEA9}" srcId="{06AD264B-ED25-42CE-9881-C479AEEEF2D2}" destId="{E23135DF-C051-4EA1-AA82-888CE1FE61FF}" srcOrd="6" destOrd="0" parTransId="{698F1D91-143C-4DDF-8563-8F8EFD582033}" sibTransId="{447902D9-80BD-4F76-A6CA-54ADD95EB8B9}"/>
    <dgm:cxn modelId="{99D62713-3101-4090-9E93-CA5AF5FC8BFF}" type="presOf" srcId="{06AD264B-ED25-42CE-9881-C479AEEEF2D2}" destId="{31B64C80-3A7B-412F-ABF8-226C83008F98}" srcOrd="0" destOrd="0" presId="urn:microsoft.com/office/officeart/2018/2/layout/IconVerticalSolidList"/>
    <dgm:cxn modelId="{E1A8141E-654C-4704-82A8-C5210E910963}" srcId="{06AD264B-ED25-42CE-9881-C479AEEEF2D2}" destId="{F81F03A6-D018-49CA-9DCE-1DF70AB15DD2}" srcOrd="4" destOrd="0" parTransId="{861F02E5-33C8-4554-93F6-0D126F30F8EF}" sibTransId="{9BAB7CC8-DC2A-40EE-A136-EE87359CC84C}"/>
    <dgm:cxn modelId="{7FEE355B-B535-4F05-809A-6BE3915D11BD}" type="presOf" srcId="{9C4F19D5-8F69-4A19-B816-9A34E44EFAEE}" destId="{6583490C-DCE1-4A58-B962-8307D0F4E119}" srcOrd="0" destOrd="0" presId="urn:microsoft.com/office/officeart/2018/2/layout/IconVerticalSolidList"/>
    <dgm:cxn modelId="{3A8DD35E-6B30-4DCA-B33F-D25DAA40C2AD}" type="presOf" srcId="{92FC3CC4-0C96-4909-AA1D-3B580B53D04F}" destId="{71736230-D3B0-4A97-9B58-6213E097623E}" srcOrd="0" destOrd="0" presId="urn:microsoft.com/office/officeart/2018/2/layout/IconVerticalSolidList"/>
    <dgm:cxn modelId="{B3CCF47E-694D-45D1-868E-04C8D93ACCE8}" type="presOf" srcId="{3DA30582-3E35-4776-AB6A-F8905B290BF9}" destId="{C1F129EC-6081-4B59-A5A1-BFF7DBDED17A}" srcOrd="0" destOrd="0" presId="urn:microsoft.com/office/officeart/2018/2/layout/IconVerticalSolidList"/>
    <dgm:cxn modelId="{CD293B7F-55BD-4B1A-BD87-FFF43AF87402}" srcId="{06AD264B-ED25-42CE-9881-C479AEEEF2D2}" destId="{945AD0B0-6732-40CF-B0EE-F28471063F37}" srcOrd="5" destOrd="0" parTransId="{1776F5E6-9738-4C7F-AAF6-EAFBB86D3001}" sibTransId="{A2DB25B8-F575-4FC8-94FE-8F6FC0E6DC18}"/>
    <dgm:cxn modelId="{505CF590-E103-40D8-A492-B3DDE8D7BE71}" srcId="{06AD264B-ED25-42CE-9881-C479AEEEF2D2}" destId="{92FC3CC4-0C96-4909-AA1D-3B580B53D04F}" srcOrd="7" destOrd="0" parTransId="{09DE46A7-AA1F-4491-AA35-1C6BC803E631}" sibTransId="{EA00A081-752E-462C-8907-C07E71FBE63C}"/>
    <dgm:cxn modelId="{B10BF394-268F-491D-B2D9-905520E43702}" type="presOf" srcId="{65C458D8-DBE5-4744-AE32-7E3868A024E9}" destId="{A849911F-199C-4D18-8F7B-75FC9068A6BA}" srcOrd="0" destOrd="0" presId="urn:microsoft.com/office/officeart/2018/2/layout/IconVerticalSolidList"/>
    <dgm:cxn modelId="{9E597F96-003B-4BA2-992D-AC2EFE00DF17}" type="presOf" srcId="{E23135DF-C051-4EA1-AA82-888CE1FE61FF}" destId="{4B00B81F-2202-423C-8F67-3AA90ED497B9}" srcOrd="0" destOrd="0" presId="urn:microsoft.com/office/officeart/2018/2/layout/IconVerticalSolidList"/>
    <dgm:cxn modelId="{AE4D039A-4C91-4031-834A-EA1D35CA9B6A}" srcId="{06AD264B-ED25-42CE-9881-C479AEEEF2D2}" destId="{65C458D8-DBE5-4744-AE32-7E3868A024E9}" srcOrd="0" destOrd="0" parTransId="{12FBFC02-41D7-4934-9127-036F46761CBB}" sibTransId="{8AC7CE2E-3AB4-45ED-A040-E509432CC196}"/>
    <dgm:cxn modelId="{611F359F-1FB3-4517-8330-CCAD574A296A}" srcId="{06AD264B-ED25-42CE-9881-C479AEEEF2D2}" destId="{41B0DF8C-CA23-43BF-B4A7-C4677B90495A}" srcOrd="2" destOrd="0" parTransId="{B359BC67-D3FF-4DEF-AC0E-9E550B281E46}" sibTransId="{1D638CFE-8883-4571-9360-A9857FA0F6B3}"/>
    <dgm:cxn modelId="{400D22BA-68AB-4FDE-A8E5-0328943C8DDF}" srcId="{06AD264B-ED25-42CE-9881-C479AEEEF2D2}" destId="{3DA30582-3E35-4776-AB6A-F8905B290BF9}" srcOrd="3" destOrd="0" parTransId="{5D6C8A3B-8360-450A-808E-4A002B8CE806}" sibTransId="{C4A8386C-E833-456D-BA79-C2357DF513AC}"/>
    <dgm:cxn modelId="{0FDB0ACF-97D3-4094-AFB6-D6646FBBECF9}" type="presOf" srcId="{F81F03A6-D018-49CA-9DCE-1DF70AB15DD2}" destId="{716AA639-4776-4836-A1BC-F5AA58493165}" srcOrd="0" destOrd="0" presId="urn:microsoft.com/office/officeart/2018/2/layout/IconVerticalSolidList"/>
    <dgm:cxn modelId="{AEB661E5-E95A-4C7D-860C-2EDFDFD4CA1A}" type="presOf" srcId="{945AD0B0-6732-40CF-B0EE-F28471063F37}" destId="{29D98BBB-5724-4807-91E8-95970FE20655}" srcOrd="0" destOrd="0" presId="urn:microsoft.com/office/officeart/2018/2/layout/IconVerticalSolidList"/>
    <dgm:cxn modelId="{C82A95EE-9DEF-4FF4-84D9-8DA129C510CC}" type="presOf" srcId="{41B0DF8C-CA23-43BF-B4A7-C4677B90495A}" destId="{F6307E8D-D426-4162-B396-963D3CFF90BF}" srcOrd="0" destOrd="0" presId="urn:microsoft.com/office/officeart/2018/2/layout/IconVerticalSolidList"/>
    <dgm:cxn modelId="{9D1D2FF9-77B3-4495-B341-FDCB617CA103}" srcId="{06AD264B-ED25-42CE-9881-C479AEEEF2D2}" destId="{9C4F19D5-8F69-4A19-B816-9A34E44EFAEE}" srcOrd="1" destOrd="0" parTransId="{E420C7C1-45CB-4698-B66C-4AC7252D39B7}" sibTransId="{DB651AED-5C06-40BC-AE90-05460687BFF3}"/>
    <dgm:cxn modelId="{B59BC325-53DD-44FE-842C-30EE64B567C2}" type="presParOf" srcId="{31B64C80-3A7B-412F-ABF8-226C83008F98}" destId="{0719EBC6-458B-4E93-B688-310B079A9EF6}" srcOrd="0" destOrd="0" presId="urn:microsoft.com/office/officeart/2018/2/layout/IconVerticalSolidList"/>
    <dgm:cxn modelId="{E20C6BD6-75F6-4A4D-ADFA-A78EC04F6EA9}" type="presParOf" srcId="{0719EBC6-458B-4E93-B688-310B079A9EF6}" destId="{7F8BFFBA-7D5B-4EFF-979D-C43D7EFC8ADC}" srcOrd="0" destOrd="0" presId="urn:microsoft.com/office/officeart/2018/2/layout/IconVerticalSolidList"/>
    <dgm:cxn modelId="{AF752451-FBB2-481E-AC6C-AC4326BE8756}" type="presParOf" srcId="{0719EBC6-458B-4E93-B688-310B079A9EF6}" destId="{2BFE38EA-4CF4-4C46-9AC3-395C7822016E}" srcOrd="1" destOrd="0" presId="urn:microsoft.com/office/officeart/2018/2/layout/IconVerticalSolidList"/>
    <dgm:cxn modelId="{6DE04684-54FE-4AF5-A965-F09BEDB7F193}" type="presParOf" srcId="{0719EBC6-458B-4E93-B688-310B079A9EF6}" destId="{9E39461B-0497-4E84-AA75-0B9BEB89B712}" srcOrd="2" destOrd="0" presId="urn:microsoft.com/office/officeart/2018/2/layout/IconVerticalSolidList"/>
    <dgm:cxn modelId="{5A5626DC-FBBF-4406-94AF-0CB3FF5E7424}" type="presParOf" srcId="{0719EBC6-458B-4E93-B688-310B079A9EF6}" destId="{A849911F-199C-4D18-8F7B-75FC9068A6BA}" srcOrd="3" destOrd="0" presId="urn:microsoft.com/office/officeart/2018/2/layout/IconVerticalSolidList"/>
    <dgm:cxn modelId="{E59543B9-91CE-4AC8-A317-E6798809957B}" type="presParOf" srcId="{31B64C80-3A7B-412F-ABF8-226C83008F98}" destId="{85AAD526-A879-4456-9BB7-902FABD01A14}" srcOrd="1" destOrd="0" presId="urn:microsoft.com/office/officeart/2018/2/layout/IconVerticalSolidList"/>
    <dgm:cxn modelId="{C2839C8C-755C-4DF4-96C4-9F7106617EC7}" type="presParOf" srcId="{31B64C80-3A7B-412F-ABF8-226C83008F98}" destId="{15FF72BE-401A-47CF-A52F-51E0387EDE39}" srcOrd="2" destOrd="0" presId="urn:microsoft.com/office/officeart/2018/2/layout/IconVerticalSolidList"/>
    <dgm:cxn modelId="{42582017-17B3-468C-9EE9-AD41CA7D0C9E}" type="presParOf" srcId="{15FF72BE-401A-47CF-A52F-51E0387EDE39}" destId="{EC2E69FF-252B-4D74-A8F3-B1538A327A83}" srcOrd="0" destOrd="0" presId="urn:microsoft.com/office/officeart/2018/2/layout/IconVerticalSolidList"/>
    <dgm:cxn modelId="{2C79C42A-4AF9-4DC9-8F6E-29EF3C6BFF9B}" type="presParOf" srcId="{15FF72BE-401A-47CF-A52F-51E0387EDE39}" destId="{E65616FA-27F8-4CFC-8F10-47401C4089F3}" srcOrd="1" destOrd="0" presId="urn:microsoft.com/office/officeart/2018/2/layout/IconVerticalSolidList"/>
    <dgm:cxn modelId="{69C2D54C-B79C-4584-946C-DCA0664FED6F}" type="presParOf" srcId="{15FF72BE-401A-47CF-A52F-51E0387EDE39}" destId="{53DDEF93-0BF8-4423-B222-21B5AC4A4D67}" srcOrd="2" destOrd="0" presId="urn:microsoft.com/office/officeart/2018/2/layout/IconVerticalSolidList"/>
    <dgm:cxn modelId="{3A7704AF-4462-4D5B-B8CC-9A1DB9F95EAB}" type="presParOf" srcId="{15FF72BE-401A-47CF-A52F-51E0387EDE39}" destId="{6583490C-DCE1-4A58-B962-8307D0F4E119}" srcOrd="3" destOrd="0" presId="urn:microsoft.com/office/officeart/2018/2/layout/IconVerticalSolidList"/>
    <dgm:cxn modelId="{AA4027F3-62E6-4912-9149-49512795620B}" type="presParOf" srcId="{31B64C80-3A7B-412F-ABF8-226C83008F98}" destId="{A765E24C-F07E-4DBC-A418-CA561A1664AD}" srcOrd="3" destOrd="0" presId="urn:microsoft.com/office/officeart/2018/2/layout/IconVerticalSolidList"/>
    <dgm:cxn modelId="{5E6E6173-36E2-4EB8-92AB-EF6FCA0445E0}" type="presParOf" srcId="{31B64C80-3A7B-412F-ABF8-226C83008F98}" destId="{F2D58C59-AC3C-408E-914A-0F392A25CA74}" srcOrd="4" destOrd="0" presId="urn:microsoft.com/office/officeart/2018/2/layout/IconVerticalSolidList"/>
    <dgm:cxn modelId="{C37990AC-3FF5-4CE6-B56D-35A6BE88EEDD}" type="presParOf" srcId="{F2D58C59-AC3C-408E-914A-0F392A25CA74}" destId="{94B1B650-D057-465D-AABA-2C782953B872}" srcOrd="0" destOrd="0" presId="urn:microsoft.com/office/officeart/2018/2/layout/IconVerticalSolidList"/>
    <dgm:cxn modelId="{5E82CC6B-7F91-4B4C-8ACA-37AB99A41611}" type="presParOf" srcId="{F2D58C59-AC3C-408E-914A-0F392A25CA74}" destId="{8F4216A5-183B-41F9-AE79-48F7B2F62F4D}" srcOrd="1" destOrd="0" presId="urn:microsoft.com/office/officeart/2018/2/layout/IconVerticalSolidList"/>
    <dgm:cxn modelId="{DB0E23B7-8D27-4EF6-92BC-02423834D0B6}" type="presParOf" srcId="{F2D58C59-AC3C-408E-914A-0F392A25CA74}" destId="{065BDBA7-956B-4835-BFA9-8DC7AE778B96}" srcOrd="2" destOrd="0" presId="urn:microsoft.com/office/officeart/2018/2/layout/IconVerticalSolidList"/>
    <dgm:cxn modelId="{237B3380-9BB8-48A0-AD43-DA15021C60D9}" type="presParOf" srcId="{F2D58C59-AC3C-408E-914A-0F392A25CA74}" destId="{F6307E8D-D426-4162-B396-963D3CFF90BF}" srcOrd="3" destOrd="0" presId="urn:microsoft.com/office/officeart/2018/2/layout/IconVerticalSolidList"/>
    <dgm:cxn modelId="{32BAF468-8514-4BFF-8CA5-2C10BDF30E18}" type="presParOf" srcId="{31B64C80-3A7B-412F-ABF8-226C83008F98}" destId="{AC941640-80E3-40B0-806B-1D9B5E19FA47}" srcOrd="5" destOrd="0" presId="urn:microsoft.com/office/officeart/2018/2/layout/IconVerticalSolidList"/>
    <dgm:cxn modelId="{DF69562D-27D3-41F8-9E7B-E8A455E332AF}" type="presParOf" srcId="{31B64C80-3A7B-412F-ABF8-226C83008F98}" destId="{99AFC740-E050-4994-801F-C0BF3CAD19E9}" srcOrd="6" destOrd="0" presId="urn:microsoft.com/office/officeart/2018/2/layout/IconVerticalSolidList"/>
    <dgm:cxn modelId="{522064CB-204A-4822-99DB-A2CF915DA783}" type="presParOf" srcId="{99AFC740-E050-4994-801F-C0BF3CAD19E9}" destId="{D485BA19-DF6F-41AC-8EDF-44A753077FE5}" srcOrd="0" destOrd="0" presId="urn:microsoft.com/office/officeart/2018/2/layout/IconVerticalSolidList"/>
    <dgm:cxn modelId="{B6633688-1238-49C1-B9D9-C0C249ACF307}" type="presParOf" srcId="{99AFC740-E050-4994-801F-C0BF3CAD19E9}" destId="{B96EE5B3-B27F-4A18-A4DE-2EAB35C0C7C7}" srcOrd="1" destOrd="0" presId="urn:microsoft.com/office/officeart/2018/2/layout/IconVerticalSolidList"/>
    <dgm:cxn modelId="{AA6BE8FC-C767-420D-B142-D8D80F9E5DD2}" type="presParOf" srcId="{99AFC740-E050-4994-801F-C0BF3CAD19E9}" destId="{1AE640C4-64DE-408D-B260-27C6CC7ACB74}" srcOrd="2" destOrd="0" presId="urn:microsoft.com/office/officeart/2018/2/layout/IconVerticalSolidList"/>
    <dgm:cxn modelId="{E9D8BE98-A6A6-4953-9CD4-80A42677D500}" type="presParOf" srcId="{99AFC740-E050-4994-801F-C0BF3CAD19E9}" destId="{C1F129EC-6081-4B59-A5A1-BFF7DBDED17A}" srcOrd="3" destOrd="0" presId="urn:microsoft.com/office/officeart/2018/2/layout/IconVerticalSolidList"/>
    <dgm:cxn modelId="{B18AE336-0274-458E-B329-2B961F3898D4}" type="presParOf" srcId="{31B64C80-3A7B-412F-ABF8-226C83008F98}" destId="{1EEC34C6-D557-4776-88B8-B815E5C085B7}" srcOrd="7" destOrd="0" presId="urn:microsoft.com/office/officeart/2018/2/layout/IconVerticalSolidList"/>
    <dgm:cxn modelId="{C2F5642B-3B13-4995-BB8F-2D83565FEC9F}" type="presParOf" srcId="{31B64C80-3A7B-412F-ABF8-226C83008F98}" destId="{F5A7E5B7-5FA7-4226-87A3-A7548642FD8B}" srcOrd="8" destOrd="0" presId="urn:microsoft.com/office/officeart/2018/2/layout/IconVerticalSolidList"/>
    <dgm:cxn modelId="{F0CC6A06-7F17-4FE7-B7BA-8302853C2C9A}" type="presParOf" srcId="{F5A7E5B7-5FA7-4226-87A3-A7548642FD8B}" destId="{A7684298-F206-4192-B034-22567E7DBB5A}" srcOrd="0" destOrd="0" presId="urn:microsoft.com/office/officeart/2018/2/layout/IconVerticalSolidList"/>
    <dgm:cxn modelId="{C907B025-59B9-43CD-9DF0-7ACC98EA8773}" type="presParOf" srcId="{F5A7E5B7-5FA7-4226-87A3-A7548642FD8B}" destId="{B70A66DB-F318-4A40-94BD-B38B9616A1B3}" srcOrd="1" destOrd="0" presId="urn:microsoft.com/office/officeart/2018/2/layout/IconVerticalSolidList"/>
    <dgm:cxn modelId="{9737EFFD-2056-4288-80C5-91CB39FF6A76}" type="presParOf" srcId="{F5A7E5B7-5FA7-4226-87A3-A7548642FD8B}" destId="{746064CE-C921-43DF-B36C-1DCF9687D925}" srcOrd="2" destOrd="0" presId="urn:microsoft.com/office/officeart/2018/2/layout/IconVerticalSolidList"/>
    <dgm:cxn modelId="{4F4FDE9B-3B4F-4662-AA98-B6B54359A108}" type="presParOf" srcId="{F5A7E5B7-5FA7-4226-87A3-A7548642FD8B}" destId="{716AA639-4776-4836-A1BC-F5AA58493165}" srcOrd="3" destOrd="0" presId="urn:microsoft.com/office/officeart/2018/2/layout/IconVerticalSolidList"/>
    <dgm:cxn modelId="{7BBF15E4-3F74-4B2E-A6D0-A893454C3899}" type="presParOf" srcId="{31B64C80-3A7B-412F-ABF8-226C83008F98}" destId="{A91B826E-138C-4E43-9876-D476EF41AAB3}" srcOrd="9" destOrd="0" presId="urn:microsoft.com/office/officeart/2018/2/layout/IconVerticalSolidList"/>
    <dgm:cxn modelId="{626645CC-820C-4A82-BF8D-5194028DC106}" type="presParOf" srcId="{31B64C80-3A7B-412F-ABF8-226C83008F98}" destId="{6DF632EB-FBE6-4C66-BDC6-35616D7B7BDE}" srcOrd="10" destOrd="0" presId="urn:microsoft.com/office/officeart/2018/2/layout/IconVerticalSolidList"/>
    <dgm:cxn modelId="{20038BE4-29C2-4EB2-B194-303891DB0242}" type="presParOf" srcId="{6DF632EB-FBE6-4C66-BDC6-35616D7B7BDE}" destId="{3336A5F5-A423-4ED7-82E0-BB1C1C920D05}" srcOrd="0" destOrd="0" presId="urn:microsoft.com/office/officeart/2018/2/layout/IconVerticalSolidList"/>
    <dgm:cxn modelId="{7B9619AC-767B-43B6-9E93-68B4B4C049B2}" type="presParOf" srcId="{6DF632EB-FBE6-4C66-BDC6-35616D7B7BDE}" destId="{A7CFE1DB-D200-4F89-9BEA-F853DD5F9E2E}" srcOrd="1" destOrd="0" presId="urn:microsoft.com/office/officeart/2018/2/layout/IconVerticalSolidList"/>
    <dgm:cxn modelId="{320F6B85-1A21-426E-A2C4-43B2EA5799FB}" type="presParOf" srcId="{6DF632EB-FBE6-4C66-BDC6-35616D7B7BDE}" destId="{6F19446B-BEA5-4D18-A6B0-0242B7344B68}" srcOrd="2" destOrd="0" presId="urn:microsoft.com/office/officeart/2018/2/layout/IconVerticalSolidList"/>
    <dgm:cxn modelId="{01C6E266-5D42-4256-8D81-2C5C29D096EE}" type="presParOf" srcId="{6DF632EB-FBE6-4C66-BDC6-35616D7B7BDE}" destId="{29D98BBB-5724-4807-91E8-95970FE20655}" srcOrd="3" destOrd="0" presId="urn:microsoft.com/office/officeart/2018/2/layout/IconVerticalSolidList"/>
    <dgm:cxn modelId="{EBD4CA9B-0CF3-4768-918D-919EBD5E4CA5}" type="presParOf" srcId="{31B64C80-3A7B-412F-ABF8-226C83008F98}" destId="{356D0CF9-BB14-4447-A4F1-48529867CC06}" srcOrd="11" destOrd="0" presId="urn:microsoft.com/office/officeart/2018/2/layout/IconVerticalSolidList"/>
    <dgm:cxn modelId="{05DC484B-F479-4C85-B4D6-A573B83A8BCA}" type="presParOf" srcId="{31B64C80-3A7B-412F-ABF8-226C83008F98}" destId="{3D7E7DB5-80BA-48EF-B0EB-092900ED6832}" srcOrd="12" destOrd="0" presId="urn:microsoft.com/office/officeart/2018/2/layout/IconVerticalSolidList"/>
    <dgm:cxn modelId="{D6C62EA2-951A-4A5B-98C9-F9878F1DA87E}" type="presParOf" srcId="{3D7E7DB5-80BA-48EF-B0EB-092900ED6832}" destId="{E26DB46C-DB23-4742-96F7-6A8DAF8878D6}" srcOrd="0" destOrd="0" presId="urn:microsoft.com/office/officeart/2018/2/layout/IconVerticalSolidList"/>
    <dgm:cxn modelId="{2829FFEE-9B4F-46A9-AB51-BE0928519234}" type="presParOf" srcId="{3D7E7DB5-80BA-48EF-B0EB-092900ED6832}" destId="{E2FD7BB0-272A-41C3-B384-F23A567C7879}" srcOrd="1" destOrd="0" presId="urn:microsoft.com/office/officeart/2018/2/layout/IconVerticalSolidList"/>
    <dgm:cxn modelId="{724889D7-96A6-4D00-AC85-F0BD03485FBE}" type="presParOf" srcId="{3D7E7DB5-80BA-48EF-B0EB-092900ED6832}" destId="{1F62BE62-0567-48E6-BA8F-F4A16B4348C5}" srcOrd="2" destOrd="0" presId="urn:microsoft.com/office/officeart/2018/2/layout/IconVerticalSolidList"/>
    <dgm:cxn modelId="{1249FF32-F668-412F-A342-53BF8701BC66}" type="presParOf" srcId="{3D7E7DB5-80BA-48EF-B0EB-092900ED6832}" destId="{4B00B81F-2202-423C-8F67-3AA90ED497B9}" srcOrd="3" destOrd="0" presId="urn:microsoft.com/office/officeart/2018/2/layout/IconVerticalSolidList"/>
    <dgm:cxn modelId="{3B006F27-3B24-49E1-B260-190949AB34A9}" type="presParOf" srcId="{31B64C80-3A7B-412F-ABF8-226C83008F98}" destId="{8566277B-3767-4CEE-B5EB-8071B9EB6AD9}" srcOrd="13" destOrd="0" presId="urn:microsoft.com/office/officeart/2018/2/layout/IconVerticalSolidList"/>
    <dgm:cxn modelId="{42B147B4-8A63-429D-BD81-2106873D1D2A}" type="presParOf" srcId="{31B64C80-3A7B-412F-ABF8-226C83008F98}" destId="{2BA52A6B-AF00-4F54-832E-4E5C1D23477F}" srcOrd="14" destOrd="0" presId="urn:microsoft.com/office/officeart/2018/2/layout/IconVerticalSolidList"/>
    <dgm:cxn modelId="{84F59286-2F10-492C-A035-3A12ABA09F93}" type="presParOf" srcId="{2BA52A6B-AF00-4F54-832E-4E5C1D23477F}" destId="{0D02857E-88C1-46A0-8A97-C2D98C8DFD66}" srcOrd="0" destOrd="0" presId="urn:microsoft.com/office/officeart/2018/2/layout/IconVerticalSolidList"/>
    <dgm:cxn modelId="{E1EC07B3-072A-4EA0-AB61-158DFF33A8F3}" type="presParOf" srcId="{2BA52A6B-AF00-4F54-832E-4E5C1D23477F}" destId="{1B85703A-73A5-4515-8987-DF1D04890BF1}" srcOrd="1" destOrd="0" presId="urn:microsoft.com/office/officeart/2018/2/layout/IconVerticalSolidList"/>
    <dgm:cxn modelId="{3577CF75-71FC-4C8A-95BA-1ADF22858268}" type="presParOf" srcId="{2BA52A6B-AF00-4F54-832E-4E5C1D23477F}" destId="{056E1783-520F-413C-BE01-2506F1B5C0FF}" srcOrd="2" destOrd="0" presId="urn:microsoft.com/office/officeart/2018/2/layout/IconVerticalSolidList"/>
    <dgm:cxn modelId="{4FC34EFC-459D-40D3-AFA0-4CC8D0F26797}" type="presParOf" srcId="{2BA52A6B-AF00-4F54-832E-4E5C1D23477F}" destId="{71736230-D3B0-4A97-9B58-6213E09762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AD264B-ED25-42CE-9881-C479AEEEF2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C458D8-DBE5-4744-AE32-7E3868A024E9}">
      <dgm:prSet/>
      <dgm:spPr/>
      <dgm:t>
        <a:bodyPr/>
        <a:lstStyle/>
        <a:p>
          <a:pPr>
            <a:lnSpc>
              <a:spcPct val="100000"/>
            </a:lnSpc>
          </a:pPr>
          <a:r>
            <a:rPr lang="en-US" dirty="0"/>
            <a:t>Initial Recall: 84.96%</a:t>
          </a:r>
        </a:p>
      </dgm:t>
    </dgm:pt>
    <dgm:pt modelId="{12FBFC02-41D7-4934-9127-036F46761CBB}" type="parTrans" cxnId="{AE4D039A-4C91-4031-834A-EA1D35CA9B6A}">
      <dgm:prSet/>
      <dgm:spPr/>
      <dgm:t>
        <a:bodyPr/>
        <a:lstStyle/>
        <a:p>
          <a:endParaRPr lang="en-US"/>
        </a:p>
      </dgm:t>
    </dgm:pt>
    <dgm:pt modelId="{8AC7CE2E-3AB4-45ED-A040-E509432CC196}" type="sibTrans" cxnId="{AE4D039A-4C91-4031-834A-EA1D35CA9B6A}">
      <dgm:prSet/>
      <dgm:spPr/>
      <dgm:t>
        <a:bodyPr/>
        <a:lstStyle/>
        <a:p>
          <a:endParaRPr lang="en-US"/>
        </a:p>
      </dgm:t>
    </dgm:pt>
    <dgm:pt modelId="{9C4F19D5-8F69-4A19-B816-9A34E44EFAEE}">
      <dgm:prSet/>
      <dgm:spPr/>
      <dgm:t>
        <a:bodyPr/>
        <a:lstStyle/>
        <a:p>
          <a:pPr>
            <a:lnSpc>
              <a:spcPct val="100000"/>
            </a:lnSpc>
          </a:pPr>
          <a:r>
            <a:rPr lang="en-US"/>
            <a:t>Gridsearch:</a:t>
          </a:r>
        </a:p>
      </dgm:t>
    </dgm:pt>
    <dgm:pt modelId="{E420C7C1-45CB-4698-B66C-4AC7252D39B7}" type="parTrans" cxnId="{9D1D2FF9-77B3-4495-B341-FDCB617CA103}">
      <dgm:prSet/>
      <dgm:spPr/>
      <dgm:t>
        <a:bodyPr/>
        <a:lstStyle/>
        <a:p>
          <a:endParaRPr lang="en-US"/>
        </a:p>
      </dgm:t>
    </dgm:pt>
    <dgm:pt modelId="{DB651AED-5C06-40BC-AE90-05460687BFF3}" type="sibTrans" cxnId="{9D1D2FF9-77B3-4495-B341-FDCB617CA103}">
      <dgm:prSet/>
      <dgm:spPr/>
      <dgm:t>
        <a:bodyPr/>
        <a:lstStyle/>
        <a:p>
          <a:endParaRPr lang="en-US"/>
        </a:p>
      </dgm:t>
    </dgm:pt>
    <dgm:pt modelId="{41B0DF8C-CA23-43BF-B4A7-C4677B90495A}">
      <dgm:prSet/>
      <dgm:spPr/>
      <dgm:t>
        <a:bodyPr/>
        <a:lstStyle/>
        <a:p>
          <a:pPr>
            <a:lnSpc>
              <a:spcPct val="100000"/>
            </a:lnSpc>
          </a:pPr>
          <a:r>
            <a:rPr lang="en-US" dirty="0" err="1"/>
            <a:t>Max_depth</a:t>
          </a:r>
          <a:endParaRPr lang="en-US" dirty="0"/>
        </a:p>
      </dgm:t>
    </dgm:pt>
    <dgm:pt modelId="{B359BC67-D3FF-4DEF-AC0E-9E550B281E46}" type="parTrans" cxnId="{611F359F-1FB3-4517-8330-CCAD574A296A}">
      <dgm:prSet/>
      <dgm:spPr/>
      <dgm:t>
        <a:bodyPr/>
        <a:lstStyle/>
        <a:p>
          <a:endParaRPr lang="en-US"/>
        </a:p>
      </dgm:t>
    </dgm:pt>
    <dgm:pt modelId="{1D638CFE-8883-4571-9360-A9857FA0F6B3}" type="sibTrans" cxnId="{611F359F-1FB3-4517-8330-CCAD574A296A}">
      <dgm:prSet/>
      <dgm:spPr/>
      <dgm:t>
        <a:bodyPr/>
        <a:lstStyle/>
        <a:p>
          <a:endParaRPr lang="en-US"/>
        </a:p>
      </dgm:t>
    </dgm:pt>
    <dgm:pt modelId="{3DA30582-3E35-4776-AB6A-F8905B290BF9}">
      <dgm:prSet/>
      <dgm:spPr/>
      <dgm:t>
        <a:bodyPr/>
        <a:lstStyle/>
        <a:p>
          <a:pPr>
            <a:lnSpc>
              <a:spcPct val="100000"/>
            </a:lnSpc>
          </a:pPr>
          <a:r>
            <a:rPr lang="en-US" dirty="0" err="1"/>
            <a:t>Min_samples_split</a:t>
          </a:r>
          <a:endParaRPr lang="en-US" dirty="0"/>
        </a:p>
      </dgm:t>
    </dgm:pt>
    <dgm:pt modelId="{5D6C8A3B-8360-450A-808E-4A002B8CE806}" type="parTrans" cxnId="{400D22BA-68AB-4FDE-A8E5-0328943C8DDF}">
      <dgm:prSet/>
      <dgm:spPr/>
      <dgm:t>
        <a:bodyPr/>
        <a:lstStyle/>
        <a:p>
          <a:endParaRPr lang="en-US"/>
        </a:p>
      </dgm:t>
    </dgm:pt>
    <dgm:pt modelId="{C4A8386C-E833-456D-BA79-C2357DF513AC}" type="sibTrans" cxnId="{400D22BA-68AB-4FDE-A8E5-0328943C8DDF}">
      <dgm:prSet/>
      <dgm:spPr/>
      <dgm:t>
        <a:bodyPr/>
        <a:lstStyle/>
        <a:p>
          <a:endParaRPr lang="en-US"/>
        </a:p>
      </dgm:t>
    </dgm:pt>
    <dgm:pt modelId="{F81F03A6-D018-49CA-9DCE-1DF70AB15DD2}">
      <dgm:prSet/>
      <dgm:spPr/>
      <dgm:t>
        <a:bodyPr/>
        <a:lstStyle/>
        <a:p>
          <a:pPr>
            <a:lnSpc>
              <a:spcPct val="100000"/>
            </a:lnSpc>
          </a:pPr>
          <a:r>
            <a:rPr lang="en-US" dirty="0" err="1"/>
            <a:t>Min_samples_leaf</a:t>
          </a:r>
          <a:endParaRPr lang="en-US" dirty="0"/>
        </a:p>
      </dgm:t>
    </dgm:pt>
    <dgm:pt modelId="{861F02E5-33C8-4554-93F6-0D126F30F8EF}" type="parTrans" cxnId="{E1A8141E-654C-4704-82A8-C5210E910963}">
      <dgm:prSet/>
      <dgm:spPr/>
      <dgm:t>
        <a:bodyPr/>
        <a:lstStyle/>
        <a:p>
          <a:endParaRPr lang="en-US"/>
        </a:p>
      </dgm:t>
    </dgm:pt>
    <dgm:pt modelId="{9BAB7CC8-DC2A-40EE-A136-EE87359CC84C}" type="sibTrans" cxnId="{E1A8141E-654C-4704-82A8-C5210E910963}">
      <dgm:prSet/>
      <dgm:spPr/>
      <dgm:t>
        <a:bodyPr/>
        <a:lstStyle/>
        <a:p>
          <a:endParaRPr lang="en-US"/>
        </a:p>
      </dgm:t>
    </dgm:pt>
    <dgm:pt modelId="{945AD0B0-6732-40CF-B0EE-F28471063F37}">
      <dgm:prSet/>
      <dgm:spPr/>
      <dgm:t>
        <a:bodyPr/>
        <a:lstStyle/>
        <a:p>
          <a:pPr>
            <a:lnSpc>
              <a:spcPct val="100000"/>
            </a:lnSpc>
          </a:pPr>
          <a:r>
            <a:rPr lang="en-US" dirty="0"/>
            <a:t>Learning rate</a:t>
          </a:r>
        </a:p>
      </dgm:t>
    </dgm:pt>
    <dgm:pt modelId="{1776F5E6-9738-4C7F-AAF6-EAFBB86D3001}" type="parTrans" cxnId="{CD293B7F-55BD-4B1A-BD87-FFF43AF87402}">
      <dgm:prSet/>
      <dgm:spPr/>
      <dgm:t>
        <a:bodyPr/>
        <a:lstStyle/>
        <a:p>
          <a:endParaRPr lang="en-US"/>
        </a:p>
      </dgm:t>
    </dgm:pt>
    <dgm:pt modelId="{A2DB25B8-F575-4FC8-94FE-8F6FC0E6DC18}" type="sibTrans" cxnId="{CD293B7F-55BD-4B1A-BD87-FFF43AF87402}">
      <dgm:prSet/>
      <dgm:spPr/>
      <dgm:t>
        <a:bodyPr/>
        <a:lstStyle/>
        <a:p>
          <a:endParaRPr lang="en-US"/>
        </a:p>
      </dgm:t>
    </dgm:pt>
    <dgm:pt modelId="{E23135DF-C051-4EA1-AA82-888CE1FE61FF}">
      <dgm:prSet/>
      <dgm:spPr/>
      <dgm:t>
        <a:bodyPr/>
        <a:lstStyle/>
        <a:p>
          <a:pPr>
            <a:lnSpc>
              <a:spcPct val="100000"/>
            </a:lnSpc>
          </a:pPr>
          <a:r>
            <a:rPr lang="en-US" dirty="0"/>
            <a:t>Final Recall: 85.0911%</a:t>
          </a:r>
        </a:p>
      </dgm:t>
    </dgm:pt>
    <dgm:pt modelId="{698F1D91-143C-4DDF-8563-8F8EFD582033}" type="parTrans" cxnId="{10FBE308-A058-4BDD-B6B1-C8340188EEA9}">
      <dgm:prSet/>
      <dgm:spPr/>
      <dgm:t>
        <a:bodyPr/>
        <a:lstStyle/>
        <a:p>
          <a:endParaRPr lang="en-US"/>
        </a:p>
      </dgm:t>
    </dgm:pt>
    <dgm:pt modelId="{447902D9-80BD-4F76-A6CA-54ADD95EB8B9}" type="sibTrans" cxnId="{10FBE308-A058-4BDD-B6B1-C8340188EEA9}">
      <dgm:prSet/>
      <dgm:spPr/>
      <dgm:t>
        <a:bodyPr/>
        <a:lstStyle/>
        <a:p>
          <a:endParaRPr lang="en-US"/>
        </a:p>
      </dgm:t>
    </dgm:pt>
    <dgm:pt modelId="{92FC3CC4-0C96-4909-AA1D-3B580B53D04F}">
      <dgm:prSet/>
      <dgm:spPr/>
      <dgm:t>
        <a:bodyPr/>
        <a:lstStyle/>
        <a:p>
          <a:pPr>
            <a:lnSpc>
              <a:spcPct val="100000"/>
            </a:lnSpc>
          </a:pPr>
          <a:r>
            <a:rPr lang="en-US" dirty="0"/>
            <a:t>Time: 208s</a:t>
          </a:r>
        </a:p>
      </dgm:t>
    </dgm:pt>
    <dgm:pt modelId="{09DE46A7-AA1F-4491-AA35-1C6BC803E631}" type="parTrans" cxnId="{505CF590-E103-40D8-A492-B3DDE8D7BE71}">
      <dgm:prSet/>
      <dgm:spPr/>
      <dgm:t>
        <a:bodyPr/>
        <a:lstStyle/>
        <a:p>
          <a:endParaRPr lang="en-US"/>
        </a:p>
      </dgm:t>
    </dgm:pt>
    <dgm:pt modelId="{EA00A081-752E-462C-8907-C07E71FBE63C}" type="sibTrans" cxnId="{505CF590-E103-40D8-A492-B3DDE8D7BE71}">
      <dgm:prSet/>
      <dgm:spPr/>
      <dgm:t>
        <a:bodyPr/>
        <a:lstStyle/>
        <a:p>
          <a:endParaRPr lang="en-US"/>
        </a:p>
      </dgm:t>
    </dgm:pt>
    <dgm:pt modelId="{31B64C80-3A7B-412F-ABF8-226C83008F98}" type="pres">
      <dgm:prSet presAssocID="{06AD264B-ED25-42CE-9881-C479AEEEF2D2}" presName="root" presStyleCnt="0">
        <dgm:presLayoutVars>
          <dgm:dir/>
          <dgm:resizeHandles val="exact"/>
        </dgm:presLayoutVars>
      </dgm:prSet>
      <dgm:spPr/>
    </dgm:pt>
    <dgm:pt modelId="{0719EBC6-458B-4E93-B688-310B079A9EF6}" type="pres">
      <dgm:prSet presAssocID="{65C458D8-DBE5-4744-AE32-7E3868A024E9}" presName="compNode" presStyleCnt="0"/>
      <dgm:spPr/>
    </dgm:pt>
    <dgm:pt modelId="{7F8BFFBA-7D5B-4EFF-979D-C43D7EFC8ADC}" type="pres">
      <dgm:prSet presAssocID="{65C458D8-DBE5-4744-AE32-7E3868A024E9}" presName="bgRect" presStyleLbl="bgShp" presStyleIdx="0" presStyleCnt="8"/>
      <dgm:spPr/>
    </dgm:pt>
    <dgm:pt modelId="{2BFE38EA-4CF4-4C46-9AC3-395C7822016E}" type="pres">
      <dgm:prSet presAssocID="{65C458D8-DBE5-4744-AE32-7E3868A024E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lamation Mark"/>
        </a:ext>
      </dgm:extLst>
    </dgm:pt>
    <dgm:pt modelId="{9E39461B-0497-4E84-AA75-0B9BEB89B712}" type="pres">
      <dgm:prSet presAssocID="{65C458D8-DBE5-4744-AE32-7E3868A024E9}" presName="spaceRect" presStyleCnt="0"/>
      <dgm:spPr/>
    </dgm:pt>
    <dgm:pt modelId="{A849911F-199C-4D18-8F7B-75FC9068A6BA}" type="pres">
      <dgm:prSet presAssocID="{65C458D8-DBE5-4744-AE32-7E3868A024E9}" presName="parTx" presStyleLbl="revTx" presStyleIdx="0" presStyleCnt="8">
        <dgm:presLayoutVars>
          <dgm:chMax val="0"/>
          <dgm:chPref val="0"/>
        </dgm:presLayoutVars>
      </dgm:prSet>
      <dgm:spPr/>
    </dgm:pt>
    <dgm:pt modelId="{85AAD526-A879-4456-9BB7-902FABD01A14}" type="pres">
      <dgm:prSet presAssocID="{8AC7CE2E-3AB4-45ED-A040-E509432CC196}" presName="sibTrans" presStyleCnt="0"/>
      <dgm:spPr/>
    </dgm:pt>
    <dgm:pt modelId="{15FF72BE-401A-47CF-A52F-51E0387EDE39}" type="pres">
      <dgm:prSet presAssocID="{9C4F19D5-8F69-4A19-B816-9A34E44EFAEE}" presName="compNode" presStyleCnt="0"/>
      <dgm:spPr/>
    </dgm:pt>
    <dgm:pt modelId="{EC2E69FF-252B-4D74-A8F3-B1538A327A83}" type="pres">
      <dgm:prSet presAssocID="{9C4F19D5-8F69-4A19-B816-9A34E44EFAEE}" presName="bgRect" presStyleLbl="bgShp" presStyleIdx="1" presStyleCnt="8"/>
      <dgm:spPr/>
    </dgm:pt>
    <dgm:pt modelId="{E65616FA-27F8-4CFC-8F10-47401C4089F3}" type="pres">
      <dgm:prSet presAssocID="{9C4F19D5-8F69-4A19-B816-9A34E44EFAE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lloons"/>
        </a:ext>
      </dgm:extLst>
    </dgm:pt>
    <dgm:pt modelId="{53DDEF93-0BF8-4423-B222-21B5AC4A4D67}" type="pres">
      <dgm:prSet presAssocID="{9C4F19D5-8F69-4A19-B816-9A34E44EFAEE}" presName="spaceRect" presStyleCnt="0"/>
      <dgm:spPr/>
    </dgm:pt>
    <dgm:pt modelId="{6583490C-DCE1-4A58-B962-8307D0F4E119}" type="pres">
      <dgm:prSet presAssocID="{9C4F19D5-8F69-4A19-B816-9A34E44EFAEE}" presName="parTx" presStyleLbl="revTx" presStyleIdx="1" presStyleCnt="8">
        <dgm:presLayoutVars>
          <dgm:chMax val="0"/>
          <dgm:chPref val="0"/>
        </dgm:presLayoutVars>
      </dgm:prSet>
      <dgm:spPr/>
    </dgm:pt>
    <dgm:pt modelId="{A765E24C-F07E-4DBC-A418-CA561A1664AD}" type="pres">
      <dgm:prSet presAssocID="{DB651AED-5C06-40BC-AE90-05460687BFF3}" presName="sibTrans" presStyleCnt="0"/>
      <dgm:spPr/>
    </dgm:pt>
    <dgm:pt modelId="{F2D58C59-AC3C-408E-914A-0F392A25CA74}" type="pres">
      <dgm:prSet presAssocID="{41B0DF8C-CA23-43BF-B4A7-C4677B90495A}" presName="compNode" presStyleCnt="0"/>
      <dgm:spPr/>
    </dgm:pt>
    <dgm:pt modelId="{94B1B650-D057-465D-AABA-2C782953B872}" type="pres">
      <dgm:prSet presAssocID="{41B0DF8C-CA23-43BF-B4A7-C4677B90495A}" presName="bgRect" presStyleLbl="bgShp" presStyleIdx="2" presStyleCnt="8"/>
      <dgm:spPr/>
    </dgm:pt>
    <dgm:pt modelId="{8F4216A5-183B-41F9-AE79-48F7B2F62F4D}" type="pres">
      <dgm:prSet presAssocID="{41B0DF8C-CA23-43BF-B4A7-C4677B90495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065BDBA7-956B-4835-BFA9-8DC7AE778B96}" type="pres">
      <dgm:prSet presAssocID="{41B0DF8C-CA23-43BF-B4A7-C4677B90495A}" presName="spaceRect" presStyleCnt="0"/>
      <dgm:spPr/>
    </dgm:pt>
    <dgm:pt modelId="{F6307E8D-D426-4162-B396-963D3CFF90BF}" type="pres">
      <dgm:prSet presAssocID="{41B0DF8C-CA23-43BF-B4A7-C4677B90495A}" presName="parTx" presStyleLbl="revTx" presStyleIdx="2" presStyleCnt="8">
        <dgm:presLayoutVars>
          <dgm:chMax val="0"/>
          <dgm:chPref val="0"/>
        </dgm:presLayoutVars>
      </dgm:prSet>
      <dgm:spPr/>
    </dgm:pt>
    <dgm:pt modelId="{AC941640-80E3-40B0-806B-1D9B5E19FA47}" type="pres">
      <dgm:prSet presAssocID="{1D638CFE-8883-4571-9360-A9857FA0F6B3}" presName="sibTrans" presStyleCnt="0"/>
      <dgm:spPr/>
    </dgm:pt>
    <dgm:pt modelId="{99AFC740-E050-4994-801F-C0BF3CAD19E9}" type="pres">
      <dgm:prSet presAssocID="{3DA30582-3E35-4776-AB6A-F8905B290BF9}" presName="compNode" presStyleCnt="0"/>
      <dgm:spPr/>
    </dgm:pt>
    <dgm:pt modelId="{D485BA19-DF6F-41AC-8EDF-44A753077FE5}" type="pres">
      <dgm:prSet presAssocID="{3DA30582-3E35-4776-AB6A-F8905B290BF9}" presName="bgRect" presStyleLbl="bgShp" presStyleIdx="3" presStyleCnt="8"/>
      <dgm:spPr/>
    </dgm:pt>
    <dgm:pt modelId="{B96EE5B3-B27F-4A18-A4DE-2EAB35C0C7C7}" type="pres">
      <dgm:prSet presAssocID="{3DA30582-3E35-4776-AB6A-F8905B290BF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dgeCopyright"/>
        </a:ext>
      </dgm:extLst>
    </dgm:pt>
    <dgm:pt modelId="{1AE640C4-64DE-408D-B260-27C6CC7ACB74}" type="pres">
      <dgm:prSet presAssocID="{3DA30582-3E35-4776-AB6A-F8905B290BF9}" presName="spaceRect" presStyleCnt="0"/>
      <dgm:spPr/>
    </dgm:pt>
    <dgm:pt modelId="{C1F129EC-6081-4B59-A5A1-BFF7DBDED17A}" type="pres">
      <dgm:prSet presAssocID="{3DA30582-3E35-4776-AB6A-F8905B290BF9}" presName="parTx" presStyleLbl="revTx" presStyleIdx="3" presStyleCnt="8">
        <dgm:presLayoutVars>
          <dgm:chMax val="0"/>
          <dgm:chPref val="0"/>
        </dgm:presLayoutVars>
      </dgm:prSet>
      <dgm:spPr/>
    </dgm:pt>
    <dgm:pt modelId="{1EEC34C6-D557-4776-88B8-B815E5C085B7}" type="pres">
      <dgm:prSet presAssocID="{C4A8386C-E833-456D-BA79-C2357DF513AC}" presName="sibTrans" presStyleCnt="0"/>
      <dgm:spPr/>
    </dgm:pt>
    <dgm:pt modelId="{F5A7E5B7-5FA7-4226-87A3-A7548642FD8B}" type="pres">
      <dgm:prSet presAssocID="{F81F03A6-D018-49CA-9DCE-1DF70AB15DD2}" presName="compNode" presStyleCnt="0"/>
      <dgm:spPr/>
    </dgm:pt>
    <dgm:pt modelId="{A7684298-F206-4192-B034-22567E7DBB5A}" type="pres">
      <dgm:prSet presAssocID="{F81F03A6-D018-49CA-9DCE-1DF70AB15DD2}" presName="bgRect" presStyleLbl="bgShp" presStyleIdx="4" presStyleCnt="8"/>
      <dgm:spPr/>
    </dgm:pt>
    <dgm:pt modelId="{B70A66DB-F318-4A40-94BD-B38B9616A1B3}" type="pres">
      <dgm:prSet presAssocID="{F81F03A6-D018-49CA-9DCE-1DF70AB15DD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746064CE-C921-43DF-B36C-1DCF9687D925}" type="pres">
      <dgm:prSet presAssocID="{F81F03A6-D018-49CA-9DCE-1DF70AB15DD2}" presName="spaceRect" presStyleCnt="0"/>
      <dgm:spPr/>
    </dgm:pt>
    <dgm:pt modelId="{716AA639-4776-4836-A1BC-F5AA58493165}" type="pres">
      <dgm:prSet presAssocID="{F81F03A6-D018-49CA-9DCE-1DF70AB15DD2}" presName="parTx" presStyleLbl="revTx" presStyleIdx="4" presStyleCnt="8">
        <dgm:presLayoutVars>
          <dgm:chMax val="0"/>
          <dgm:chPref val="0"/>
        </dgm:presLayoutVars>
      </dgm:prSet>
      <dgm:spPr/>
    </dgm:pt>
    <dgm:pt modelId="{A91B826E-138C-4E43-9876-D476EF41AAB3}" type="pres">
      <dgm:prSet presAssocID="{9BAB7CC8-DC2A-40EE-A136-EE87359CC84C}" presName="sibTrans" presStyleCnt="0"/>
      <dgm:spPr/>
    </dgm:pt>
    <dgm:pt modelId="{6DF632EB-FBE6-4C66-BDC6-35616D7B7BDE}" type="pres">
      <dgm:prSet presAssocID="{945AD0B0-6732-40CF-B0EE-F28471063F37}" presName="compNode" presStyleCnt="0"/>
      <dgm:spPr/>
    </dgm:pt>
    <dgm:pt modelId="{3336A5F5-A423-4ED7-82E0-BB1C1C920D05}" type="pres">
      <dgm:prSet presAssocID="{945AD0B0-6732-40CF-B0EE-F28471063F37}" presName="bgRect" presStyleLbl="bgShp" presStyleIdx="5" presStyleCnt="8" custLinFactNeighborX="-8313" custLinFactNeighborY="2113"/>
      <dgm:spPr/>
    </dgm:pt>
    <dgm:pt modelId="{A7CFE1DB-D200-4F89-9BEA-F853DD5F9E2E}" type="pres">
      <dgm:prSet presAssocID="{945AD0B0-6732-40CF-B0EE-F28471063F3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6F19446B-BEA5-4D18-A6B0-0242B7344B68}" type="pres">
      <dgm:prSet presAssocID="{945AD0B0-6732-40CF-B0EE-F28471063F37}" presName="spaceRect" presStyleCnt="0"/>
      <dgm:spPr/>
    </dgm:pt>
    <dgm:pt modelId="{29D98BBB-5724-4807-91E8-95970FE20655}" type="pres">
      <dgm:prSet presAssocID="{945AD0B0-6732-40CF-B0EE-F28471063F37}" presName="parTx" presStyleLbl="revTx" presStyleIdx="5" presStyleCnt="8">
        <dgm:presLayoutVars>
          <dgm:chMax val="0"/>
          <dgm:chPref val="0"/>
        </dgm:presLayoutVars>
      </dgm:prSet>
      <dgm:spPr/>
    </dgm:pt>
    <dgm:pt modelId="{356D0CF9-BB14-4447-A4F1-48529867CC06}" type="pres">
      <dgm:prSet presAssocID="{A2DB25B8-F575-4FC8-94FE-8F6FC0E6DC18}" presName="sibTrans" presStyleCnt="0"/>
      <dgm:spPr/>
    </dgm:pt>
    <dgm:pt modelId="{3D7E7DB5-80BA-48EF-B0EB-092900ED6832}" type="pres">
      <dgm:prSet presAssocID="{E23135DF-C051-4EA1-AA82-888CE1FE61FF}" presName="compNode" presStyleCnt="0"/>
      <dgm:spPr/>
    </dgm:pt>
    <dgm:pt modelId="{E26DB46C-DB23-4742-96F7-6A8DAF8878D6}" type="pres">
      <dgm:prSet presAssocID="{E23135DF-C051-4EA1-AA82-888CE1FE61FF}" presName="bgRect" presStyleLbl="bgShp" presStyleIdx="6" presStyleCnt="8"/>
      <dgm:spPr/>
    </dgm:pt>
    <dgm:pt modelId="{E2FD7BB0-272A-41C3-B384-F23A567C7879}" type="pres">
      <dgm:prSet presAssocID="{E23135DF-C051-4EA1-AA82-888CE1FE61F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ustomer Review"/>
        </a:ext>
      </dgm:extLst>
    </dgm:pt>
    <dgm:pt modelId="{1F62BE62-0567-48E6-BA8F-F4A16B4348C5}" type="pres">
      <dgm:prSet presAssocID="{E23135DF-C051-4EA1-AA82-888CE1FE61FF}" presName="spaceRect" presStyleCnt="0"/>
      <dgm:spPr/>
    </dgm:pt>
    <dgm:pt modelId="{4B00B81F-2202-423C-8F67-3AA90ED497B9}" type="pres">
      <dgm:prSet presAssocID="{E23135DF-C051-4EA1-AA82-888CE1FE61FF}" presName="parTx" presStyleLbl="revTx" presStyleIdx="6" presStyleCnt="8">
        <dgm:presLayoutVars>
          <dgm:chMax val="0"/>
          <dgm:chPref val="0"/>
        </dgm:presLayoutVars>
      </dgm:prSet>
      <dgm:spPr/>
    </dgm:pt>
    <dgm:pt modelId="{8566277B-3767-4CEE-B5EB-8071B9EB6AD9}" type="pres">
      <dgm:prSet presAssocID="{447902D9-80BD-4F76-A6CA-54ADD95EB8B9}" presName="sibTrans" presStyleCnt="0"/>
      <dgm:spPr/>
    </dgm:pt>
    <dgm:pt modelId="{2BA52A6B-AF00-4F54-832E-4E5C1D23477F}" type="pres">
      <dgm:prSet presAssocID="{92FC3CC4-0C96-4909-AA1D-3B580B53D04F}" presName="compNode" presStyleCnt="0"/>
      <dgm:spPr/>
    </dgm:pt>
    <dgm:pt modelId="{0D02857E-88C1-46A0-8A97-C2D98C8DFD66}" type="pres">
      <dgm:prSet presAssocID="{92FC3CC4-0C96-4909-AA1D-3B580B53D04F}" presName="bgRect" presStyleLbl="bgShp" presStyleIdx="7" presStyleCnt="8"/>
      <dgm:spPr/>
    </dgm:pt>
    <dgm:pt modelId="{1B85703A-73A5-4515-8987-DF1D04890BF1}" type="pres">
      <dgm:prSet presAssocID="{92FC3CC4-0C96-4909-AA1D-3B580B53D04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opwatch"/>
        </a:ext>
      </dgm:extLst>
    </dgm:pt>
    <dgm:pt modelId="{056E1783-520F-413C-BE01-2506F1B5C0FF}" type="pres">
      <dgm:prSet presAssocID="{92FC3CC4-0C96-4909-AA1D-3B580B53D04F}" presName="spaceRect" presStyleCnt="0"/>
      <dgm:spPr/>
    </dgm:pt>
    <dgm:pt modelId="{71736230-D3B0-4A97-9B58-6213E097623E}" type="pres">
      <dgm:prSet presAssocID="{92FC3CC4-0C96-4909-AA1D-3B580B53D04F}" presName="parTx" presStyleLbl="revTx" presStyleIdx="7" presStyleCnt="8">
        <dgm:presLayoutVars>
          <dgm:chMax val="0"/>
          <dgm:chPref val="0"/>
        </dgm:presLayoutVars>
      </dgm:prSet>
      <dgm:spPr/>
    </dgm:pt>
  </dgm:ptLst>
  <dgm:cxnLst>
    <dgm:cxn modelId="{10FBE308-A058-4BDD-B6B1-C8340188EEA9}" srcId="{06AD264B-ED25-42CE-9881-C479AEEEF2D2}" destId="{E23135DF-C051-4EA1-AA82-888CE1FE61FF}" srcOrd="6" destOrd="0" parTransId="{698F1D91-143C-4DDF-8563-8F8EFD582033}" sibTransId="{447902D9-80BD-4F76-A6CA-54ADD95EB8B9}"/>
    <dgm:cxn modelId="{99D62713-3101-4090-9E93-CA5AF5FC8BFF}" type="presOf" srcId="{06AD264B-ED25-42CE-9881-C479AEEEF2D2}" destId="{31B64C80-3A7B-412F-ABF8-226C83008F98}" srcOrd="0" destOrd="0" presId="urn:microsoft.com/office/officeart/2018/2/layout/IconVerticalSolidList"/>
    <dgm:cxn modelId="{E1A8141E-654C-4704-82A8-C5210E910963}" srcId="{06AD264B-ED25-42CE-9881-C479AEEEF2D2}" destId="{F81F03A6-D018-49CA-9DCE-1DF70AB15DD2}" srcOrd="4" destOrd="0" parTransId="{861F02E5-33C8-4554-93F6-0D126F30F8EF}" sibTransId="{9BAB7CC8-DC2A-40EE-A136-EE87359CC84C}"/>
    <dgm:cxn modelId="{7FEE355B-B535-4F05-809A-6BE3915D11BD}" type="presOf" srcId="{9C4F19D5-8F69-4A19-B816-9A34E44EFAEE}" destId="{6583490C-DCE1-4A58-B962-8307D0F4E119}" srcOrd="0" destOrd="0" presId="urn:microsoft.com/office/officeart/2018/2/layout/IconVerticalSolidList"/>
    <dgm:cxn modelId="{3A8DD35E-6B30-4DCA-B33F-D25DAA40C2AD}" type="presOf" srcId="{92FC3CC4-0C96-4909-AA1D-3B580B53D04F}" destId="{71736230-D3B0-4A97-9B58-6213E097623E}" srcOrd="0" destOrd="0" presId="urn:microsoft.com/office/officeart/2018/2/layout/IconVerticalSolidList"/>
    <dgm:cxn modelId="{B3CCF47E-694D-45D1-868E-04C8D93ACCE8}" type="presOf" srcId="{3DA30582-3E35-4776-AB6A-F8905B290BF9}" destId="{C1F129EC-6081-4B59-A5A1-BFF7DBDED17A}" srcOrd="0" destOrd="0" presId="urn:microsoft.com/office/officeart/2018/2/layout/IconVerticalSolidList"/>
    <dgm:cxn modelId="{CD293B7F-55BD-4B1A-BD87-FFF43AF87402}" srcId="{06AD264B-ED25-42CE-9881-C479AEEEF2D2}" destId="{945AD0B0-6732-40CF-B0EE-F28471063F37}" srcOrd="5" destOrd="0" parTransId="{1776F5E6-9738-4C7F-AAF6-EAFBB86D3001}" sibTransId="{A2DB25B8-F575-4FC8-94FE-8F6FC0E6DC18}"/>
    <dgm:cxn modelId="{505CF590-E103-40D8-A492-B3DDE8D7BE71}" srcId="{06AD264B-ED25-42CE-9881-C479AEEEF2D2}" destId="{92FC3CC4-0C96-4909-AA1D-3B580B53D04F}" srcOrd="7" destOrd="0" parTransId="{09DE46A7-AA1F-4491-AA35-1C6BC803E631}" sibTransId="{EA00A081-752E-462C-8907-C07E71FBE63C}"/>
    <dgm:cxn modelId="{B10BF394-268F-491D-B2D9-905520E43702}" type="presOf" srcId="{65C458D8-DBE5-4744-AE32-7E3868A024E9}" destId="{A849911F-199C-4D18-8F7B-75FC9068A6BA}" srcOrd="0" destOrd="0" presId="urn:microsoft.com/office/officeart/2018/2/layout/IconVerticalSolidList"/>
    <dgm:cxn modelId="{9E597F96-003B-4BA2-992D-AC2EFE00DF17}" type="presOf" srcId="{E23135DF-C051-4EA1-AA82-888CE1FE61FF}" destId="{4B00B81F-2202-423C-8F67-3AA90ED497B9}" srcOrd="0" destOrd="0" presId="urn:microsoft.com/office/officeart/2018/2/layout/IconVerticalSolidList"/>
    <dgm:cxn modelId="{AE4D039A-4C91-4031-834A-EA1D35CA9B6A}" srcId="{06AD264B-ED25-42CE-9881-C479AEEEF2D2}" destId="{65C458D8-DBE5-4744-AE32-7E3868A024E9}" srcOrd="0" destOrd="0" parTransId="{12FBFC02-41D7-4934-9127-036F46761CBB}" sibTransId="{8AC7CE2E-3AB4-45ED-A040-E509432CC196}"/>
    <dgm:cxn modelId="{611F359F-1FB3-4517-8330-CCAD574A296A}" srcId="{06AD264B-ED25-42CE-9881-C479AEEEF2D2}" destId="{41B0DF8C-CA23-43BF-B4A7-C4677B90495A}" srcOrd="2" destOrd="0" parTransId="{B359BC67-D3FF-4DEF-AC0E-9E550B281E46}" sibTransId="{1D638CFE-8883-4571-9360-A9857FA0F6B3}"/>
    <dgm:cxn modelId="{400D22BA-68AB-4FDE-A8E5-0328943C8DDF}" srcId="{06AD264B-ED25-42CE-9881-C479AEEEF2D2}" destId="{3DA30582-3E35-4776-AB6A-F8905B290BF9}" srcOrd="3" destOrd="0" parTransId="{5D6C8A3B-8360-450A-808E-4A002B8CE806}" sibTransId="{C4A8386C-E833-456D-BA79-C2357DF513AC}"/>
    <dgm:cxn modelId="{0FDB0ACF-97D3-4094-AFB6-D6646FBBECF9}" type="presOf" srcId="{F81F03A6-D018-49CA-9DCE-1DF70AB15DD2}" destId="{716AA639-4776-4836-A1BC-F5AA58493165}" srcOrd="0" destOrd="0" presId="urn:microsoft.com/office/officeart/2018/2/layout/IconVerticalSolidList"/>
    <dgm:cxn modelId="{AEB661E5-E95A-4C7D-860C-2EDFDFD4CA1A}" type="presOf" srcId="{945AD0B0-6732-40CF-B0EE-F28471063F37}" destId="{29D98BBB-5724-4807-91E8-95970FE20655}" srcOrd="0" destOrd="0" presId="urn:microsoft.com/office/officeart/2018/2/layout/IconVerticalSolidList"/>
    <dgm:cxn modelId="{C82A95EE-9DEF-4FF4-84D9-8DA129C510CC}" type="presOf" srcId="{41B0DF8C-CA23-43BF-B4A7-C4677B90495A}" destId="{F6307E8D-D426-4162-B396-963D3CFF90BF}" srcOrd="0" destOrd="0" presId="urn:microsoft.com/office/officeart/2018/2/layout/IconVerticalSolidList"/>
    <dgm:cxn modelId="{9D1D2FF9-77B3-4495-B341-FDCB617CA103}" srcId="{06AD264B-ED25-42CE-9881-C479AEEEF2D2}" destId="{9C4F19D5-8F69-4A19-B816-9A34E44EFAEE}" srcOrd="1" destOrd="0" parTransId="{E420C7C1-45CB-4698-B66C-4AC7252D39B7}" sibTransId="{DB651AED-5C06-40BC-AE90-05460687BFF3}"/>
    <dgm:cxn modelId="{B59BC325-53DD-44FE-842C-30EE64B567C2}" type="presParOf" srcId="{31B64C80-3A7B-412F-ABF8-226C83008F98}" destId="{0719EBC6-458B-4E93-B688-310B079A9EF6}" srcOrd="0" destOrd="0" presId="urn:microsoft.com/office/officeart/2018/2/layout/IconVerticalSolidList"/>
    <dgm:cxn modelId="{E20C6BD6-75F6-4A4D-ADFA-A78EC04F6EA9}" type="presParOf" srcId="{0719EBC6-458B-4E93-B688-310B079A9EF6}" destId="{7F8BFFBA-7D5B-4EFF-979D-C43D7EFC8ADC}" srcOrd="0" destOrd="0" presId="urn:microsoft.com/office/officeart/2018/2/layout/IconVerticalSolidList"/>
    <dgm:cxn modelId="{AF752451-FBB2-481E-AC6C-AC4326BE8756}" type="presParOf" srcId="{0719EBC6-458B-4E93-B688-310B079A9EF6}" destId="{2BFE38EA-4CF4-4C46-9AC3-395C7822016E}" srcOrd="1" destOrd="0" presId="urn:microsoft.com/office/officeart/2018/2/layout/IconVerticalSolidList"/>
    <dgm:cxn modelId="{6DE04684-54FE-4AF5-A965-F09BEDB7F193}" type="presParOf" srcId="{0719EBC6-458B-4E93-B688-310B079A9EF6}" destId="{9E39461B-0497-4E84-AA75-0B9BEB89B712}" srcOrd="2" destOrd="0" presId="urn:microsoft.com/office/officeart/2018/2/layout/IconVerticalSolidList"/>
    <dgm:cxn modelId="{5A5626DC-FBBF-4406-94AF-0CB3FF5E7424}" type="presParOf" srcId="{0719EBC6-458B-4E93-B688-310B079A9EF6}" destId="{A849911F-199C-4D18-8F7B-75FC9068A6BA}" srcOrd="3" destOrd="0" presId="urn:microsoft.com/office/officeart/2018/2/layout/IconVerticalSolidList"/>
    <dgm:cxn modelId="{E59543B9-91CE-4AC8-A317-E6798809957B}" type="presParOf" srcId="{31B64C80-3A7B-412F-ABF8-226C83008F98}" destId="{85AAD526-A879-4456-9BB7-902FABD01A14}" srcOrd="1" destOrd="0" presId="urn:microsoft.com/office/officeart/2018/2/layout/IconVerticalSolidList"/>
    <dgm:cxn modelId="{C2839C8C-755C-4DF4-96C4-9F7106617EC7}" type="presParOf" srcId="{31B64C80-3A7B-412F-ABF8-226C83008F98}" destId="{15FF72BE-401A-47CF-A52F-51E0387EDE39}" srcOrd="2" destOrd="0" presId="urn:microsoft.com/office/officeart/2018/2/layout/IconVerticalSolidList"/>
    <dgm:cxn modelId="{42582017-17B3-468C-9EE9-AD41CA7D0C9E}" type="presParOf" srcId="{15FF72BE-401A-47CF-A52F-51E0387EDE39}" destId="{EC2E69FF-252B-4D74-A8F3-B1538A327A83}" srcOrd="0" destOrd="0" presId="urn:microsoft.com/office/officeart/2018/2/layout/IconVerticalSolidList"/>
    <dgm:cxn modelId="{2C79C42A-4AF9-4DC9-8F6E-29EF3C6BFF9B}" type="presParOf" srcId="{15FF72BE-401A-47CF-A52F-51E0387EDE39}" destId="{E65616FA-27F8-4CFC-8F10-47401C4089F3}" srcOrd="1" destOrd="0" presId="urn:microsoft.com/office/officeart/2018/2/layout/IconVerticalSolidList"/>
    <dgm:cxn modelId="{69C2D54C-B79C-4584-946C-DCA0664FED6F}" type="presParOf" srcId="{15FF72BE-401A-47CF-A52F-51E0387EDE39}" destId="{53DDEF93-0BF8-4423-B222-21B5AC4A4D67}" srcOrd="2" destOrd="0" presId="urn:microsoft.com/office/officeart/2018/2/layout/IconVerticalSolidList"/>
    <dgm:cxn modelId="{3A7704AF-4462-4D5B-B8CC-9A1DB9F95EAB}" type="presParOf" srcId="{15FF72BE-401A-47CF-A52F-51E0387EDE39}" destId="{6583490C-DCE1-4A58-B962-8307D0F4E119}" srcOrd="3" destOrd="0" presId="urn:microsoft.com/office/officeart/2018/2/layout/IconVerticalSolidList"/>
    <dgm:cxn modelId="{AA4027F3-62E6-4912-9149-49512795620B}" type="presParOf" srcId="{31B64C80-3A7B-412F-ABF8-226C83008F98}" destId="{A765E24C-F07E-4DBC-A418-CA561A1664AD}" srcOrd="3" destOrd="0" presId="urn:microsoft.com/office/officeart/2018/2/layout/IconVerticalSolidList"/>
    <dgm:cxn modelId="{5E6E6173-36E2-4EB8-92AB-EF6FCA0445E0}" type="presParOf" srcId="{31B64C80-3A7B-412F-ABF8-226C83008F98}" destId="{F2D58C59-AC3C-408E-914A-0F392A25CA74}" srcOrd="4" destOrd="0" presId="urn:microsoft.com/office/officeart/2018/2/layout/IconVerticalSolidList"/>
    <dgm:cxn modelId="{C37990AC-3FF5-4CE6-B56D-35A6BE88EEDD}" type="presParOf" srcId="{F2D58C59-AC3C-408E-914A-0F392A25CA74}" destId="{94B1B650-D057-465D-AABA-2C782953B872}" srcOrd="0" destOrd="0" presId="urn:microsoft.com/office/officeart/2018/2/layout/IconVerticalSolidList"/>
    <dgm:cxn modelId="{5E82CC6B-7F91-4B4C-8ACA-37AB99A41611}" type="presParOf" srcId="{F2D58C59-AC3C-408E-914A-0F392A25CA74}" destId="{8F4216A5-183B-41F9-AE79-48F7B2F62F4D}" srcOrd="1" destOrd="0" presId="urn:microsoft.com/office/officeart/2018/2/layout/IconVerticalSolidList"/>
    <dgm:cxn modelId="{DB0E23B7-8D27-4EF6-92BC-02423834D0B6}" type="presParOf" srcId="{F2D58C59-AC3C-408E-914A-0F392A25CA74}" destId="{065BDBA7-956B-4835-BFA9-8DC7AE778B96}" srcOrd="2" destOrd="0" presId="urn:microsoft.com/office/officeart/2018/2/layout/IconVerticalSolidList"/>
    <dgm:cxn modelId="{237B3380-9BB8-48A0-AD43-DA15021C60D9}" type="presParOf" srcId="{F2D58C59-AC3C-408E-914A-0F392A25CA74}" destId="{F6307E8D-D426-4162-B396-963D3CFF90BF}" srcOrd="3" destOrd="0" presId="urn:microsoft.com/office/officeart/2018/2/layout/IconVerticalSolidList"/>
    <dgm:cxn modelId="{32BAF468-8514-4BFF-8CA5-2C10BDF30E18}" type="presParOf" srcId="{31B64C80-3A7B-412F-ABF8-226C83008F98}" destId="{AC941640-80E3-40B0-806B-1D9B5E19FA47}" srcOrd="5" destOrd="0" presId="urn:microsoft.com/office/officeart/2018/2/layout/IconVerticalSolidList"/>
    <dgm:cxn modelId="{DF69562D-27D3-41F8-9E7B-E8A455E332AF}" type="presParOf" srcId="{31B64C80-3A7B-412F-ABF8-226C83008F98}" destId="{99AFC740-E050-4994-801F-C0BF3CAD19E9}" srcOrd="6" destOrd="0" presId="urn:microsoft.com/office/officeart/2018/2/layout/IconVerticalSolidList"/>
    <dgm:cxn modelId="{522064CB-204A-4822-99DB-A2CF915DA783}" type="presParOf" srcId="{99AFC740-E050-4994-801F-C0BF3CAD19E9}" destId="{D485BA19-DF6F-41AC-8EDF-44A753077FE5}" srcOrd="0" destOrd="0" presId="urn:microsoft.com/office/officeart/2018/2/layout/IconVerticalSolidList"/>
    <dgm:cxn modelId="{B6633688-1238-49C1-B9D9-C0C249ACF307}" type="presParOf" srcId="{99AFC740-E050-4994-801F-C0BF3CAD19E9}" destId="{B96EE5B3-B27F-4A18-A4DE-2EAB35C0C7C7}" srcOrd="1" destOrd="0" presId="urn:microsoft.com/office/officeart/2018/2/layout/IconVerticalSolidList"/>
    <dgm:cxn modelId="{AA6BE8FC-C767-420D-B142-D8D80F9E5DD2}" type="presParOf" srcId="{99AFC740-E050-4994-801F-C0BF3CAD19E9}" destId="{1AE640C4-64DE-408D-B260-27C6CC7ACB74}" srcOrd="2" destOrd="0" presId="urn:microsoft.com/office/officeart/2018/2/layout/IconVerticalSolidList"/>
    <dgm:cxn modelId="{E9D8BE98-A6A6-4953-9CD4-80A42677D500}" type="presParOf" srcId="{99AFC740-E050-4994-801F-C0BF3CAD19E9}" destId="{C1F129EC-6081-4B59-A5A1-BFF7DBDED17A}" srcOrd="3" destOrd="0" presId="urn:microsoft.com/office/officeart/2018/2/layout/IconVerticalSolidList"/>
    <dgm:cxn modelId="{B18AE336-0274-458E-B329-2B961F3898D4}" type="presParOf" srcId="{31B64C80-3A7B-412F-ABF8-226C83008F98}" destId="{1EEC34C6-D557-4776-88B8-B815E5C085B7}" srcOrd="7" destOrd="0" presId="urn:microsoft.com/office/officeart/2018/2/layout/IconVerticalSolidList"/>
    <dgm:cxn modelId="{C2F5642B-3B13-4995-BB8F-2D83565FEC9F}" type="presParOf" srcId="{31B64C80-3A7B-412F-ABF8-226C83008F98}" destId="{F5A7E5B7-5FA7-4226-87A3-A7548642FD8B}" srcOrd="8" destOrd="0" presId="urn:microsoft.com/office/officeart/2018/2/layout/IconVerticalSolidList"/>
    <dgm:cxn modelId="{F0CC6A06-7F17-4FE7-B7BA-8302853C2C9A}" type="presParOf" srcId="{F5A7E5B7-5FA7-4226-87A3-A7548642FD8B}" destId="{A7684298-F206-4192-B034-22567E7DBB5A}" srcOrd="0" destOrd="0" presId="urn:microsoft.com/office/officeart/2018/2/layout/IconVerticalSolidList"/>
    <dgm:cxn modelId="{C907B025-59B9-43CD-9DF0-7ACC98EA8773}" type="presParOf" srcId="{F5A7E5B7-5FA7-4226-87A3-A7548642FD8B}" destId="{B70A66DB-F318-4A40-94BD-B38B9616A1B3}" srcOrd="1" destOrd="0" presId="urn:microsoft.com/office/officeart/2018/2/layout/IconVerticalSolidList"/>
    <dgm:cxn modelId="{9737EFFD-2056-4288-80C5-91CB39FF6A76}" type="presParOf" srcId="{F5A7E5B7-5FA7-4226-87A3-A7548642FD8B}" destId="{746064CE-C921-43DF-B36C-1DCF9687D925}" srcOrd="2" destOrd="0" presId="urn:microsoft.com/office/officeart/2018/2/layout/IconVerticalSolidList"/>
    <dgm:cxn modelId="{4F4FDE9B-3B4F-4662-AA98-B6B54359A108}" type="presParOf" srcId="{F5A7E5B7-5FA7-4226-87A3-A7548642FD8B}" destId="{716AA639-4776-4836-A1BC-F5AA58493165}" srcOrd="3" destOrd="0" presId="urn:microsoft.com/office/officeart/2018/2/layout/IconVerticalSolidList"/>
    <dgm:cxn modelId="{7BBF15E4-3F74-4B2E-A6D0-A893454C3899}" type="presParOf" srcId="{31B64C80-3A7B-412F-ABF8-226C83008F98}" destId="{A91B826E-138C-4E43-9876-D476EF41AAB3}" srcOrd="9" destOrd="0" presId="urn:microsoft.com/office/officeart/2018/2/layout/IconVerticalSolidList"/>
    <dgm:cxn modelId="{626645CC-820C-4A82-BF8D-5194028DC106}" type="presParOf" srcId="{31B64C80-3A7B-412F-ABF8-226C83008F98}" destId="{6DF632EB-FBE6-4C66-BDC6-35616D7B7BDE}" srcOrd="10" destOrd="0" presId="urn:microsoft.com/office/officeart/2018/2/layout/IconVerticalSolidList"/>
    <dgm:cxn modelId="{20038BE4-29C2-4EB2-B194-303891DB0242}" type="presParOf" srcId="{6DF632EB-FBE6-4C66-BDC6-35616D7B7BDE}" destId="{3336A5F5-A423-4ED7-82E0-BB1C1C920D05}" srcOrd="0" destOrd="0" presId="urn:microsoft.com/office/officeart/2018/2/layout/IconVerticalSolidList"/>
    <dgm:cxn modelId="{7B9619AC-767B-43B6-9E93-68B4B4C049B2}" type="presParOf" srcId="{6DF632EB-FBE6-4C66-BDC6-35616D7B7BDE}" destId="{A7CFE1DB-D200-4F89-9BEA-F853DD5F9E2E}" srcOrd="1" destOrd="0" presId="urn:microsoft.com/office/officeart/2018/2/layout/IconVerticalSolidList"/>
    <dgm:cxn modelId="{320F6B85-1A21-426E-A2C4-43B2EA5799FB}" type="presParOf" srcId="{6DF632EB-FBE6-4C66-BDC6-35616D7B7BDE}" destId="{6F19446B-BEA5-4D18-A6B0-0242B7344B68}" srcOrd="2" destOrd="0" presId="urn:microsoft.com/office/officeart/2018/2/layout/IconVerticalSolidList"/>
    <dgm:cxn modelId="{01C6E266-5D42-4256-8D81-2C5C29D096EE}" type="presParOf" srcId="{6DF632EB-FBE6-4C66-BDC6-35616D7B7BDE}" destId="{29D98BBB-5724-4807-91E8-95970FE20655}" srcOrd="3" destOrd="0" presId="urn:microsoft.com/office/officeart/2018/2/layout/IconVerticalSolidList"/>
    <dgm:cxn modelId="{EBD4CA9B-0CF3-4768-918D-919EBD5E4CA5}" type="presParOf" srcId="{31B64C80-3A7B-412F-ABF8-226C83008F98}" destId="{356D0CF9-BB14-4447-A4F1-48529867CC06}" srcOrd="11" destOrd="0" presId="urn:microsoft.com/office/officeart/2018/2/layout/IconVerticalSolidList"/>
    <dgm:cxn modelId="{05DC484B-F479-4C85-B4D6-A573B83A8BCA}" type="presParOf" srcId="{31B64C80-3A7B-412F-ABF8-226C83008F98}" destId="{3D7E7DB5-80BA-48EF-B0EB-092900ED6832}" srcOrd="12" destOrd="0" presId="urn:microsoft.com/office/officeart/2018/2/layout/IconVerticalSolidList"/>
    <dgm:cxn modelId="{D6C62EA2-951A-4A5B-98C9-F9878F1DA87E}" type="presParOf" srcId="{3D7E7DB5-80BA-48EF-B0EB-092900ED6832}" destId="{E26DB46C-DB23-4742-96F7-6A8DAF8878D6}" srcOrd="0" destOrd="0" presId="urn:microsoft.com/office/officeart/2018/2/layout/IconVerticalSolidList"/>
    <dgm:cxn modelId="{2829FFEE-9B4F-46A9-AB51-BE0928519234}" type="presParOf" srcId="{3D7E7DB5-80BA-48EF-B0EB-092900ED6832}" destId="{E2FD7BB0-272A-41C3-B384-F23A567C7879}" srcOrd="1" destOrd="0" presId="urn:microsoft.com/office/officeart/2018/2/layout/IconVerticalSolidList"/>
    <dgm:cxn modelId="{724889D7-96A6-4D00-AC85-F0BD03485FBE}" type="presParOf" srcId="{3D7E7DB5-80BA-48EF-B0EB-092900ED6832}" destId="{1F62BE62-0567-48E6-BA8F-F4A16B4348C5}" srcOrd="2" destOrd="0" presId="urn:microsoft.com/office/officeart/2018/2/layout/IconVerticalSolidList"/>
    <dgm:cxn modelId="{1249FF32-F668-412F-A342-53BF8701BC66}" type="presParOf" srcId="{3D7E7DB5-80BA-48EF-B0EB-092900ED6832}" destId="{4B00B81F-2202-423C-8F67-3AA90ED497B9}" srcOrd="3" destOrd="0" presId="urn:microsoft.com/office/officeart/2018/2/layout/IconVerticalSolidList"/>
    <dgm:cxn modelId="{3B006F27-3B24-49E1-B260-190949AB34A9}" type="presParOf" srcId="{31B64C80-3A7B-412F-ABF8-226C83008F98}" destId="{8566277B-3767-4CEE-B5EB-8071B9EB6AD9}" srcOrd="13" destOrd="0" presId="urn:microsoft.com/office/officeart/2018/2/layout/IconVerticalSolidList"/>
    <dgm:cxn modelId="{42B147B4-8A63-429D-BD81-2106873D1D2A}" type="presParOf" srcId="{31B64C80-3A7B-412F-ABF8-226C83008F98}" destId="{2BA52A6B-AF00-4F54-832E-4E5C1D23477F}" srcOrd="14" destOrd="0" presId="urn:microsoft.com/office/officeart/2018/2/layout/IconVerticalSolidList"/>
    <dgm:cxn modelId="{84F59286-2F10-492C-A035-3A12ABA09F93}" type="presParOf" srcId="{2BA52A6B-AF00-4F54-832E-4E5C1D23477F}" destId="{0D02857E-88C1-46A0-8A97-C2D98C8DFD66}" srcOrd="0" destOrd="0" presId="urn:microsoft.com/office/officeart/2018/2/layout/IconVerticalSolidList"/>
    <dgm:cxn modelId="{E1EC07B3-072A-4EA0-AB61-158DFF33A8F3}" type="presParOf" srcId="{2BA52A6B-AF00-4F54-832E-4E5C1D23477F}" destId="{1B85703A-73A5-4515-8987-DF1D04890BF1}" srcOrd="1" destOrd="0" presId="urn:microsoft.com/office/officeart/2018/2/layout/IconVerticalSolidList"/>
    <dgm:cxn modelId="{3577CF75-71FC-4C8A-95BA-1ADF22858268}" type="presParOf" srcId="{2BA52A6B-AF00-4F54-832E-4E5C1D23477F}" destId="{056E1783-520F-413C-BE01-2506F1B5C0FF}" srcOrd="2" destOrd="0" presId="urn:microsoft.com/office/officeart/2018/2/layout/IconVerticalSolidList"/>
    <dgm:cxn modelId="{4FC34EFC-459D-40D3-AFA0-4CC8D0F26797}" type="presParOf" srcId="{2BA52A6B-AF00-4F54-832E-4E5C1D23477F}" destId="{71736230-D3B0-4A97-9B58-6213E09762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6AD264B-ED25-42CE-9881-C479AEEEF2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C458D8-DBE5-4744-AE32-7E3868A024E9}">
      <dgm:prSet/>
      <dgm:spPr/>
      <dgm:t>
        <a:bodyPr/>
        <a:lstStyle/>
        <a:p>
          <a:pPr>
            <a:lnSpc>
              <a:spcPct val="100000"/>
            </a:lnSpc>
          </a:pPr>
          <a:r>
            <a:rPr lang="en-US" dirty="0"/>
            <a:t>Initial Recall: 85.00%</a:t>
          </a:r>
        </a:p>
      </dgm:t>
    </dgm:pt>
    <dgm:pt modelId="{12FBFC02-41D7-4934-9127-036F46761CBB}" type="parTrans" cxnId="{AE4D039A-4C91-4031-834A-EA1D35CA9B6A}">
      <dgm:prSet/>
      <dgm:spPr/>
      <dgm:t>
        <a:bodyPr/>
        <a:lstStyle/>
        <a:p>
          <a:endParaRPr lang="en-US"/>
        </a:p>
      </dgm:t>
    </dgm:pt>
    <dgm:pt modelId="{8AC7CE2E-3AB4-45ED-A040-E509432CC196}" type="sibTrans" cxnId="{AE4D039A-4C91-4031-834A-EA1D35CA9B6A}">
      <dgm:prSet/>
      <dgm:spPr/>
      <dgm:t>
        <a:bodyPr/>
        <a:lstStyle/>
        <a:p>
          <a:endParaRPr lang="en-US"/>
        </a:p>
      </dgm:t>
    </dgm:pt>
    <dgm:pt modelId="{9C4F19D5-8F69-4A19-B816-9A34E44EFAEE}">
      <dgm:prSet/>
      <dgm:spPr/>
      <dgm:t>
        <a:bodyPr/>
        <a:lstStyle/>
        <a:p>
          <a:pPr>
            <a:lnSpc>
              <a:spcPct val="100000"/>
            </a:lnSpc>
          </a:pPr>
          <a:r>
            <a:rPr lang="en-US"/>
            <a:t>Gridsearch:</a:t>
          </a:r>
        </a:p>
      </dgm:t>
    </dgm:pt>
    <dgm:pt modelId="{E420C7C1-45CB-4698-B66C-4AC7252D39B7}" type="parTrans" cxnId="{9D1D2FF9-77B3-4495-B341-FDCB617CA103}">
      <dgm:prSet/>
      <dgm:spPr/>
      <dgm:t>
        <a:bodyPr/>
        <a:lstStyle/>
        <a:p>
          <a:endParaRPr lang="en-US"/>
        </a:p>
      </dgm:t>
    </dgm:pt>
    <dgm:pt modelId="{DB651AED-5C06-40BC-AE90-05460687BFF3}" type="sibTrans" cxnId="{9D1D2FF9-77B3-4495-B341-FDCB617CA103}">
      <dgm:prSet/>
      <dgm:spPr/>
      <dgm:t>
        <a:bodyPr/>
        <a:lstStyle/>
        <a:p>
          <a:endParaRPr lang="en-US"/>
        </a:p>
      </dgm:t>
    </dgm:pt>
    <dgm:pt modelId="{41B0DF8C-CA23-43BF-B4A7-C4677B90495A}">
      <dgm:prSet/>
      <dgm:spPr/>
      <dgm:t>
        <a:bodyPr/>
        <a:lstStyle/>
        <a:p>
          <a:pPr>
            <a:lnSpc>
              <a:spcPct val="100000"/>
            </a:lnSpc>
          </a:pPr>
          <a:r>
            <a:rPr lang="en-US" dirty="0"/>
            <a:t>Activation Function</a:t>
          </a:r>
        </a:p>
      </dgm:t>
    </dgm:pt>
    <dgm:pt modelId="{B359BC67-D3FF-4DEF-AC0E-9E550B281E46}" type="parTrans" cxnId="{611F359F-1FB3-4517-8330-CCAD574A296A}">
      <dgm:prSet/>
      <dgm:spPr/>
      <dgm:t>
        <a:bodyPr/>
        <a:lstStyle/>
        <a:p>
          <a:endParaRPr lang="en-US"/>
        </a:p>
      </dgm:t>
    </dgm:pt>
    <dgm:pt modelId="{1D638CFE-8883-4571-9360-A9857FA0F6B3}" type="sibTrans" cxnId="{611F359F-1FB3-4517-8330-CCAD574A296A}">
      <dgm:prSet/>
      <dgm:spPr/>
      <dgm:t>
        <a:bodyPr/>
        <a:lstStyle/>
        <a:p>
          <a:endParaRPr lang="en-US"/>
        </a:p>
      </dgm:t>
    </dgm:pt>
    <dgm:pt modelId="{3DA30582-3E35-4776-AB6A-F8905B290BF9}">
      <dgm:prSet/>
      <dgm:spPr/>
      <dgm:t>
        <a:bodyPr/>
        <a:lstStyle/>
        <a:p>
          <a:pPr>
            <a:lnSpc>
              <a:spcPct val="100000"/>
            </a:lnSpc>
          </a:pPr>
          <a:r>
            <a:rPr lang="en-US" dirty="0"/>
            <a:t>Optimizer</a:t>
          </a:r>
        </a:p>
      </dgm:t>
    </dgm:pt>
    <dgm:pt modelId="{5D6C8A3B-8360-450A-808E-4A002B8CE806}" type="parTrans" cxnId="{400D22BA-68AB-4FDE-A8E5-0328943C8DDF}">
      <dgm:prSet/>
      <dgm:spPr/>
      <dgm:t>
        <a:bodyPr/>
        <a:lstStyle/>
        <a:p>
          <a:endParaRPr lang="en-US"/>
        </a:p>
      </dgm:t>
    </dgm:pt>
    <dgm:pt modelId="{C4A8386C-E833-456D-BA79-C2357DF513AC}" type="sibTrans" cxnId="{400D22BA-68AB-4FDE-A8E5-0328943C8DDF}">
      <dgm:prSet/>
      <dgm:spPr/>
      <dgm:t>
        <a:bodyPr/>
        <a:lstStyle/>
        <a:p>
          <a:endParaRPr lang="en-US"/>
        </a:p>
      </dgm:t>
    </dgm:pt>
    <dgm:pt modelId="{F81F03A6-D018-49CA-9DCE-1DF70AB15DD2}">
      <dgm:prSet/>
      <dgm:spPr/>
      <dgm:t>
        <a:bodyPr/>
        <a:lstStyle/>
        <a:p>
          <a:pPr>
            <a:lnSpc>
              <a:spcPct val="100000"/>
            </a:lnSpc>
          </a:pPr>
          <a:r>
            <a:rPr lang="en-US" dirty="0"/>
            <a:t>Neurons</a:t>
          </a:r>
        </a:p>
      </dgm:t>
    </dgm:pt>
    <dgm:pt modelId="{861F02E5-33C8-4554-93F6-0D126F30F8EF}" type="parTrans" cxnId="{E1A8141E-654C-4704-82A8-C5210E910963}">
      <dgm:prSet/>
      <dgm:spPr/>
      <dgm:t>
        <a:bodyPr/>
        <a:lstStyle/>
        <a:p>
          <a:endParaRPr lang="en-US"/>
        </a:p>
      </dgm:t>
    </dgm:pt>
    <dgm:pt modelId="{9BAB7CC8-DC2A-40EE-A136-EE87359CC84C}" type="sibTrans" cxnId="{E1A8141E-654C-4704-82A8-C5210E910963}">
      <dgm:prSet/>
      <dgm:spPr/>
      <dgm:t>
        <a:bodyPr/>
        <a:lstStyle/>
        <a:p>
          <a:endParaRPr lang="en-US"/>
        </a:p>
      </dgm:t>
    </dgm:pt>
    <dgm:pt modelId="{945AD0B0-6732-40CF-B0EE-F28471063F37}">
      <dgm:prSet/>
      <dgm:spPr/>
      <dgm:t>
        <a:bodyPr/>
        <a:lstStyle/>
        <a:p>
          <a:pPr>
            <a:lnSpc>
              <a:spcPct val="100000"/>
            </a:lnSpc>
          </a:pPr>
          <a:r>
            <a:rPr lang="en-US" dirty="0"/>
            <a:t>Epoch</a:t>
          </a:r>
        </a:p>
      </dgm:t>
    </dgm:pt>
    <dgm:pt modelId="{1776F5E6-9738-4C7F-AAF6-EAFBB86D3001}" type="parTrans" cxnId="{CD293B7F-55BD-4B1A-BD87-FFF43AF87402}">
      <dgm:prSet/>
      <dgm:spPr/>
      <dgm:t>
        <a:bodyPr/>
        <a:lstStyle/>
        <a:p>
          <a:endParaRPr lang="en-US"/>
        </a:p>
      </dgm:t>
    </dgm:pt>
    <dgm:pt modelId="{A2DB25B8-F575-4FC8-94FE-8F6FC0E6DC18}" type="sibTrans" cxnId="{CD293B7F-55BD-4B1A-BD87-FFF43AF87402}">
      <dgm:prSet/>
      <dgm:spPr/>
      <dgm:t>
        <a:bodyPr/>
        <a:lstStyle/>
        <a:p>
          <a:endParaRPr lang="en-US"/>
        </a:p>
      </dgm:t>
    </dgm:pt>
    <dgm:pt modelId="{E23135DF-C051-4EA1-AA82-888CE1FE61FF}">
      <dgm:prSet/>
      <dgm:spPr/>
      <dgm:t>
        <a:bodyPr/>
        <a:lstStyle/>
        <a:p>
          <a:pPr>
            <a:lnSpc>
              <a:spcPct val="100000"/>
            </a:lnSpc>
          </a:pPr>
          <a:r>
            <a:rPr lang="en-US" dirty="0"/>
            <a:t>Final Recall: 85.0451%</a:t>
          </a:r>
        </a:p>
      </dgm:t>
    </dgm:pt>
    <dgm:pt modelId="{698F1D91-143C-4DDF-8563-8F8EFD582033}" type="parTrans" cxnId="{10FBE308-A058-4BDD-B6B1-C8340188EEA9}">
      <dgm:prSet/>
      <dgm:spPr/>
      <dgm:t>
        <a:bodyPr/>
        <a:lstStyle/>
        <a:p>
          <a:endParaRPr lang="en-US"/>
        </a:p>
      </dgm:t>
    </dgm:pt>
    <dgm:pt modelId="{447902D9-80BD-4F76-A6CA-54ADD95EB8B9}" type="sibTrans" cxnId="{10FBE308-A058-4BDD-B6B1-C8340188EEA9}">
      <dgm:prSet/>
      <dgm:spPr/>
      <dgm:t>
        <a:bodyPr/>
        <a:lstStyle/>
        <a:p>
          <a:endParaRPr lang="en-US"/>
        </a:p>
      </dgm:t>
    </dgm:pt>
    <dgm:pt modelId="{92FC3CC4-0C96-4909-AA1D-3B580B53D04F}">
      <dgm:prSet/>
      <dgm:spPr/>
      <dgm:t>
        <a:bodyPr/>
        <a:lstStyle/>
        <a:p>
          <a:pPr>
            <a:lnSpc>
              <a:spcPct val="100000"/>
            </a:lnSpc>
          </a:pPr>
          <a:r>
            <a:rPr lang="en-US" dirty="0"/>
            <a:t>Time: 607</a:t>
          </a:r>
        </a:p>
      </dgm:t>
    </dgm:pt>
    <dgm:pt modelId="{09DE46A7-AA1F-4491-AA35-1C6BC803E631}" type="parTrans" cxnId="{505CF590-E103-40D8-A492-B3DDE8D7BE71}">
      <dgm:prSet/>
      <dgm:spPr/>
      <dgm:t>
        <a:bodyPr/>
        <a:lstStyle/>
        <a:p>
          <a:endParaRPr lang="en-US"/>
        </a:p>
      </dgm:t>
    </dgm:pt>
    <dgm:pt modelId="{EA00A081-752E-462C-8907-C07E71FBE63C}" type="sibTrans" cxnId="{505CF590-E103-40D8-A492-B3DDE8D7BE71}">
      <dgm:prSet/>
      <dgm:spPr/>
      <dgm:t>
        <a:bodyPr/>
        <a:lstStyle/>
        <a:p>
          <a:endParaRPr lang="en-US"/>
        </a:p>
      </dgm:t>
    </dgm:pt>
    <dgm:pt modelId="{31B64C80-3A7B-412F-ABF8-226C83008F98}" type="pres">
      <dgm:prSet presAssocID="{06AD264B-ED25-42CE-9881-C479AEEEF2D2}" presName="root" presStyleCnt="0">
        <dgm:presLayoutVars>
          <dgm:dir/>
          <dgm:resizeHandles val="exact"/>
        </dgm:presLayoutVars>
      </dgm:prSet>
      <dgm:spPr/>
    </dgm:pt>
    <dgm:pt modelId="{0719EBC6-458B-4E93-B688-310B079A9EF6}" type="pres">
      <dgm:prSet presAssocID="{65C458D8-DBE5-4744-AE32-7E3868A024E9}" presName="compNode" presStyleCnt="0"/>
      <dgm:spPr/>
    </dgm:pt>
    <dgm:pt modelId="{7F8BFFBA-7D5B-4EFF-979D-C43D7EFC8ADC}" type="pres">
      <dgm:prSet presAssocID="{65C458D8-DBE5-4744-AE32-7E3868A024E9}" presName="bgRect" presStyleLbl="bgShp" presStyleIdx="0" presStyleCnt="8"/>
      <dgm:spPr/>
    </dgm:pt>
    <dgm:pt modelId="{2BFE38EA-4CF4-4C46-9AC3-395C7822016E}" type="pres">
      <dgm:prSet presAssocID="{65C458D8-DBE5-4744-AE32-7E3868A024E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lamation Mark"/>
        </a:ext>
      </dgm:extLst>
    </dgm:pt>
    <dgm:pt modelId="{9E39461B-0497-4E84-AA75-0B9BEB89B712}" type="pres">
      <dgm:prSet presAssocID="{65C458D8-DBE5-4744-AE32-7E3868A024E9}" presName="spaceRect" presStyleCnt="0"/>
      <dgm:spPr/>
    </dgm:pt>
    <dgm:pt modelId="{A849911F-199C-4D18-8F7B-75FC9068A6BA}" type="pres">
      <dgm:prSet presAssocID="{65C458D8-DBE5-4744-AE32-7E3868A024E9}" presName="parTx" presStyleLbl="revTx" presStyleIdx="0" presStyleCnt="8">
        <dgm:presLayoutVars>
          <dgm:chMax val="0"/>
          <dgm:chPref val="0"/>
        </dgm:presLayoutVars>
      </dgm:prSet>
      <dgm:spPr/>
    </dgm:pt>
    <dgm:pt modelId="{85AAD526-A879-4456-9BB7-902FABD01A14}" type="pres">
      <dgm:prSet presAssocID="{8AC7CE2E-3AB4-45ED-A040-E509432CC196}" presName="sibTrans" presStyleCnt="0"/>
      <dgm:spPr/>
    </dgm:pt>
    <dgm:pt modelId="{15FF72BE-401A-47CF-A52F-51E0387EDE39}" type="pres">
      <dgm:prSet presAssocID="{9C4F19D5-8F69-4A19-B816-9A34E44EFAEE}" presName="compNode" presStyleCnt="0"/>
      <dgm:spPr/>
    </dgm:pt>
    <dgm:pt modelId="{EC2E69FF-252B-4D74-A8F3-B1538A327A83}" type="pres">
      <dgm:prSet presAssocID="{9C4F19D5-8F69-4A19-B816-9A34E44EFAEE}" presName="bgRect" presStyleLbl="bgShp" presStyleIdx="1" presStyleCnt="8"/>
      <dgm:spPr/>
    </dgm:pt>
    <dgm:pt modelId="{E65616FA-27F8-4CFC-8F10-47401C4089F3}" type="pres">
      <dgm:prSet presAssocID="{9C4F19D5-8F69-4A19-B816-9A34E44EFAE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lloons"/>
        </a:ext>
      </dgm:extLst>
    </dgm:pt>
    <dgm:pt modelId="{53DDEF93-0BF8-4423-B222-21B5AC4A4D67}" type="pres">
      <dgm:prSet presAssocID="{9C4F19D5-8F69-4A19-B816-9A34E44EFAEE}" presName="spaceRect" presStyleCnt="0"/>
      <dgm:spPr/>
    </dgm:pt>
    <dgm:pt modelId="{6583490C-DCE1-4A58-B962-8307D0F4E119}" type="pres">
      <dgm:prSet presAssocID="{9C4F19D5-8F69-4A19-B816-9A34E44EFAEE}" presName="parTx" presStyleLbl="revTx" presStyleIdx="1" presStyleCnt="8">
        <dgm:presLayoutVars>
          <dgm:chMax val="0"/>
          <dgm:chPref val="0"/>
        </dgm:presLayoutVars>
      </dgm:prSet>
      <dgm:spPr/>
    </dgm:pt>
    <dgm:pt modelId="{A765E24C-F07E-4DBC-A418-CA561A1664AD}" type="pres">
      <dgm:prSet presAssocID="{DB651AED-5C06-40BC-AE90-05460687BFF3}" presName="sibTrans" presStyleCnt="0"/>
      <dgm:spPr/>
    </dgm:pt>
    <dgm:pt modelId="{F2D58C59-AC3C-408E-914A-0F392A25CA74}" type="pres">
      <dgm:prSet presAssocID="{41B0DF8C-CA23-43BF-B4A7-C4677B90495A}" presName="compNode" presStyleCnt="0"/>
      <dgm:spPr/>
    </dgm:pt>
    <dgm:pt modelId="{94B1B650-D057-465D-AABA-2C782953B872}" type="pres">
      <dgm:prSet presAssocID="{41B0DF8C-CA23-43BF-B4A7-C4677B90495A}" presName="bgRect" presStyleLbl="bgShp" presStyleIdx="2" presStyleCnt="8"/>
      <dgm:spPr/>
    </dgm:pt>
    <dgm:pt modelId="{8F4216A5-183B-41F9-AE79-48F7B2F62F4D}" type="pres">
      <dgm:prSet presAssocID="{41B0DF8C-CA23-43BF-B4A7-C4677B90495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065BDBA7-956B-4835-BFA9-8DC7AE778B96}" type="pres">
      <dgm:prSet presAssocID="{41B0DF8C-CA23-43BF-B4A7-C4677B90495A}" presName="spaceRect" presStyleCnt="0"/>
      <dgm:spPr/>
    </dgm:pt>
    <dgm:pt modelId="{F6307E8D-D426-4162-B396-963D3CFF90BF}" type="pres">
      <dgm:prSet presAssocID="{41B0DF8C-CA23-43BF-B4A7-C4677B90495A}" presName="parTx" presStyleLbl="revTx" presStyleIdx="2" presStyleCnt="8">
        <dgm:presLayoutVars>
          <dgm:chMax val="0"/>
          <dgm:chPref val="0"/>
        </dgm:presLayoutVars>
      </dgm:prSet>
      <dgm:spPr/>
    </dgm:pt>
    <dgm:pt modelId="{AC941640-80E3-40B0-806B-1D9B5E19FA47}" type="pres">
      <dgm:prSet presAssocID="{1D638CFE-8883-4571-9360-A9857FA0F6B3}" presName="sibTrans" presStyleCnt="0"/>
      <dgm:spPr/>
    </dgm:pt>
    <dgm:pt modelId="{99AFC740-E050-4994-801F-C0BF3CAD19E9}" type="pres">
      <dgm:prSet presAssocID="{3DA30582-3E35-4776-AB6A-F8905B290BF9}" presName="compNode" presStyleCnt="0"/>
      <dgm:spPr/>
    </dgm:pt>
    <dgm:pt modelId="{D485BA19-DF6F-41AC-8EDF-44A753077FE5}" type="pres">
      <dgm:prSet presAssocID="{3DA30582-3E35-4776-AB6A-F8905B290BF9}" presName="bgRect" presStyleLbl="bgShp" presStyleIdx="3" presStyleCnt="8"/>
      <dgm:spPr/>
    </dgm:pt>
    <dgm:pt modelId="{B96EE5B3-B27F-4A18-A4DE-2EAB35C0C7C7}" type="pres">
      <dgm:prSet presAssocID="{3DA30582-3E35-4776-AB6A-F8905B290BF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dgeCopyright"/>
        </a:ext>
      </dgm:extLst>
    </dgm:pt>
    <dgm:pt modelId="{1AE640C4-64DE-408D-B260-27C6CC7ACB74}" type="pres">
      <dgm:prSet presAssocID="{3DA30582-3E35-4776-AB6A-F8905B290BF9}" presName="spaceRect" presStyleCnt="0"/>
      <dgm:spPr/>
    </dgm:pt>
    <dgm:pt modelId="{C1F129EC-6081-4B59-A5A1-BFF7DBDED17A}" type="pres">
      <dgm:prSet presAssocID="{3DA30582-3E35-4776-AB6A-F8905B290BF9}" presName="parTx" presStyleLbl="revTx" presStyleIdx="3" presStyleCnt="8">
        <dgm:presLayoutVars>
          <dgm:chMax val="0"/>
          <dgm:chPref val="0"/>
        </dgm:presLayoutVars>
      </dgm:prSet>
      <dgm:spPr/>
    </dgm:pt>
    <dgm:pt modelId="{1EEC34C6-D557-4776-88B8-B815E5C085B7}" type="pres">
      <dgm:prSet presAssocID="{C4A8386C-E833-456D-BA79-C2357DF513AC}" presName="sibTrans" presStyleCnt="0"/>
      <dgm:spPr/>
    </dgm:pt>
    <dgm:pt modelId="{F5A7E5B7-5FA7-4226-87A3-A7548642FD8B}" type="pres">
      <dgm:prSet presAssocID="{F81F03A6-D018-49CA-9DCE-1DF70AB15DD2}" presName="compNode" presStyleCnt="0"/>
      <dgm:spPr/>
    </dgm:pt>
    <dgm:pt modelId="{A7684298-F206-4192-B034-22567E7DBB5A}" type="pres">
      <dgm:prSet presAssocID="{F81F03A6-D018-49CA-9DCE-1DF70AB15DD2}" presName="bgRect" presStyleLbl="bgShp" presStyleIdx="4" presStyleCnt="8"/>
      <dgm:spPr/>
    </dgm:pt>
    <dgm:pt modelId="{B70A66DB-F318-4A40-94BD-B38B9616A1B3}" type="pres">
      <dgm:prSet presAssocID="{F81F03A6-D018-49CA-9DCE-1DF70AB15DD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746064CE-C921-43DF-B36C-1DCF9687D925}" type="pres">
      <dgm:prSet presAssocID="{F81F03A6-D018-49CA-9DCE-1DF70AB15DD2}" presName="spaceRect" presStyleCnt="0"/>
      <dgm:spPr/>
    </dgm:pt>
    <dgm:pt modelId="{716AA639-4776-4836-A1BC-F5AA58493165}" type="pres">
      <dgm:prSet presAssocID="{F81F03A6-D018-49CA-9DCE-1DF70AB15DD2}" presName="parTx" presStyleLbl="revTx" presStyleIdx="4" presStyleCnt="8">
        <dgm:presLayoutVars>
          <dgm:chMax val="0"/>
          <dgm:chPref val="0"/>
        </dgm:presLayoutVars>
      </dgm:prSet>
      <dgm:spPr/>
    </dgm:pt>
    <dgm:pt modelId="{A91B826E-138C-4E43-9876-D476EF41AAB3}" type="pres">
      <dgm:prSet presAssocID="{9BAB7CC8-DC2A-40EE-A136-EE87359CC84C}" presName="sibTrans" presStyleCnt="0"/>
      <dgm:spPr/>
    </dgm:pt>
    <dgm:pt modelId="{6DF632EB-FBE6-4C66-BDC6-35616D7B7BDE}" type="pres">
      <dgm:prSet presAssocID="{945AD0B0-6732-40CF-B0EE-F28471063F37}" presName="compNode" presStyleCnt="0"/>
      <dgm:spPr/>
    </dgm:pt>
    <dgm:pt modelId="{3336A5F5-A423-4ED7-82E0-BB1C1C920D05}" type="pres">
      <dgm:prSet presAssocID="{945AD0B0-6732-40CF-B0EE-F28471063F37}" presName="bgRect" presStyleLbl="bgShp" presStyleIdx="5" presStyleCnt="8" custLinFactNeighborX="-8313" custLinFactNeighborY="2113"/>
      <dgm:spPr/>
    </dgm:pt>
    <dgm:pt modelId="{A7CFE1DB-D200-4F89-9BEA-F853DD5F9E2E}" type="pres">
      <dgm:prSet presAssocID="{945AD0B0-6732-40CF-B0EE-F28471063F3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6F19446B-BEA5-4D18-A6B0-0242B7344B68}" type="pres">
      <dgm:prSet presAssocID="{945AD0B0-6732-40CF-B0EE-F28471063F37}" presName="spaceRect" presStyleCnt="0"/>
      <dgm:spPr/>
    </dgm:pt>
    <dgm:pt modelId="{29D98BBB-5724-4807-91E8-95970FE20655}" type="pres">
      <dgm:prSet presAssocID="{945AD0B0-6732-40CF-B0EE-F28471063F37}" presName="parTx" presStyleLbl="revTx" presStyleIdx="5" presStyleCnt="8">
        <dgm:presLayoutVars>
          <dgm:chMax val="0"/>
          <dgm:chPref val="0"/>
        </dgm:presLayoutVars>
      </dgm:prSet>
      <dgm:spPr/>
    </dgm:pt>
    <dgm:pt modelId="{356D0CF9-BB14-4447-A4F1-48529867CC06}" type="pres">
      <dgm:prSet presAssocID="{A2DB25B8-F575-4FC8-94FE-8F6FC0E6DC18}" presName="sibTrans" presStyleCnt="0"/>
      <dgm:spPr/>
    </dgm:pt>
    <dgm:pt modelId="{3D7E7DB5-80BA-48EF-B0EB-092900ED6832}" type="pres">
      <dgm:prSet presAssocID="{E23135DF-C051-4EA1-AA82-888CE1FE61FF}" presName="compNode" presStyleCnt="0"/>
      <dgm:spPr/>
    </dgm:pt>
    <dgm:pt modelId="{E26DB46C-DB23-4742-96F7-6A8DAF8878D6}" type="pres">
      <dgm:prSet presAssocID="{E23135DF-C051-4EA1-AA82-888CE1FE61FF}" presName="bgRect" presStyleLbl="bgShp" presStyleIdx="6" presStyleCnt="8"/>
      <dgm:spPr/>
    </dgm:pt>
    <dgm:pt modelId="{E2FD7BB0-272A-41C3-B384-F23A567C7879}" type="pres">
      <dgm:prSet presAssocID="{E23135DF-C051-4EA1-AA82-888CE1FE61F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ustomer Review"/>
        </a:ext>
      </dgm:extLst>
    </dgm:pt>
    <dgm:pt modelId="{1F62BE62-0567-48E6-BA8F-F4A16B4348C5}" type="pres">
      <dgm:prSet presAssocID="{E23135DF-C051-4EA1-AA82-888CE1FE61FF}" presName="spaceRect" presStyleCnt="0"/>
      <dgm:spPr/>
    </dgm:pt>
    <dgm:pt modelId="{4B00B81F-2202-423C-8F67-3AA90ED497B9}" type="pres">
      <dgm:prSet presAssocID="{E23135DF-C051-4EA1-AA82-888CE1FE61FF}" presName="parTx" presStyleLbl="revTx" presStyleIdx="6" presStyleCnt="8">
        <dgm:presLayoutVars>
          <dgm:chMax val="0"/>
          <dgm:chPref val="0"/>
        </dgm:presLayoutVars>
      </dgm:prSet>
      <dgm:spPr/>
    </dgm:pt>
    <dgm:pt modelId="{8566277B-3767-4CEE-B5EB-8071B9EB6AD9}" type="pres">
      <dgm:prSet presAssocID="{447902D9-80BD-4F76-A6CA-54ADD95EB8B9}" presName="sibTrans" presStyleCnt="0"/>
      <dgm:spPr/>
    </dgm:pt>
    <dgm:pt modelId="{2BA52A6B-AF00-4F54-832E-4E5C1D23477F}" type="pres">
      <dgm:prSet presAssocID="{92FC3CC4-0C96-4909-AA1D-3B580B53D04F}" presName="compNode" presStyleCnt="0"/>
      <dgm:spPr/>
    </dgm:pt>
    <dgm:pt modelId="{0D02857E-88C1-46A0-8A97-C2D98C8DFD66}" type="pres">
      <dgm:prSet presAssocID="{92FC3CC4-0C96-4909-AA1D-3B580B53D04F}" presName="bgRect" presStyleLbl="bgShp" presStyleIdx="7" presStyleCnt="8"/>
      <dgm:spPr/>
    </dgm:pt>
    <dgm:pt modelId="{1B85703A-73A5-4515-8987-DF1D04890BF1}" type="pres">
      <dgm:prSet presAssocID="{92FC3CC4-0C96-4909-AA1D-3B580B53D04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opwatch"/>
        </a:ext>
      </dgm:extLst>
    </dgm:pt>
    <dgm:pt modelId="{056E1783-520F-413C-BE01-2506F1B5C0FF}" type="pres">
      <dgm:prSet presAssocID="{92FC3CC4-0C96-4909-AA1D-3B580B53D04F}" presName="spaceRect" presStyleCnt="0"/>
      <dgm:spPr/>
    </dgm:pt>
    <dgm:pt modelId="{71736230-D3B0-4A97-9B58-6213E097623E}" type="pres">
      <dgm:prSet presAssocID="{92FC3CC4-0C96-4909-AA1D-3B580B53D04F}" presName="parTx" presStyleLbl="revTx" presStyleIdx="7" presStyleCnt="8">
        <dgm:presLayoutVars>
          <dgm:chMax val="0"/>
          <dgm:chPref val="0"/>
        </dgm:presLayoutVars>
      </dgm:prSet>
      <dgm:spPr/>
    </dgm:pt>
  </dgm:ptLst>
  <dgm:cxnLst>
    <dgm:cxn modelId="{10FBE308-A058-4BDD-B6B1-C8340188EEA9}" srcId="{06AD264B-ED25-42CE-9881-C479AEEEF2D2}" destId="{E23135DF-C051-4EA1-AA82-888CE1FE61FF}" srcOrd="6" destOrd="0" parTransId="{698F1D91-143C-4DDF-8563-8F8EFD582033}" sibTransId="{447902D9-80BD-4F76-A6CA-54ADD95EB8B9}"/>
    <dgm:cxn modelId="{99D62713-3101-4090-9E93-CA5AF5FC8BFF}" type="presOf" srcId="{06AD264B-ED25-42CE-9881-C479AEEEF2D2}" destId="{31B64C80-3A7B-412F-ABF8-226C83008F98}" srcOrd="0" destOrd="0" presId="urn:microsoft.com/office/officeart/2018/2/layout/IconVerticalSolidList"/>
    <dgm:cxn modelId="{E1A8141E-654C-4704-82A8-C5210E910963}" srcId="{06AD264B-ED25-42CE-9881-C479AEEEF2D2}" destId="{F81F03A6-D018-49CA-9DCE-1DF70AB15DD2}" srcOrd="4" destOrd="0" parTransId="{861F02E5-33C8-4554-93F6-0D126F30F8EF}" sibTransId="{9BAB7CC8-DC2A-40EE-A136-EE87359CC84C}"/>
    <dgm:cxn modelId="{7FEE355B-B535-4F05-809A-6BE3915D11BD}" type="presOf" srcId="{9C4F19D5-8F69-4A19-B816-9A34E44EFAEE}" destId="{6583490C-DCE1-4A58-B962-8307D0F4E119}" srcOrd="0" destOrd="0" presId="urn:microsoft.com/office/officeart/2018/2/layout/IconVerticalSolidList"/>
    <dgm:cxn modelId="{3A8DD35E-6B30-4DCA-B33F-D25DAA40C2AD}" type="presOf" srcId="{92FC3CC4-0C96-4909-AA1D-3B580B53D04F}" destId="{71736230-D3B0-4A97-9B58-6213E097623E}" srcOrd="0" destOrd="0" presId="urn:microsoft.com/office/officeart/2018/2/layout/IconVerticalSolidList"/>
    <dgm:cxn modelId="{B3CCF47E-694D-45D1-868E-04C8D93ACCE8}" type="presOf" srcId="{3DA30582-3E35-4776-AB6A-F8905B290BF9}" destId="{C1F129EC-6081-4B59-A5A1-BFF7DBDED17A}" srcOrd="0" destOrd="0" presId="urn:microsoft.com/office/officeart/2018/2/layout/IconVerticalSolidList"/>
    <dgm:cxn modelId="{CD293B7F-55BD-4B1A-BD87-FFF43AF87402}" srcId="{06AD264B-ED25-42CE-9881-C479AEEEF2D2}" destId="{945AD0B0-6732-40CF-B0EE-F28471063F37}" srcOrd="5" destOrd="0" parTransId="{1776F5E6-9738-4C7F-AAF6-EAFBB86D3001}" sibTransId="{A2DB25B8-F575-4FC8-94FE-8F6FC0E6DC18}"/>
    <dgm:cxn modelId="{505CF590-E103-40D8-A492-B3DDE8D7BE71}" srcId="{06AD264B-ED25-42CE-9881-C479AEEEF2D2}" destId="{92FC3CC4-0C96-4909-AA1D-3B580B53D04F}" srcOrd="7" destOrd="0" parTransId="{09DE46A7-AA1F-4491-AA35-1C6BC803E631}" sibTransId="{EA00A081-752E-462C-8907-C07E71FBE63C}"/>
    <dgm:cxn modelId="{B10BF394-268F-491D-B2D9-905520E43702}" type="presOf" srcId="{65C458D8-DBE5-4744-AE32-7E3868A024E9}" destId="{A849911F-199C-4D18-8F7B-75FC9068A6BA}" srcOrd="0" destOrd="0" presId="urn:microsoft.com/office/officeart/2018/2/layout/IconVerticalSolidList"/>
    <dgm:cxn modelId="{9E597F96-003B-4BA2-992D-AC2EFE00DF17}" type="presOf" srcId="{E23135DF-C051-4EA1-AA82-888CE1FE61FF}" destId="{4B00B81F-2202-423C-8F67-3AA90ED497B9}" srcOrd="0" destOrd="0" presId="urn:microsoft.com/office/officeart/2018/2/layout/IconVerticalSolidList"/>
    <dgm:cxn modelId="{AE4D039A-4C91-4031-834A-EA1D35CA9B6A}" srcId="{06AD264B-ED25-42CE-9881-C479AEEEF2D2}" destId="{65C458D8-DBE5-4744-AE32-7E3868A024E9}" srcOrd="0" destOrd="0" parTransId="{12FBFC02-41D7-4934-9127-036F46761CBB}" sibTransId="{8AC7CE2E-3AB4-45ED-A040-E509432CC196}"/>
    <dgm:cxn modelId="{611F359F-1FB3-4517-8330-CCAD574A296A}" srcId="{06AD264B-ED25-42CE-9881-C479AEEEF2D2}" destId="{41B0DF8C-CA23-43BF-B4A7-C4677B90495A}" srcOrd="2" destOrd="0" parTransId="{B359BC67-D3FF-4DEF-AC0E-9E550B281E46}" sibTransId="{1D638CFE-8883-4571-9360-A9857FA0F6B3}"/>
    <dgm:cxn modelId="{400D22BA-68AB-4FDE-A8E5-0328943C8DDF}" srcId="{06AD264B-ED25-42CE-9881-C479AEEEF2D2}" destId="{3DA30582-3E35-4776-AB6A-F8905B290BF9}" srcOrd="3" destOrd="0" parTransId="{5D6C8A3B-8360-450A-808E-4A002B8CE806}" sibTransId="{C4A8386C-E833-456D-BA79-C2357DF513AC}"/>
    <dgm:cxn modelId="{0FDB0ACF-97D3-4094-AFB6-D6646FBBECF9}" type="presOf" srcId="{F81F03A6-D018-49CA-9DCE-1DF70AB15DD2}" destId="{716AA639-4776-4836-A1BC-F5AA58493165}" srcOrd="0" destOrd="0" presId="urn:microsoft.com/office/officeart/2018/2/layout/IconVerticalSolidList"/>
    <dgm:cxn modelId="{AEB661E5-E95A-4C7D-860C-2EDFDFD4CA1A}" type="presOf" srcId="{945AD0B0-6732-40CF-B0EE-F28471063F37}" destId="{29D98BBB-5724-4807-91E8-95970FE20655}" srcOrd="0" destOrd="0" presId="urn:microsoft.com/office/officeart/2018/2/layout/IconVerticalSolidList"/>
    <dgm:cxn modelId="{C82A95EE-9DEF-4FF4-84D9-8DA129C510CC}" type="presOf" srcId="{41B0DF8C-CA23-43BF-B4A7-C4677B90495A}" destId="{F6307E8D-D426-4162-B396-963D3CFF90BF}" srcOrd="0" destOrd="0" presId="urn:microsoft.com/office/officeart/2018/2/layout/IconVerticalSolidList"/>
    <dgm:cxn modelId="{9D1D2FF9-77B3-4495-B341-FDCB617CA103}" srcId="{06AD264B-ED25-42CE-9881-C479AEEEF2D2}" destId="{9C4F19D5-8F69-4A19-B816-9A34E44EFAEE}" srcOrd="1" destOrd="0" parTransId="{E420C7C1-45CB-4698-B66C-4AC7252D39B7}" sibTransId="{DB651AED-5C06-40BC-AE90-05460687BFF3}"/>
    <dgm:cxn modelId="{B59BC325-53DD-44FE-842C-30EE64B567C2}" type="presParOf" srcId="{31B64C80-3A7B-412F-ABF8-226C83008F98}" destId="{0719EBC6-458B-4E93-B688-310B079A9EF6}" srcOrd="0" destOrd="0" presId="urn:microsoft.com/office/officeart/2018/2/layout/IconVerticalSolidList"/>
    <dgm:cxn modelId="{E20C6BD6-75F6-4A4D-ADFA-A78EC04F6EA9}" type="presParOf" srcId="{0719EBC6-458B-4E93-B688-310B079A9EF6}" destId="{7F8BFFBA-7D5B-4EFF-979D-C43D7EFC8ADC}" srcOrd="0" destOrd="0" presId="urn:microsoft.com/office/officeart/2018/2/layout/IconVerticalSolidList"/>
    <dgm:cxn modelId="{AF752451-FBB2-481E-AC6C-AC4326BE8756}" type="presParOf" srcId="{0719EBC6-458B-4E93-B688-310B079A9EF6}" destId="{2BFE38EA-4CF4-4C46-9AC3-395C7822016E}" srcOrd="1" destOrd="0" presId="urn:microsoft.com/office/officeart/2018/2/layout/IconVerticalSolidList"/>
    <dgm:cxn modelId="{6DE04684-54FE-4AF5-A965-F09BEDB7F193}" type="presParOf" srcId="{0719EBC6-458B-4E93-B688-310B079A9EF6}" destId="{9E39461B-0497-4E84-AA75-0B9BEB89B712}" srcOrd="2" destOrd="0" presId="urn:microsoft.com/office/officeart/2018/2/layout/IconVerticalSolidList"/>
    <dgm:cxn modelId="{5A5626DC-FBBF-4406-94AF-0CB3FF5E7424}" type="presParOf" srcId="{0719EBC6-458B-4E93-B688-310B079A9EF6}" destId="{A849911F-199C-4D18-8F7B-75FC9068A6BA}" srcOrd="3" destOrd="0" presId="urn:microsoft.com/office/officeart/2018/2/layout/IconVerticalSolidList"/>
    <dgm:cxn modelId="{E59543B9-91CE-4AC8-A317-E6798809957B}" type="presParOf" srcId="{31B64C80-3A7B-412F-ABF8-226C83008F98}" destId="{85AAD526-A879-4456-9BB7-902FABD01A14}" srcOrd="1" destOrd="0" presId="urn:microsoft.com/office/officeart/2018/2/layout/IconVerticalSolidList"/>
    <dgm:cxn modelId="{C2839C8C-755C-4DF4-96C4-9F7106617EC7}" type="presParOf" srcId="{31B64C80-3A7B-412F-ABF8-226C83008F98}" destId="{15FF72BE-401A-47CF-A52F-51E0387EDE39}" srcOrd="2" destOrd="0" presId="urn:microsoft.com/office/officeart/2018/2/layout/IconVerticalSolidList"/>
    <dgm:cxn modelId="{42582017-17B3-468C-9EE9-AD41CA7D0C9E}" type="presParOf" srcId="{15FF72BE-401A-47CF-A52F-51E0387EDE39}" destId="{EC2E69FF-252B-4D74-A8F3-B1538A327A83}" srcOrd="0" destOrd="0" presId="urn:microsoft.com/office/officeart/2018/2/layout/IconVerticalSolidList"/>
    <dgm:cxn modelId="{2C79C42A-4AF9-4DC9-8F6E-29EF3C6BFF9B}" type="presParOf" srcId="{15FF72BE-401A-47CF-A52F-51E0387EDE39}" destId="{E65616FA-27F8-4CFC-8F10-47401C4089F3}" srcOrd="1" destOrd="0" presId="urn:microsoft.com/office/officeart/2018/2/layout/IconVerticalSolidList"/>
    <dgm:cxn modelId="{69C2D54C-B79C-4584-946C-DCA0664FED6F}" type="presParOf" srcId="{15FF72BE-401A-47CF-A52F-51E0387EDE39}" destId="{53DDEF93-0BF8-4423-B222-21B5AC4A4D67}" srcOrd="2" destOrd="0" presId="urn:microsoft.com/office/officeart/2018/2/layout/IconVerticalSolidList"/>
    <dgm:cxn modelId="{3A7704AF-4462-4D5B-B8CC-9A1DB9F95EAB}" type="presParOf" srcId="{15FF72BE-401A-47CF-A52F-51E0387EDE39}" destId="{6583490C-DCE1-4A58-B962-8307D0F4E119}" srcOrd="3" destOrd="0" presId="urn:microsoft.com/office/officeart/2018/2/layout/IconVerticalSolidList"/>
    <dgm:cxn modelId="{AA4027F3-62E6-4912-9149-49512795620B}" type="presParOf" srcId="{31B64C80-3A7B-412F-ABF8-226C83008F98}" destId="{A765E24C-F07E-4DBC-A418-CA561A1664AD}" srcOrd="3" destOrd="0" presId="urn:microsoft.com/office/officeart/2018/2/layout/IconVerticalSolidList"/>
    <dgm:cxn modelId="{5E6E6173-36E2-4EB8-92AB-EF6FCA0445E0}" type="presParOf" srcId="{31B64C80-3A7B-412F-ABF8-226C83008F98}" destId="{F2D58C59-AC3C-408E-914A-0F392A25CA74}" srcOrd="4" destOrd="0" presId="urn:microsoft.com/office/officeart/2018/2/layout/IconVerticalSolidList"/>
    <dgm:cxn modelId="{C37990AC-3FF5-4CE6-B56D-35A6BE88EEDD}" type="presParOf" srcId="{F2D58C59-AC3C-408E-914A-0F392A25CA74}" destId="{94B1B650-D057-465D-AABA-2C782953B872}" srcOrd="0" destOrd="0" presId="urn:microsoft.com/office/officeart/2018/2/layout/IconVerticalSolidList"/>
    <dgm:cxn modelId="{5E82CC6B-7F91-4B4C-8ACA-37AB99A41611}" type="presParOf" srcId="{F2D58C59-AC3C-408E-914A-0F392A25CA74}" destId="{8F4216A5-183B-41F9-AE79-48F7B2F62F4D}" srcOrd="1" destOrd="0" presId="urn:microsoft.com/office/officeart/2018/2/layout/IconVerticalSolidList"/>
    <dgm:cxn modelId="{DB0E23B7-8D27-4EF6-92BC-02423834D0B6}" type="presParOf" srcId="{F2D58C59-AC3C-408E-914A-0F392A25CA74}" destId="{065BDBA7-956B-4835-BFA9-8DC7AE778B96}" srcOrd="2" destOrd="0" presId="urn:microsoft.com/office/officeart/2018/2/layout/IconVerticalSolidList"/>
    <dgm:cxn modelId="{237B3380-9BB8-48A0-AD43-DA15021C60D9}" type="presParOf" srcId="{F2D58C59-AC3C-408E-914A-0F392A25CA74}" destId="{F6307E8D-D426-4162-B396-963D3CFF90BF}" srcOrd="3" destOrd="0" presId="urn:microsoft.com/office/officeart/2018/2/layout/IconVerticalSolidList"/>
    <dgm:cxn modelId="{32BAF468-8514-4BFF-8CA5-2C10BDF30E18}" type="presParOf" srcId="{31B64C80-3A7B-412F-ABF8-226C83008F98}" destId="{AC941640-80E3-40B0-806B-1D9B5E19FA47}" srcOrd="5" destOrd="0" presId="urn:microsoft.com/office/officeart/2018/2/layout/IconVerticalSolidList"/>
    <dgm:cxn modelId="{DF69562D-27D3-41F8-9E7B-E8A455E332AF}" type="presParOf" srcId="{31B64C80-3A7B-412F-ABF8-226C83008F98}" destId="{99AFC740-E050-4994-801F-C0BF3CAD19E9}" srcOrd="6" destOrd="0" presId="urn:microsoft.com/office/officeart/2018/2/layout/IconVerticalSolidList"/>
    <dgm:cxn modelId="{522064CB-204A-4822-99DB-A2CF915DA783}" type="presParOf" srcId="{99AFC740-E050-4994-801F-C0BF3CAD19E9}" destId="{D485BA19-DF6F-41AC-8EDF-44A753077FE5}" srcOrd="0" destOrd="0" presId="urn:microsoft.com/office/officeart/2018/2/layout/IconVerticalSolidList"/>
    <dgm:cxn modelId="{B6633688-1238-49C1-B9D9-C0C249ACF307}" type="presParOf" srcId="{99AFC740-E050-4994-801F-C0BF3CAD19E9}" destId="{B96EE5B3-B27F-4A18-A4DE-2EAB35C0C7C7}" srcOrd="1" destOrd="0" presId="urn:microsoft.com/office/officeart/2018/2/layout/IconVerticalSolidList"/>
    <dgm:cxn modelId="{AA6BE8FC-C767-420D-B142-D8D80F9E5DD2}" type="presParOf" srcId="{99AFC740-E050-4994-801F-C0BF3CAD19E9}" destId="{1AE640C4-64DE-408D-B260-27C6CC7ACB74}" srcOrd="2" destOrd="0" presId="urn:microsoft.com/office/officeart/2018/2/layout/IconVerticalSolidList"/>
    <dgm:cxn modelId="{E9D8BE98-A6A6-4953-9CD4-80A42677D500}" type="presParOf" srcId="{99AFC740-E050-4994-801F-C0BF3CAD19E9}" destId="{C1F129EC-6081-4B59-A5A1-BFF7DBDED17A}" srcOrd="3" destOrd="0" presId="urn:microsoft.com/office/officeart/2018/2/layout/IconVerticalSolidList"/>
    <dgm:cxn modelId="{B18AE336-0274-458E-B329-2B961F3898D4}" type="presParOf" srcId="{31B64C80-3A7B-412F-ABF8-226C83008F98}" destId="{1EEC34C6-D557-4776-88B8-B815E5C085B7}" srcOrd="7" destOrd="0" presId="urn:microsoft.com/office/officeart/2018/2/layout/IconVerticalSolidList"/>
    <dgm:cxn modelId="{C2F5642B-3B13-4995-BB8F-2D83565FEC9F}" type="presParOf" srcId="{31B64C80-3A7B-412F-ABF8-226C83008F98}" destId="{F5A7E5B7-5FA7-4226-87A3-A7548642FD8B}" srcOrd="8" destOrd="0" presId="urn:microsoft.com/office/officeart/2018/2/layout/IconVerticalSolidList"/>
    <dgm:cxn modelId="{F0CC6A06-7F17-4FE7-B7BA-8302853C2C9A}" type="presParOf" srcId="{F5A7E5B7-5FA7-4226-87A3-A7548642FD8B}" destId="{A7684298-F206-4192-B034-22567E7DBB5A}" srcOrd="0" destOrd="0" presId="urn:microsoft.com/office/officeart/2018/2/layout/IconVerticalSolidList"/>
    <dgm:cxn modelId="{C907B025-59B9-43CD-9DF0-7ACC98EA8773}" type="presParOf" srcId="{F5A7E5B7-5FA7-4226-87A3-A7548642FD8B}" destId="{B70A66DB-F318-4A40-94BD-B38B9616A1B3}" srcOrd="1" destOrd="0" presId="urn:microsoft.com/office/officeart/2018/2/layout/IconVerticalSolidList"/>
    <dgm:cxn modelId="{9737EFFD-2056-4288-80C5-91CB39FF6A76}" type="presParOf" srcId="{F5A7E5B7-5FA7-4226-87A3-A7548642FD8B}" destId="{746064CE-C921-43DF-B36C-1DCF9687D925}" srcOrd="2" destOrd="0" presId="urn:microsoft.com/office/officeart/2018/2/layout/IconVerticalSolidList"/>
    <dgm:cxn modelId="{4F4FDE9B-3B4F-4662-AA98-B6B54359A108}" type="presParOf" srcId="{F5A7E5B7-5FA7-4226-87A3-A7548642FD8B}" destId="{716AA639-4776-4836-A1BC-F5AA58493165}" srcOrd="3" destOrd="0" presId="urn:microsoft.com/office/officeart/2018/2/layout/IconVerticalSolidList"/>
    <dgm:cxn modelId="{7BBF15E4-3F74-4B2E-A6D0-A893454C3899}" type="presParOf" srcId="{31B64C80-3A7B-412F-ABF8-226C83008F98}" destId="{A91B826E-138C-4E43-9876-D476EF41AAB3}" srcOrd="9" destOrd="0" presId="urn:microsoft.com/office/officeart/2018/2/layout/IconVerticalSolidList"/>
    <dgm:cxn modelId="{626645CC-820C-4A82-BF8D-5194028DC106}" type="presParOf" srcId="{31B64C80-3A7B-412F-ABF8-226C83008F98}" destId="{6DF632EB-FBE6-4C66-BDC6-35616D7B7BDE}" srcOrd="10" destOrd="0" presId="urn:microsoft.com/office/officeart/2018/2/layout/IconVerticalSolidList"/>
    <dgm:cxn modelId="{20038BE4-29C2-4EB2-B194-303891DB0242}" type="presParOf" srcId="{6DF632EB-FBE6-4C66-BDC6-35616D7B7BDE}" destId="{3336A5F5-A423-4ED7-82E0-BB1C1C920D05}" srcOrd="0" destOrd="0" presId="urn:microsoft.com/office/officeart/2018/2/layout/IconVerticalSolidList"/>
    <dgm:cxn modelId="{7B9619AC-767B-43B6-9E93-68B4B4C049B2}" type="presParOf" srcId="{6DF632EB-FBE6-4C66-BDC6-35616D7B7BDE}" destId="{A7CFE1DB-D200-4F89-9BEA-F853DD5F9E2E}" srcOrd="1" destOrd="0" presId="urn:microsoft.com/office/officeart/2018/2/layout/IconVerticalSolidList"/>
    <dgm:cxn modelId="{320F6B85-1A21-426E-A2C4-43B2EA5799FB}" type="presParOf" srcId="{6DF632EB-FBE6-4C66-BDC6-35616D7B7BDE}" destId="{6F19446B-BEA5-4D18-A6B0-0242B7344B68}" srcOrd="2" destOrd="0" presId="urn:microsoft.com/office/officeart/2018/2/layout/IconVerticalSolidList"/>
    <dgm:cxn modelId="{01C6E266-5D42-4256-8D81-2C5C29D096EE}" type="presParOf" srcId="{6DF632EB-FBE6-4C66-BDC6-35616D7B7BDE}" destId="{29D98BBB-5724-4807-91E8-95970FE20655}" srcOrd="3" destOrd="0" presId="urn:microsoft.com/office/officeart/2018/2/layout/IconVerticalSolidList"/>
    <dgm:cxn modelId="{EBD4CA9B-0CF3-4768-918D-919EBD5E4CA5}" type="presParOf" srcId="{31B64C80-3A7B-412F-ABF8-226C83008F98}" destId="{356D0CF9-BB14-4447-A4F1-48529867CC06}" srcOrd="11" destOrd="0" presId="urn:microsoft.com/office/officeart/2018/2/layout/IconVerticalSolidList"/>
    <dgm:cxn modelId="{05DC484B-F479-4C85-B4D6-A573B83A8BCA}" type="presParOf" srcId="{31B64C80-3A7B-412F-ABF8-226C83008F98}" destId="{3D7E7DB5-80BA-48EF-B0EB-092900ED6832}" srcOrd="12" destOrd="0" presId="urn:microsoft.com/office/officeart/2018/2/layout/IconVerticalSolidList"/>
    <dgm:cxn modelId="{D6C62EA2-951A-4A5B-98C9-F9878F1DA87E}" type="presParOf" srcId="{3D7E7DB5-80BA-48EF-B0EB-092900ED6832}" destId="{E26DB46C-DB23-4742-96F7-6A8DAF8878D6}" srcOrd="0" destOrd="0" presId="urn:microsoft.com/office/officeart/2018/2/layout/IconVerticalSolidList"/>
    <dgm:cxn modelId="{2829FFEE-9B4F-46A9-AB51-BE0928519234}" type="presParOf" srcId="{3D7E7DB5-80BA-48EF-B0EB-092900ED6832}" destId="{E2FD7BB0-272A-41C3-B384-F23A567C7879}" srcOrd="1" destOrd="0" presId="urn:microsoft.com/office/officeart/2018/2/layout/IconVerticalSolidList"/>
    <dgm:cxn modelId="{724889D7-96A6-4D00-AC85-F0BD03485FBE}" type="presParOf" srcId="{3D7E7DB5-80BA-48EF-B0EB-092900ED6832}" destId="{1F62BE62-0567-48E6-BA8F-F4A16B4348C5}" srcOrd="2" destOrd="0" presId="urn:microsoft.com/office/officeart/2018/2/layout/IconVerticalSolidList"/>
    <dgm:cxn modelId="{1249FF32-F668-412F-A342-53BF8701BC66}" type="presParOf" srcId="{3D7E7DB5-80BA-48EF-B0EB-092900ED6832}" destId="{4B00B81F-2202-423C-8F67-3AA90ED497B9}" srcOrd="3" destOrd="0" presId="urn:microsoft.com/office/officeart/2018/2/layout/IconVerticalSolidList"/>
    <dgm:cxn modelId="{3B006F27-3B24-49E1-B260-190949AB34A9}" type="presParOf" srcId="{31B64C80-3A7B-412F-ABF8-226C83008F98}" destId="{8566277B-3767-4CEE-B5EB-8071B9EB6AD9}" srcOrd="13" destOrd="0" presId="urn:microsoft.com/office/officeart/2018/2/layout/IconVerticalSolidList"/>
    <dgm:cxn modelId="{42B147B4-8A63-429D-BD81-2106873D1D2A}" type="presParOf" srcId="{31B64C80-3A7B-412F-ABF8-226C83008F98}" destId="{2BA52A6B-AF00-4F54-832E-4E5C1D23477F}" srcOrd="14" destOrd="0" presId="urn:microsoft.com/office/officeart/2018/2/layout/IconVerticalSolidList"/>
    <dgm:cxn modelId="{84F59286-2F10-492C-A035-3A12ABA09F93}" type="presParOf" srcId="{2BA52A6B-AF00-4F54-832E-4E5C1D23477F}" destId="{0D02857E-88C1-46A0-8A97-C2D98C8DFD66}" srcOrd="0" destOrd="0" presId="urn:microsoft.com/office/officeart/2018/2/layout/IconVerticalSolidList"/>
    <dgm:cxn modelId="{E1EC07B3-072A-4EA0-AB61-158DFF33A8F3}" type="presParOf" srcId="{2BA52A6B-AF00-4F54-832E-4E5C1D23477F}" destId="{1B85703A-73A5-4515-8987-DF1D04890BF1}" srcOrd="1" destOrd="0" presId="urn:microsoft.com/office/officeart/2018/2/layout/IconVerticalSolidList"/>
    <dgm:cxn modelId="{3577CF75-71FC-4C8A-95BA-1ADF22858268}" type="presParOf" srcId="{2BA52A6B-AF00-4F54-832E-4E5C1D23477F}" destId="{056E1783-520F-413C-BE01-2506F1B5C0FF}" srcOrd="2" destOrd="0" presId="urn:microsoft.com/office/officeart/2018/2/layout/IconVerticalSolidList"/>
    <dgm:cxn modelId="{4FC34EFC-459D-40D3-AFA0-4CC8D0F26797}" type="presParOf" srcId="{2BA52A6B-AF00-4F54-832E-4E5C1D23477F}" destId="{71736230-D3B0-4A97-9B58-6213E09762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D43D1B1-665B-411C-8E0E-6241D5FA62A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B305CB-FDB1-4BEC-A9CC-51B42E3EFC34}">
      <dgm:prSet/>
      <dgm:spPr/>
      <dgm:t>
        <a:bodyPr/>
        <a:lstStyle/>
        <a:p>
          <a:r>
            <a:rPr lang="en-US"/>
            <a:t>Based on the results obtained and to further enhance model performance, several strategies can be considered. First, feature selection techniques can be employed to identify and incorporate more relevant features from the dataset, which may provide additional insights and improve model accuracy.</a:t>
          </a:r>
        </a:p>
      </dgm:t>
    </dgm:pt>
    <dgm:pt modelId="{8BFA191C-2ECD-4F97-9970-97F4C1A1651E}" type="parTrans" cxnId="{DE56A921-855D-4010-B772-AB1DE3B1DE29}">
      <dgm:prSet/>
      <dgm:spPr/>
      <dgm:t>
        <a:bodyPr/>
        <a:lstStyle/>
        <a:p>
          <a:endParaRPr lang="en-US"/>
        </a:p>
      </dgm:t>
    </dgm:pt>
    <dgm:pt modelId="{D0585254-4E83-426F-9497-2508B4D5FBA5}" type="sibTrans" cxnId="{DE56A921-855D-4010-B772-AB1DE3B1DE29}">
      <dgm:prSet/>
      <dgm:spPr/>
      <dgm:t>
        <a:bodyPr/>
        <a:lstStyle/>
        <a:p>
          <a:endParaRPr lang="en-US"/>
        </a:p>
      </dgm:t>
    </dgm:pt>
    <dgm:pt modelId="{79544B42-DFAC-486D-945E-1355506029F1}">
      <dgm:prSet/>
      <dgm:spPr/>
      <dgm:t>
        <a:bodyPr/>
        <a:lstStyle/>
        <a:p>
          <a:r>
            <a:rPr lang="en-US"/>
            <a:t>In addition to the models already explored, introducing Support Vector Machine (SVM) could offer an alternative approach to diabetes classification. SVM is known for its effectiveness in handling complex datasets and is particularly well-suited for binary classification tasks like diabetes prediction.</a:t>
          </a:r>
        </a:p>
      </dgm:t>
    </dgm:pt>
    <dgm:pt modelId="{F612D750-F130-4879-ADEF-5638F63772B4}" type="parTrans" cxnId="{3AE3275D-B3FA-4D07-B06D-7F484CE98199}">
      <dgm:prSet/>
      <dgm:spPr/>
      <dgm:t>
        <a:bodyPr/>
        <a:lstStyle/>
        <a:p>
          <a:endParaRPr lang="en-US"/>
        </a:p>
      </dgm:t>
    </dgm:pt>
    <dgm:pt modelId="{27021AF8-D035-41EB-89C6-5A7EC9880B78}" type="sibTrans" cxnId="{3AE3275D-B3FA-4D07-B06D-7F484CE98199}">
      <dgm:prSet/>
      <dgm:spPr/>
      <dgm:t>
        <a:bodyPr/>
        <a:lstStyle/>
        <a:p>
          <a:endParaRPr lang="en-US"/>
        </a:p>
      </dgm:t>
    </dgm:pt>
    <dgm:pt modelId="{35F485FA-8107-4F55-84CB-FB48ADDF1C5B}">
      <dgm:prSet/>
      <dgm:spPr/>
      <dgm:t>
        <a:bodyPr/>
        <a:lstStyle/>
        <a:p>
          <a:r>
            <a:rPr lang="en-US"/>
            <a:t>Furthermore, while optimizing hyperparameters is essential for maximizing model performance, it's crucial to strike a balance between improved accuracy and computational resources. Careful consideration should be given to the computational cost associated with selecting additional hyperparameters, as this could lead to increased computational usage and potentially higher expenses.</a:t>
          </a:r>
        </a:p>
      </dgm:t>
    </dgm:pt>
    <dgm:pt modelId="{56CC9392-301A-47BA-8203-3180805274C6}" type="parTrans" cxnId="{BBE3C654-17B1-4700-A21A-96054B02A51C}">
      <dgm:prSet/>
      <dgm:spPr/>
      <dgm:t>
        <a:bodyPr/>
        <a:lstStyle/>
        <a:p>
          <a:endParaRPr lang="en-US"/>
        </a:p>
      </dgm:t>
    </dgm:pt>
    <dgm:pt modelId="{129CAAF6-EAA7-41FA-A1B3-20334D6059B3}" type="sibTrans" cxnId="{BBE3C654-17B1-4700-A21A-96054B02A51C}">
      <dgm:prSet/>
      <dgm:spPr/>
      <dgm:t>
        <a:bodyPr/>
        <a:lstStyle/>
        <a:p>
          <a:endParaRPr lang="en-US"/>
        </a:p>
      </dgm:t>
    </dgm:pt>
    <dgm:pt modelId="{C354C434-601F-468F-A3F2-B115BD97221F}" type="pres">
      <dgm:prSet presAssocID="{3D43D1B1-665B-411C-8E0E-6241D5FA62A8}" presName="root" presStyleCnt="0">
        <dgm:presLayoutVars>
          <dgm:dir/>
          <dgm:resizeHandles val="exact"/>
        </dgm:presLayoutVars>
      </dgm:prSet>
      <dgm:spPr/>
    </dgm:pt>
    <dgm:pt modelId="{7E7A5452-5038-49F6-8963-80342C0C8047}" type="pres">
      <dgm:prSet presAssocID="{23B305CB-FDB1-4BEC-A9CC-51B42E3EFC34}" presName="compNode" presStyleCnt="0"/>
      <dgm:spPr/>
    </dgm:pt>
    <dgm:pt modelId="{2F5845C7-7D89-4CFD-A48B-FC6BC6CFF33F}" type="pres">
      <dgm:prSet presAssocID="{23B305CB-FDB1-4BEC-A9CC-51B42E3EFC34}" presName="bgRect" presStyleLbl="bgShp" presStyleIdx="0" presStyleCnt="3"/>
      <dgm:spPr/>
    </dgm:pt>
    <dgm:pt modelId="{3C4DAAD3-D528-40B2-BD0F-3232FDE090B6}" type="pres">
      <dgm:prSet presAssocID="{23B305CB-FDB1-4BEC-A9CC-51B42E3EFC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DC2769C5-EC09-4634-9933-E8011E5A5A23}" type="pres">
      <dgm:prSet presAssocID="{23B305CB-FDB1-4BEC-A9CC-51B42E3EFC34}" presName="spaceRect" presStyleCnt="0"/>
      <dgm:spPr/>
    </dgm:pt>
    <dgm:pt modelId="{9A516077-60FF-46F2-9021-629D2A811E97}" type="pres">
      <dgm:prSet presAssocID="{23B305CB-FDB1-4BEC-A9CC-51B42E3EFC34}" presName="parTx" presStyleLbl="revTx" presStyleIdx="0" presStyleCnt="3">
        <dgm:presLayoutVars>
          <dgm:chMax val="0"/>
          <dgm:chPref val="0"/>
        </dgm:presLayoutVars>
      </dgm:prSet>
      <dgm:spPr/>
    </dgm:pt>
    <dgm:pt modelId="{C8DE86B4-E30D-42BE-9B0E-E7D11BFF07BA}" type="pres">
      <dgm:prSet presAssocID="{D0585254-4E83-426F-9497-2508B4D5FBA5}" presName="sibTrans" presStyleCnt="0"/>
      <dgm:spPr/>
    </dgm:pt>
    <dgm:pt modelId="{0D96BCC3-6857-4297-93F8-EC21AE27BF28}" type="pres">
      <dgm:prSet presAssocID="{79544B42-DFAC-486D-945E-1355506029F1}" presName="compNode" presStyleCnt="0"/>
      <dgm:spPr/>
    </dgm:pt>
    <dgm:pt modelId="{659A8256-FFC5-41B5-B9D8-BBCBCA65196D}" type="pres">
      <dgm:prSet presAssocID="{79544B42-DFAC-486D-945E-1355506029F1}" presName="bgRect" presStyleLbl="bgShp" presStyleIdx="1" presStyleCnt="3"/>
      <dgm:spPr/>
    </dgm:pt>
    <dgm:pt modelId="{C711113A-8213-47A3-AE80-CB91933CD248}" type="pres">
      <dgm:prSet presAssocID="{79544B42-DFAC-486D-945E-1355506029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dney"/>
        </a:ext>
      </dgm:extLst>
    </dgm:pt>
    <dgm:pt modelId="{811F8179-C141-46A5-9A37-AD8C694CA769}" type="pres">
      <dgm:prSet presAssocID="{79544B42-DFAC-486D-945E-1355506029F1}" presName="spaceRect" presStyleCnt="0"/>
      <dgm:spPr/>
    </dgm:pt>
    <dgm:pt modelId="{D68376E2-146C-4013-9303-C0BCEEFE54FB}" type="pres">
      <dgm:prSet presAssocID="{79544B42-DFAC-486D-945E-1355506029F1}" presName="parTx" presStyleLbl="revTx" presStyleIdx="1" presStyleCnt="3">
        <dgm:presLayoutVars>
          <dgm:chMax val="0"/>
          <dgm:chPref val="0"/>
        </dgm:presLayoutVars>
      </dgm:prSet>
      <dgm:spPr/>
    </dgm:pt>
    <dgm:pt modelId="{1D8A8D3E-1996-46C8-A043-42FDB3D0EB8F}" type="pres">
      <dgm:prSet presAssocID="{27021AF8-D035-41EB-89C6-5A7EC9880B78}" presName="sibTrans" presStyleCnt="0"/>
      <dgm:spPr/>
    </dgm:pt>
    <dgm:pt modelId="{CC2ABC96-36FF-4BBB-BE0E-5F886E1F98E3}" type="pres">
      <dgm:prSet presAssocID="{35F485FA-8107-4F55-84CB-FB48ADDF1C5B}" presName="compNode" presStyleCnt="0"/>
      <dgm:spPr/>
    </dgm:pt>
    <dgm:pt modelId="{0F21F15E-D911-49EC-9548-594F0AB678A3}" type="pres">
      <dgm:prSet presAssocID="{35F485FA-8107-4F55-84CB-FB48ADDF1C5B}" presName="bgRect" presStyleLbl="bgShp" presStyleIdx="2" presStyleCnt="3"/>
      <dgm:spPr/>
    </dgm:pt>
    <dgm:pt modelId="{C478DF67-EA7E-4C5E-8C60-AA94288CD296}" type="pres">
      <dgm:prSet presAssocID="{35F485FA-8107-4F55-84CB-FB48ADDF1C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FC98BDD-3589-42E6-897F-5A8F94C7795D}" type="pres">
      <dgm:prSet presAssocID="{35F485FA-8107-4F55-84CB-FB48ADDF1C5B}" presName="spaceRect" presStyleCnt="0"/>
      <dgm:spPr/>
    </dgm:pt>
    <dgm:pt modelId="{90345DD7-AE32-4F5A-8CAC-6682CD1A8987}" type="pres">
      <dgm:prSet presAssocID="{35F485FA-8107-4F55-84CB-FB48ADDF1C5B}" presName="parTx" presStyleLbl="revTx" presStyleIdx="2" presStyleCnt="3">
        <dgm:presLayoutVars>
          <dgm:chMax val="0"/>
          <dgm:chPref val="0"/>
        </dgm:presLayoutVars>
      </dgm:prSet>
      <dgm:spPr/>
    </dgm:pt>
  </dgm:ptLst>
  <dgm:cxnLst>
    <dgm:cxn modelId="{DE56A921-855D-4010-B772-AB1DE3B1DE29}" srcId="{3D43D1B1-665B-411C-8E0E-6241D5FA62A8}" destId="{23B305CB-FDB1-4BEC-A9CC-51B42E3EFC34}" srcOrd="0" destOrd="0" parTransId="{8BFA191C-2ECD-4F97-9970-97F4C1A1651E}" sibTransId="{D0585254-4E83-426F-9497-2508B4D5FBA5}"/>
    <dgm:cxn modelId="{276BCC24-2C60-4FA2-A401-6C03A0AA05FC}" type="presOf" srcId="{23B305CB-FDB1-4BEC-A9CC-51B42E3EFC34}" destId="{9A516077-60FF-46F2-9021-629D2A811E97}" srcOrd="0" destOrd="0" presId="urn:microsoft.com/office/officeart/2018/2/layout/IconVerticalSolidList"/>
    <dgm:cxn modelId="{3AE3275D-B3FA-4D07-B06D-7F484CE98199}" srcId="{3D43D1B1-665B-411C-8E0E-6241D5FA62A8}" destId="{79544B42-DFAC-486D-945E-1355506029F1}" srcOrd="1" destOrd="0" parTransId="{F612D750-F130-4879-ADEF-5638F63772B4}" sibTransId="{27021AF8-D035-41EB-89C6-5A7EC9880B78}"/>
    <dgm:cxn modelId="{BBE3C654-17B1-4700-A21A-96054B02A51C}" srcId="{3D43D1B1-665B-411C-8E0E-6241D5FA62A8}" destId="{35F485FA-8107-4F55-84CB-FB48ADDF1C5B}" srcOrd="2" destOrd="0" parTransId="{56CC9392-301A-47BA-8203-3180805274C6}" sibTransId="{129CAAF6-EAA7-41FA-A1B3-20334D6059B3}"/>
    <dgm:cxn modelId="{90C8B5A9-3721-44F7-BC4B-DCD4B9647081}" type="presOf" srcId="{35F485FA-8107-4F55-84CB-FB48ADDF1C5B}" destId="{90345DD7-AE32-4F5A-8CAC-6682CD1A8987}" srcOrd="0" destOrd="0" presId="urn:microsoft.com/office/officeart/2018/2/layout/IconVerticalSolidList"/>
    <dgm:cxn modelId="{5A3FC8D6-1202-4D85-AF4D-37FC544AF481}" type="presOf" srcId="{79544B42-DFAC-486D-945E-1355506029F1}" destId="{D68376E2-146C-4013-9303-C0BCEEFE54FB}" srcOrd="0" destOrd="0" presId="urn:microsoft.com/office/officeart/2018/2/layout/IconVerticalSolidList"/>
    <dgm:cxn modelId="{DAEE27FF-BE22-4A04-AD17-B701B0858EBB}" type="presOf" srcId="{3D43D1B1-665B-411C-8E0E-6241D5FA62A8}" destId="{C354C434-601F-468F-A3F2-B115BD97221F}" srcOrd="0" destOrd="0" presId="urn:microsoft.com/office/officeart/2018/2/layout/IconVerticalSolidList"/>
    <dgm:cxn modelId="{E9A64183-8902-4219-B695-10C700BDE81A}" type="presParOf" srcId="{C354C434-601F-468F-A3F2-B115BD97221F}" destId="{7E7A5452-5038-49F6-8963-80342C0C8047}" srcOrd="0" destOrd="0" presId="urn:microsoft.com/office/officeart/2018/2/layout/IconVerticalSolidList"/>
    <dgm:cxn modelId="{08778571-2E86-469B-85F2-CD810C47868A}" type="presParOf" srcId="{7E7A5452-5038-49F6-8963-80342C0C8047}" destId="{2F5845C7-7D89-4CFD-A48B-FC6BC6CFF33F}" srcOrd="0" destOrd="0" presId="urn:microsoft.com/office/officeart/2018/2/layout/IconVerticalSolidList"/>
    <dgm:cxn modelId="{355DE17D-4EA7-4933-BF8B-AB0FD4422665}" type="presParOf" srcId="{7E7A5452-5038-49F6-8963-80342C0C8047}" destId="{3C4DAAD3-D528-40B2-BD0F-3232FDE090B6}" srcOrd="1" destOrd="0" presId="urn:microsoft.com/office/officeart/2018/2/layout/IconVerticalSolidList"/>
    <dgm:cxn modelId="{0AC21415-0C98-4B59-93EF-89C2F8FF9CE5}" type="presParOf" srcId="{7E7A5452-5038-49F6-8963-80342C0C8047}" destId="{DC2769C5-EC09-4634-9933-E8011E5A5A23}" srcOrd="2" destOrd="0" presId="urn:microsoft.com/office/officeart/2018/2/layout/IconVerticalSolidList"/>
    <dgm:cxn modelId="{CD4EFA53-4668-4F96-8C53-BCD1682EBAFC}" type="presParOf" srcId="{7E7A5452-5038-49F6-8963-80342C0C8047}" destId="{9A516077-60FF-46F2-9021-629D2A811E97}" srcOrd="3" destOrd="0" presId="urn:microsoft.com/office/officeart/2018/2/layout/IconVerticalSolidList"/>
    <dgm:cxn modelId="{DD0039D0-F2BE-4E65-8CE1-8D82707BECFB}" type="presParOf" srcId="{C354C434-601F-468F-A3F2-B115BD97221F}" destId="{C8DE86B4-E30D-42BE-9B0E-E7D11BFF07BA}" srcOrd="1" destOrd="0" presId="urn:microsoft.com/office/officeart/2018/2/layout/IconVerticalSolidList"/>
    <dgm:cxn modelId="{C2D2BAFF-D38A-401C-B81A-F32814BDFEF9}" type="presParOf" srcId="{C354C434-601F-468F-A3F2-B115BD97221F}" destId="{0D96BCC3-6857-4297-93F8-EC21AE27BF28}" srcOrd="2" destOrd="0" presId="urn:microsoft.com/office/officeart/2018/2/layout/IconVerticalSolidList"/>
    <dgm:cxn modelId="{27E96F27-6658-4165-84F9-9C18521A579D}" type="presParOf" srcId="{0D96BCC3-6857-4297-93F8-EC21AE27BF28}" destId="{659A8256-FFC5-41B5-B9D8-BBCBCA65196D}" srcOrd="0" destOrd="0" presId="urn:microsoft.com/office/officeart/2018/2/layout/IconVerticalSolidList"/>
    <dgm:cxn modelId="{57575347-4F54-4667-84DB-08153F6FE9FB}" type="presParOf" srcId="{0D96BCC3-6857-4297-93F8-EC21AE27BF28}" destId="{C711113A-8213-47A3-AE80-CB91933CD248}" srcOrd="1" destOrd="0" presId="urn:microsoft.com/office/officeart/2018/2/layout/IconVerticalSolidList"/>
    <dgm:cxn modelId="{B91AD9FA-7E4C-42BC-9430-8854F654619A}" type="presParOf" srcId="{0D96BCC3-6857-4297-93F8-EC21AE27BF28}" destId="{811F8179-C141-46A5-9A37-AD8C694CA769}" srcOrd="2" destOrd="0" presId="urn:microsoft.com/office/officeart/2018/2/layout/IconVerticalSolidList"/>
    <dgm:cxn modelId="{B7B00D8A-8964-4B35-833A-B1FFF203A7BE}" type="presParOf" srcId="{0D96BCC3-6857-4297-93F8-EC21AE27BF28}" destId="{D68376E2-146C-4013-9303-C0BCEEFE54FB}" srcOrd="3" destOrd="0" presId="urn:microsoft.com/office/officeart/2018/2/layout/IconVerticalSolidList"/>
    <dgm:cxn modelId="{5B54AA91-9A99-4B1A-96AB-9F7C935952E9}" type="presParOf" srcId="{C354C434-601F-468F-A3F2-B115BD97221F}" destId="{1D8A8D3E-1996-46C8-A043-42FDB3D0EB8F}" srcOrd="3" destOrd="0" presId="urn:microsoft.com/office/officeart/2018/2/layout/IconVerticalSolidList"/>
    <dgm:cxn modelId="{84FFF71B-7672-42FE-B877-BD5A54C6A274}" type="presParOf" srcId="{C354C434-601F-468F-A3F2-B115BD97221F}" destId="{CC2ABC96-36FF-4BBB-BE0E-5F886E1F98E3}" srcOrd="4" destOrd="0" presId="urn:microsoft.com/office/officeart/2018/2/layout/IconVerticalSolidList"/>
    <dgm:cxn modelId="{B7A420DA-2A24-4C3E-9B1A-A2AA618E04F5}" type="presParOf" srcId="{CC2ABC96-36FF-4BBB-BE0E-5F886E1F98E3}" destId="{0F21F15E-D911-49EC-9548-594F0AB678A3}" srcOrd="0" destOrd="0" presId="urn:microsoft.com/office/officeart/2018/2/layout/IconVerticalSolidList"/>
    <dgm:cxn modelId="{D15E6A03-C183-4497-969B-0FA93A3EB2CB}" type="presParOf" srcId="{CC2ABC96-36FF-4BBB-BE0E-5F886E1F98E3}" destId="{C478DF67-EA7E-4C5E-8C60-AA94288CD296}" srcOrd="1" destOrd="0" presId="urn:microsoft.com/office/officeart/2018/2/layout/IconVerticalSolidList"/>
    <dgm:cxn modelId="{774FDBDC-8826-4337-A5EB-258CD89260F0}" type="presParOf" srcId="{CC2ABC96-36FF-4BBB-BE0E-5F886E1F98E3}" destId="{7FC98BDD-3589-42E6-897F-5A8F94C7795D}" srcOrd="2" destOrd="0" presId="urn:microsoft.com/office/officeart/2018/2/layout/IconVerticalSolidList"/>
    <dgm:cxn modelId="{13110C4B-03FE-4685-8B86-147B4F7A4148}" type="presParOf" srcId="{CC2ABC96-36FF-4BBB-BE0E-5F886E1F98E3}" destId="{90345DD7-AE32-4F5A-8CAC-6682CD1A89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59C3A7-82A5-4C0E-ABB0-691E374659C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DF329EE-8F47-46A6-A80F-DACA0CD47832}">
      <dgm:prSet/>
      <dgm:spPr/>
      <dgm:t>
        <a:bodyPr/>
        <a:lstStyle/>
        <a:p>
          <a:pPr algn="ctr"/>
          <a:r>
            <a:rPr lang="en-US" b="1" dirty="0"/>
            <a:t>Type 1</a:t>
          </a:r>
        </a:p>
        <a:p>
          <a:pPr algn="ctr"/>
          <a:r>
            <a:rPr lang="en-US" b="0" i="0" dirty="0"/>
            <a:t>Caused by an autoimmune reaction (the body attacks itself by mistake). This reaction stops your body from making insulin.</a:t>
          </a:r>
          <a:endParaRPr lang="en-US" dirty="0"/>
        </a:p>
      </dgm:t>
    </dgm:pt>
    <dgm:pt modelId="{23B7C4AA-268A-47AF-A377-2B87DBAF8607}" type="parTrans" cxnId="{3B3F3DFE-2848-4676-9A8D-D86E30E61AFA}">
      <dgm:prSet/>
      <dgm:spPr/>
      <dgm:t>
        <a:bodyPr/>
        <a:lstStyle/>
        <a:p>
          <a:endParaRPr lang="en-US"/>
        </a:p>
      </dgm:t>
    </dgm:pt>
    <dgm:pt modelId="{EF1DCD0E-8071-41F1-AD17-F29F55B51FAC}" type="sibTrans" cxnId="{3B3F3DFE-2848-4676-9A8D-D86E30E61AFA}">
      <dgm:prSet/>
      <dgm:spPr/>
      <dgm:t>
        <a:bodyPr/>
        <a:lstStyle/>
        <a:p>
          <a:endParaRPr lang="en-US"/>
        </a:p>
      </dgm:t>
    </dgm:pt>
    <dgm:pt modelId="{6AA1F492-A4A6-4A75-872A-CAAAFDEF9F22}">
      <dgm:prSet/>
      <dgm:spPr/>
      <dgm:t>
        <a:bodyPr/>
        <a:lstStyle/>
        <a:p>
          <a:pPr algn="ctr"/>
          <a:r>
            <a:rPr lang="en-US" b="1" dirty="0"/>
            <a:t>Type 2</a:t>
          </a:r>
        </a:p>
        <a:p>
          <a:pPr algn="l"/>
          <a:r>
            <a:rPr lang="en-US" b="0" i="0" dirty="0"/>
            <a:t>Your body doesn’t use insulin well and can’t keep blood sugar at normal levels. About 90-95% of people with diabetes have type 2</a:t>
          </a:r>
          <a:endParaRPr lang="en-US" dirty="0"/>
        </a:p>
      </dgm:t>
    </dgm:pt>
    <dgm:pt modelId="{33378067-97FD-4CD9-8C16-0D7B7DF0442A}" type="parTrans" cxnId="{BDB40847-5F5E-4636-8D7A-9CE6FCA4437E}">
      <dgm:prSet/>
      <dgm:spPr/>
      <dgm:t>
        <a:bodyPr/>
        <a:lstStyle/>
        <a:p>
          <a:endParaRPr lang="en-US"/>
        </a:p>
      </dgm:t>
    </dgm:pt>
    <dgm:pt modelId="{01BDD948-B089-4507-A5DA-C2881C2B0291}" type="sibTrans" cxnId="{BDB40847-5F5E-4636-8D7A-9CE6FCA4437E}">
      <dgm:prSet/>
      <dgm:spPr/>
      <dgm:t>
        <a:bodyPr/>
        <a:lstStyle/>
        <a:p>
          <a:endParaRPr lang="en-US"/>
        </a:p>
      </dgm:t>
    </dgm:pt>
    <dgm:pt modelId="{AA2DE746-971B-4A80-B5CF-0ECBA6F6FCA0}">
      <dgm:prSet/>
      <dgm:spPr/>
      <dgm:t>
        <a:bodyPr/>
        <a:lstStyle/>
        <a:p>
          <a:pPr algn="ctr"/>
          <a:r>
            <a:rPr lang="en-US" b="1" i="0" dirty="0"/>
            <a:t>Gestational Diabetes</a:t>
          </a:r>
        </a:p>
        <a:p>
          <a:pPr algn="l"/>
          <a:r>
            <a:rPr lang="en-US" b="0" i="0" dirty="0"/>
            <a:t>Develops in pregnant women who have never had diabetes. If you have gestational diabetes, your baby could be at higher risk for health problems</a:t>
          </a:r>
          <a:endParaRPr lang="en-US" dirty="0"/>
        </a:p>
      </dgm:t>
    </dgm:pt>
    <dgm:pt modelId="{4F5F9952-080D-4AF0-AD94-06D41F1E1339}" type="parTrans" cxnId="{FC6C7F21-A3AA-462B-9E01-A7AE3876050C}">
      <dgm:prSet/>
      <dgm:spPr/>
      <dgm:t>
        <a:bodyPr/>
        <a:lstStyle/>
        <a:p>
          <a:endParaRPr lang="en-US"/>
        </a:p>
      </dgm:t>
    </dgm:pt>
    <dgm:pt modelId="{01493AAD-19A7-4425-973D-4CCE07005DAC}" type="sibTrans" cxnId="{FC6C7F21-A3AA-462B-9E01-A7AE3876050C}">
      <dgm:prSet/>
      <dgm:spPr/>
      <dgm:t>
        <a:bodyPr/>
        <a:lstStyle/>
        <a:p>
          <a:endParaRPr lang="en-US"/>
        </a:p>
      </dgm:t>
    </dgm:pt>
    <dgm:pt modelId="{F71A9F5A-8074-4B8E-85EA-ADBB9289A2CD}">
      <dgm:prSet/>
      <dgm:spPr/>
      <dgm:t>
        <a:bodyPr/>
        <a:lstStyle/>
        <a:p>
          <a:pPr algn="ctr"/>
          <a:r>
            <a:rPr lang="en-US" b="1" i="0" dirty="0"/>
            <a:t>Prediabetes</a:t>
          </a:r>
        </a:p>
        <a:p>
          <a:pPr algn="l"/>
          <a:r>
            <a:rPr lang="en-US" b="0" i="0" dirty="0"/>
            <a:t>Blood sugar levels are higher than normal, but not high enough for a type 2 diabetes diagnosis. </a:t>
          </a:r>
          <a:endParaRPr lang="en-US" dirty="0"/>
        </a:p>
      </dgm:t>
    </dgm:pt>
    <dgm:pt modelId="{4EB407C0-CF8B-4748-B81F-C1572C3BF191}" type="parTrans" cxnId="{3B8FC624-1279-4207-9483-9E0FF3BFFD63}">
      <dgm:prSet/>
      <dgm:spPr/>
      <dgm:t>
        <a:bodyPr/>
        <a:lstStyle/>
        <a:p>
          <a:endParaRPr lang="en-US"/>
        </a:p>
      </dgm:t>
    </dgm:pt>
    <dgm:pt modelId="{9509C425-21DA-4771-8FBD-15A9541D9C97}" type="sibTrans" cxnId="{3B8FC624-1279-4207-9483-9E0FF3BFFD63}">
      <dgm:prSet/>
      <dgm:spPr/>
      <dgm:t>
        <a:bodyPr/>
        <a:lstStyle/>
        <a:p>
          <a:endParaRPr lang="en-US"/>
        </a:p>
      </dgm:t>
    </dgm:pt>
    <dgm:pt modelId="{079676DE-7641-482C-A7CB-6BCB4F0BB7E0}" type="pres">
      <dgm:prSet presAssocID="{3159C3A7-82A5-4C0E-ABB0-691E374659C3}" presName="vert0" presStyleCnt="0">
        <dgm:presLayoutVars>
          <dgm:dir/>
          <dgm:animOne val="branch"/>
          <dgm:animLvl val="lvl"/>
        </dgm:presLayoutVars>
      </dgm:prSet>
      <dgm:spPr/>
    </dgm:pt>
    <dgm:pt modelId="{302D883B-6E3B-4B9B-AB11-5926CB2605EA}" type="pres">
      <dgm:prSet presAssocID="{FDF329EE-8F47-46A6-A80F-DACA0CD47832}" presName="thickLine" presStyleLbl="alignNode1" presStyleIdx="0" presStyleCnt="4"/>
      <dgm:spPr/>
    </dgm:pt>
    <dgm:pt modelId="{AE0DF8B8-4600-4767-9FC4-006AA8239C11}" type="pres">
      <dgm:prSet presAssocID="{FDF329EE-8F47-46A6-A80F-DACA0CD47832}" presName="horz1" presStyleCnt="0"/>
      <dgm:spPr/>
    </dgm:pt>
    <dgm:pt modelId="{B17ECEE1-E636-4C44-BB73-2714C1F955FB}" type="pres">
      <dgm:prSet presAssocID="{FDF329EE-8F47-46A6-A80F-DACA0CD47832}" presName="tx1" presStyleLbl="revTx" presStyleIdx="0" presStyleCnt="4"/>
      <dgm:spPr/>
    </dgm:pt>
    <dgm:pt modelId="{EB4FF529-D7B8-4A78-9A68-3A4EC317F7A9}" type="pres">
      <dgm:prSet presAssocID="{FDF329EE-8F47-46A6-A80F-DACA0CD47832}" presName="vert1" presStyleCnt="0"/>
      <dgm:spPr/>
    </dgm:pt>
    <dgm:pt modelId="{BB2C8010-1C70-4E35-AB15-21779BAED351}" type="pres">
      <dgm:prSet presAssocID="{6AA1F492-A4A6-4A75-872A-CAAAFDEF9F22}" presName="thickLine" presStyleLbl="alignNode1" presStyleIdx="1" presStyleCnt="4"/>
      <dgm:spPr/>
    </dgm:pt>
    <dgm:pt modelId="{E6360A1C-E433-4F81-9EDA-A8ED57497642}" type="pres">
      <dgm:prSet presAssocID="{6AA1F492-A4A6-4A75-872A-CAAAFDEF9F22}" presName="horz1" presStyleCnt="0"/>
      <dgm:spPr/>
    </dgm:pt>
    <dgm:pt modelId="{90DA93D8-8FB1-4A40-8CA8-D7F623380D22}" type="pres">
      <dgm:prSet presAssocID="{6AA1F492-A4A6-4A75-872A-CAAAFDEF9F22}" presName="tx1" presStyleLbl="revTx" presStyleIdx="1" presStyleCnt="4"/>
      <dgm:spPr/>
    </dgm:pt>
    <dgm:pt modelId="{B32016E9-72B1-4695-B7A8-FB6FB2EC5F8A}" type="pres">
      <dgm:prSet presAssocID="{6AA1F492-A4A6-4A75-872A-CAAAFDEF9F22}" presName="vert1" presStyleCnt="0"/>
      <dgm:spPr/>
    </dgm:pt>
    <dgm:pt modelId="{B244C41A-482E-4974-95BE-633856DE2F9A}" type="pres">
      <dgm:prSet presAssocID="{AA2DE746-971B-4A80-B5CF-0ECBA6F6FCA0}" presName="thickLine" presStyleLbl="alignNode1" presStyleIdx="2" presStyleCnt="4"/>
      <dgm:spPr/>
    </dgm:pt>
    <dgm:pt modelId="{0CAD8BD9-4D74-4631-BF29-80215B858ACD}" type="pres">
      <dgm:prSet presAssocID="{AA2DE746-971B-4A80-B5CF-0ECBA6F6FCA0}" presName="horz1" presStyleCnt="0"/>
      <dgm:spPr/>
    </dgm:pt>
    <dgm:pt modelId="{AB511F99-9851-4157-A97E-4E75AEBB02AE}" type="pres">
      <dgm:prSet presAssocID="{AA2DE746-971B-4A80-B5CF-0ECBA6F6FCA0}" presName="tx1" presStyleLbl="revTx" presStyleIdx="2" presStyleCnt="4"/>
      <dgm:spPr/>
    </dgm:pt>
    <dgm:pt modelId="{FA587D26-B72F-484C-9AE3-51AE00A793AD}" type="pres">
      <dgm:prSet presAssocID="{AA2DE746-971B-4A80-B5CF-0ECBA6F6FCA0}" presName="vert1" presStyleCnt="0"/>
      <dgm:spPr/>
    </dgm:pt>
    <dgm:pt modelId="{E01977C8-120B-4D5B-9534-9D1267537AF5}" type="pres">
      <dgm:prSet presAssocID="{F71A9F5A-8074-4B8E-85EA-ADBB9289A2CD}" presName="thickLine" presStyleLbl="alignNode1" presStyleIdx="3" presStyleCnt="4"/>
      <dgm:spPr/>
    </dgm:pt>
    <dgm:pt modelId="{1B559B4F-87A1-4BED-88CB-1434D03CD42A}" type="pres">
      <dgm:prSet presAssocID="{F71A9F5A-8074-4B8E-85EA-ADBB9289A2CD}" presName="horz1" presStyleCnt="0"/>
      <dgm:spPr/>
    </dgm:pt>
    <dgm:pt modelId="{9EAAFCED-F505-453F-889B-AA644C32FA0F}" type="pres">
      <dgm:prSet presAssocID="{F71A9F5A-8074-4B8E-85EA-ADBB9289A2CD}" presName="tx1" presStyleLbl="revTx" presStyleIdx="3" presStyleCnt="4"/>
      <dgm:spPr/>
    </dgm:pt>
    <dgm:pt modelId="{71EE2A5C-E9BB-4BA9-99D3-0921D96E4B4C}" type="pres">
      <dgm:prSet presAssocID="{F71A9F5A-8074-4B8E-85EA-ADBB9289A2CD}" presName="vert1" presStyleCnt="0"/>
      <dgm:spPr/>
    </dgm:pt>
  </dgm:ptLst>
  <dgm:cxnLst>
    <dgm:cxn modelId="{FC6C7F21-A3AA-462B-9E01-A7AE3876050C}" srcId="{3159C3A7-82A5-4C0E-ABB0-691E374659C3}" destId="{AA2DE746-971B-4A80-B5CF-0ECBA6F6FCA0}" srcOrd="2" destOrd="0" parTransId="{4F5F9952-080D-4AF0-AD94-06D41F1E1339}" sibTransId="{01493AAD-19A7-4425-973D-4CCE07005DAC}"/>
    <dgm:cxn modelId="{3B8FC624-1279-4207-9483-9E0FF3BFFD63}" srcId="{3159C3A7-82A5-4C0E-ABB0-691E374659C3}" destId="{F71A9F5A-8074-4B8E-85EA-ADBB9289A2CD}" srcOrd="3" destOrd="0" parTransId="{4EB407C0-CF8B-4748-B81F-C1572C3BF191}" sibTransId="{9509C425-21DA-4771-8FBD-15A9541D9C97}"/>
    <dgm:cxn modelId="{24CDB334-8210-4FD0-AA3F-013A5E47EF19}" type="presOf" srcId="{6AA1F492-A4A6-4A75-872A-CAAAFDEF9F22}" destId="{90DA93D8-8FB1-4A40-8CA8-D7F623380D22}" srcOrd="0" destOrd="0" presId="urn:microsoft.com/office/officeart/2008/layout/LinedList"/>
    <dgm:cxn modelId="{BDB40847-5F5E-4636-8D7A-9CE6FCA4437E}" srcId="{3159C3A7-82A5-4C0E-ABB0-691E374659C3}" destId="{6AA1F492-A4A6-4A75-872A-CAAAFDEF9F22}" srcOrd="1" destOrd="0" parTransId="{33378067-97FD-4CD9-8C16-0D7B7DF0442A}" sibTransId="{01BDD948-B089-4507-A5DA-C2881C2B0291}"/>
    <dgm:cxn modelId="{0414F450-7DD8-4EAC-A324-576969793809}" type="presOf" srcId="{FDF329EE-8F47-46A6-A80F-DACA0CD47832}" destId="{B17ECEE1-E636-4C44-BB73-2714C1F955FB}" srcOrd="0" destOrd="0" presId="urn:microsoft.com/office/officeart/2008/layout/LinedList"/>
    <dgm:cxn modelId="{6F2FC3AF-02D5-4B85-B4CA-15DBAEEB2823}" type="presOf" srcId="{3159C3A7-82A5-4C0E-ABB0-691E374659C3}" destId="{079676DE-7641-482C-A7CB-6BCB4F0BB7E0}" srcOrd="0" destOrd="0" presId="urn:microsoft.com/office/officeart/2008/layout/LinedList"/>
    <dgm:cxn modelId="{8BBE41F8-5820-431A-8B2A-B03A24C43007}" type="presOf" srcId="{F71A9F5A-8074-4B8E-85EA-ADBB9289A2CD}" destId="{9EAAFCED-F505-453F-889B-AA644C32FA0F}" srcOrd="0" destOrd="0" presId="urn:microsoft.com/office/officeart/2008/layout/LinedList"/>
    <dgm:cxn modelId="{A2490AF9-0F0E-4E72-A51D-08A459260E12}" type="presOf" srcId="{AA2DE746-971B-4A80-B5CF-0ECBA6F6FCA0}" destId="{AB511F99-9851-4157-A97E-4E75AEBB02AE}" srcOrd="0" destOrd="0" presId="urn:microsoft.com/office/officeart/2008/layout/LinedList"/>
    <dgm:cxn modelId="{3B3F3DFE-2848-4676-9A8D-D86E30E61AFA}" srcId="{3159C3A7-82A5-4C0E-ABB0-691E374659C3}" destId="{FDF329EE-8F47-46A6-A80F-DACA0CD47832}" srcOrd="0" destOrd="0" parTransId="{23B7C4AA-268A-47AF-A377-2B87DBAF8607}" sibTransId="{EF1DCD0E-8071-41F1-AD17-F29F55B51FAC}"/>
    <dgm:cxn modelId="{1F800078-765A-4B12-8FBB-C3E635CD3E65}" type="presParOf" srcId="{079676DE-7641-482C-A7CB-6BCB4F0BB7E0}" destId="{302D883B-6E3B-4B9B-AB11-5926CB2605EA}" srcOrd="0" destOrd="0" presId="urn:microsoft.com/office/officeart/2008/layout/LinedList"/>
    <dgm:cxn modelId="{FB769D2D-2324-4BCD-BC0D-96FA35F21DC8}" type="presParOf" srcId="{079676DE-7641-482C-A7CB-6BCB4F0BB7E0}" destId="{AE0DF8B8-4600-4767-9FC4-006AA8239C11}" srcOrd="1" destOrd="0" presId="urn:microsoft.com/office/officeart/2008/layout/LinedList"/>
    <dgm:cxn modelId="{B9E918B2-F74E-4AD5-A27D-5B994C0EC071}" type="presParOf" srcId="{AE0DF8B8-4600-4767-9FC4-006AA8239C11}" destId="{B17ECEE1-E636-4C44-BB73-2714C1F955FB}" srcOrd="0" destOrd="0" presId="urn:microsoft.com/office/officeart/2008/layout/LinedList"/>
    <dgm:cxn modelId="{60769C5B-D213-47AA-9334-1C9BF161F010}" type="presParOf" srcId="{AE0DF8B8-4600-4767-9FC4-006AA8239C11}" destId="{EB4FF529-D7B8-4A78-9A68-3A4EC317F7A9}" srcOrd="1" destOrd="0" presId="urn:microsoft.com/office/officeart/2008/layout/LinedList"/>
    <dgm:cxn modelId="{352308BC-AF25-4416-B65F-75FF9C71664B}" type="presParOf" srcId="{079676DE-7641-482C-A7CB-6BCB4F0BB7E0}" destId="{BB2C8010-1C70-4E35-AB15-21779BAED351}" srcOrd="2" destOrd="0" presId="urn:microsoft.com/office/officeart/2008/layout/LinedList"/>
    <dgm:cxn modelId="{57E9F840-7C25-4C2E-9898-AFF807E31842}" type="presParOf" srcId="{079676DE-7641-482C-A7CB-6BCB4F0BB7E0}" destId="{E6360A1C-E433-4F81-9EDA-A8ED57497642}" srcOrd="3" destOrd="0" presId="urn:microsoft.com/office/officeart/2008/layout/LinedList"/>
    <dgm:cxn modelId="{3C409A9C-31A3-49D0-AC7F-949B6BD63DB1}" type="presParOf" srcId="{E6360A1C-E433-4F81-9EDA-A8ED57497642}" destId="{90DA93D8-8FB1-4A40-8CA8-D7F623380D22}" srcOrd="0" destOrd="0" presId="urn:microsoft.com/office/officeart/2008/layout/LinedList"/>
    <dgm:cxn modelId="{A2087959-4179-449C-82BF-D78129CCE095}" type="presParOf" srcId="{E6360A1C-E433-4F81-9EDA-A8ED57497642}" destId="{B32016E9-72B1-4695-B7A8-FB6FB2EC5F8A}" srcOrd="1" destOrd="0" presId="urn:microsoft.com/office/officeart/2008/layout/LinedList"/>
    <dgm:cxn modelId="{E1A9838E-BC0D-44EF-81D8-ADCBBBE5C8C0}" type="presParOf" srcId="{079676DE-7641-482C-A7CB-6BCB4F0BB7E0}" destId="{B244C41A-482E-4974-95BE-633856DE2F9A}" srcOrd="4" destOrd="0" presId="urn:microsoft.com/office/officeart/2008/layout/LinedList"/>
    <dgm:cxn modelId="{7DC4C6B1-49FA-4964-BC50-A17A16B9A8A7}" type="presParOf" srcId="{079676DE-7641-482C-A7CB-6BCB4F0BB7E0}" destId="{0CAD8BD9-4D74-4631-BF29-80215B858ACD}" srcOrd="5" destOrd="0" presId="urn:microsoft.com/office/officeart/2008/layout/LinedList"/>
    <dgm:cxn modelId="{AAD883E1-4C14-44F2-9335-FF1D2ACAE905}" type="presParOf" srcId="{0CAD8BD9-4D74-4631-BF29-80215B858ACD}" destId="{AB511F99-9851-4157-A97E-4E75AEBB02AE}" srcOrd="0" destOrd="0" presId="urn:microsoft.com/office/officeart/2008/layout/LinedList"/>
    <dgm:cxn modelId="{52701F4D-F5A8-44EC-8BBC-64856043B484}" type="presParOf" srcId="{0CAD8BD9-4D74-4631-BF29-80215B858ACD}" destId="{FA587D26-B72F-484C-9AE3-51AE00A793AD}" srcOrd="1" destOrd="0" presId="urn:microsoft.com/office/officeart/2008/layout/LinedList"/>
    <dgm:cxn modelId="{AB17807E-B16C-4FCC-9BE0-52293468C65D}" type="presParOf" srcId="{079676DE-7641-482C-A7CB-6BCB4F0BB7E0}" destId="{E01977C8-120B-4D5B-9534-9D1267537AF5}" srcOrd="6" destOrd="0" presId="urn:microsoft.com/office/officeart/2008/layout/LinedList"/>
    <dgm:cxn modelId="{1F8E5F47-53B7-455A-84F9-5929BEF49A19}" type="presParOf" srcId="{079676DE-7641-482C-A7CB-6BCB4F0BB7E0}" destId="{1B559B4F-87A1-4BED-88CB-1434D03CD42A}" srcOrd="7" destOrd="0" presId="urn:microsoft.com/office/officeart/2008/layout/LinedList"/>
    <dgm:cxn modelId="{20429C6A-D85B-437B-BF30-D0548B8CA37B}" type="presParOf" srcId="{1B559B4F-87A1-4BED-88CB-1434D03CD42A}" destId="{9EAAFCED-F505-453F-889B-AA644C32FA0F}" srcOrd="0" destOrd="0" presId="urn:microsoft.com/office/officeart/2008/layout/LinedList"/>
    <dgm:cxn modelId="{C6F8866D-5471-478B-B5F3-975AED7C5556}" type="presParOf" srcId="{1B559B4F-87A1-4BED-88CB-1434D03CD42A}" destId="{71EE2A5C-E9BB-4BA9-99D3-0921D96E4B4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A25ACA-1069-4BC0-AA81-CC70D6B542F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5D149D5-F290-4F9A-8DDA-9BF879312070}">
      <dgm:prSet/>
      <dgm:spPr/>
      <dgm:t>
        <a:bodyPr/>
        <a:lstStyle/>
        <a:p>
          <a:r>
            <a:rPr lang="en-US"/>
            <a:t>0 null values</a:t>
          </a:r>
        </a:p>
      </dgm:t>
    </dgm:pt>
    <dgm:pt modelId="{76F7DB48-8A55-482C-B550-6184C072486A}" type="parTrans" cxnId="{6B519FF0-B597-4965-A64A-1FD72D864140}">
      <dgm:prSet/>
      <dgm:spPr/>
      <dgm:t>
        <a:bodyPr/>
        <a:lstStyle/>
        <a:p>
          <a:endParaRPr lang="en-US"/>
        </a:p>
      </dgm:t>
    </dgm:pt>
    <dgm:pt modelId="{5BDA6442-EBC4-42C7-BAAD-7E026E61AB77}" type="sibTrans" cxnId="{6B519FF0-B597-4965-A64A-1FD72D864140}">
      <dgm:prSet/>
      <dgm:spPr/>
      <dgm:t>
        <a:bodyPr/>
        <a:lstStyle/>
        <a:p>
          <a:endParaRPr lang="en-US"/>
        </a:p>
      </dgm:t>
    </dgm:pt>
    <dgm:pt modelId="{759673C4-A9BE-4BE5-AD0B-2E78A6CFA5C7}">
      <dgm:prSet/>
      <dgm:spPr/>
      <dgm:t>
        <a:bodyPr/>
        <a:lstStyle/>
        <a:p>
          <a:r>
            <a:rPr lang="en-US"/>
            <a:t>254680 entries</a:t>
          </a:r>
        </a:p>
      </dgm:t>
    </dgm:pt>
    <dgm:pt modelId="{BD35C548-506E-414C-A916-7F2284035A7A}" type="parTrans" cxnId="{A8F413DC-4905-4761-8AC1-F9F30F6C02C1}">
      <dgm:prSet/>
      <dgm:spPr/>
      <dgm:t>
        <a:bodyPr/>
        <a:lstStyle/>
        <a:p>
          <a:endParaRPr lang="en-US"/>
        </a:p>
      </dgm:t>
    </dgm:pt>
    <dgm:pt modelId="{5C2EA5E2-F30D-4663-AD6C-4C1E8CDEEDFE}" type="sibTrans" cxnId="{A8F413DC-4905-4761-8AC1-F9F30F6C02C1}">
      <dgm:prSet/>
      <dgm:spPr/>
      <dgm:t>
        <a:bodyPr/>
        <a:lstStyle/>
        <a:p>
          <a:endParaRPr lang="en-US"/>
        </a:p>
      </dgm:t>
    </dgm:pt>
    <dgm:pt modelId="{CE97ECED-D030-4BF5-B2E1-4B87C65DF41C}">
      <dgm:prSet/>
      <dgm:spPr/>
      <dgm:t>
        <a:bodyPr/>
        <a:lstStyle/>
        <a:p>
          <a:r>
            <a:rPr lang="en-US"/>
            <a:t>22 columns</a:t>
          </a:r>
        </a:p>
      </dgm:t>
    </dgm:pt>
    <dgm:pt modelId="{B8705B84-DB9F-41C0-B83B-ED493F43D7A6}" type="parTrans" cxnId="{CBA9D529-1D14-4C2E-BE35-5F4AB59E41FA}">
      <dgm:prSet/>
      <dgm:spPr/>
      <dgm:t>
        <a:bodyPr/>
        <a:lstStyle/>
        <a:p>
          <a:endParaRPr lang="en-US"/>
        </a:p>
      </dgm:t>
    </dgm:pt>
    <dgm:pt modelId="{46A04851-A4EF-4C4F-A5A4-7F68D5BF4E9A}" type="sibTrans" cxnId="{CBA9D529-1D14-4C2E-BE35-5F4AB59E41FA}">
      <dgm:prSet/>
      <dgm:spPr/>
      <dgm:t>
        <a:bodyPr/>
        <a:lstStyle/>
        <a:p>
          <a:endParaRPr lang="en-US"/>
        </a:p>
      </dgm:t>
    </dgm:pt>
    <dgm:pt modelId="{16A0D4A6-1BF4-4A54-B7DD-C792C29802B2}">
      <dgm:prSet/>
      <dgm:spPr/>
      <dgm:t>
        <a:bodyPr/>
        <a:lstStyle/>
        <a:p>
          <a:r>
            <a:rPr lang="en-US"/>
            <a:t>24206 duplicate values</a:t>
          </a:r>
        </a:p>
      </dgm:t>
    </dgm:pt>
    <dgm:pt modelId="{6C69DBC2-875E-4487-B5DF-B25F57A597E2}" type="parTrans" cxnId="{90A282F6-0113-48DD-8439-5942458E9536}">
      <dgm:prSet/>
      <dgm:spPr/>
      <dgm:t>
        <a:bodyPr/>
        <a:lstStyle/>
        <a:p>
          <a:endParaRPr lang="en-US"/>
        </a:p>
      </dgm:t>
    </dgm:pt>
    <dgm:pt modelId="{69749B68-2185-4A37-B97A-4045B32C5076}" type="sibTrans" cxnId="{90A282F6-0113-48DD-8439-5942458E9536}">
      <dgm:prSet/>
      <dgm:spPr/>
      <dgm:t>
        <a:bodyPr/>
        <a:lstStyle/>
        <a:p>
          <a:endParaRPr lang="en-US"/>
        </a:p>
      </dgm:t>
    </dgm:pt>
    <dgm:pt modelId="{1A45EA62-ECCF-4395-A25A-6625880FBF21}" type="pres">
      <dgm:prSet presAssocID="{A9A25ACA-1069-4BC0-AA81-CC70D6B542FD}" presName="linear" presStyleCnt="0">
        <dgm:presLayoutVars>
          <dgm:dir/>
          <dgm:animLvl val="lvl"/>
          <dgm:resizeHandles val="exact"/>
        </dgm:presLayoutVars>
      </dgm:prSet>
      <dgm:spPr/>
    </dgm:pt>
    <dgm:pt modelId="{CFBC5A86-0D31-4B8E-B856-B2731D3934A6}" type="pres">
      <dgm:prSet presAssocID="{55D149D5-F290-4F9A-8DDA-9BF879312070}" presName="parentLin" presStyleCnt="0"/>
      <dgm:spPr/>
    </dgm:pt>
    <dgm:pt modelId="{008F35F4-FC99-4514-8941-DE337025F821}" type="pres">
      <dgm:prSet presAssocID="{55D149D5-F290-4F9A-8DDA-9BF879312070}" presName="parentLeftMargin" presStyleLbl="node1" presStyleIdx="0" presStyleCnt="4"/>
      <dgm:spPr/>
    </dgm:pt>
    <dgm:pt modelId="{69E201E8-0B6B-43C1-864A-483848416F36}" type="pres">
      <dgm:prSet presAssocID="{55D149D5-F290-4F9A-8DDA-9BF879312070}" presName="parentText" presStyleLbl="node1" presStyleIdx="0" presStyleCnt="4">
        <dgm:presLayoutVars>
          <dgm:chMax val="0"/>
          <dgm:bulletEnabled val="1"/>
        </dgm:presLayoutVars>
      </dgm:prSet>
      <dgm:spPr/>
    </dgm:pt>
    <dgm:pt modelId="{1B4B4C29-E6B9-41D0-BFCD-EB701C45D780}" type="pres">
      <dgm:prSet presAssocID="{55D149D5-F290-4F9A-8DDA-9BF879312070}" presName="negativeSpace" presStyleCnt="0"/>
      <dgm:spPr/>
    </dgm:pt>
    <dgm:pt modelId="{CFEE57D0-1BE8-42AF-9010-B391C3F0DBED}" type="pres">
      <dgm:prSet presAssocID="{55D149D5-F290-4F9A-8DDA-9BF879312070}" presName="childText" presStyleLbl="conFgAcc1" presStyleIdx="0" presStyleCnt="4">
        <dgm:presLayoutVars>
          <dgm:bulletEnabled val="1"/>
        </dgm:presLayoutVars>
      </dgm:prSet>
      <dgm:spPr/>
    </dgm:pt>
    <dgm:pt modelId="{08D825D2-5794-4436-BD31-65C12F37DFA5}" type="pres">
      <dgm:prSet presAssocID="{5BDA6442-EBC4-42C7-BAAD-7E026E61AB77}" presName="spaceBetweenRectangles" presStyleCnt="0"/>
      <dgm:spPr/>
    </dgm:pt>
    <dgm:pt modelId="{15860FDE-A0A9-4FB1-94A6-032C2C7BF373}" type="pres">
      <dgm:prSet presAssocID="{759673C4-A9BE-4BE5-AD0B-2E78A6CFA5C7}" presName="parentLin" presStyleCnt="0"/>
      <dgm:spPr/>
    </dgm:pt>
    <dgm:pt modelId="{B110E93A-0F15-44A2-95AB-27B646C7798B}" type="pres">
      <dgm:prSet presAssocID="{759673C4-A9BE-4BE5-AD0B-2E78A6CFA5C7}" presName="parentLeftMargin" presStyleLbl="node1" presStyleIdx="0" presStyleCnt="4"/>
      <dgm:spPr/>
    </dgm:pt>
    <dgm:pt modelId="{91E792E2-D951-4B02-A636-E7601AAECDB1}" type="pres">
      <dgm:prSet presAssocID="{759673C4-A9BE-4BE5-AD0B-2E78A6CFA5C7}" presName="parentText" presStyleLbl="node1" presStyleIdx="1" presStyleCnt="4">
        <dgm:presLayoutVars>
          <dgm:chMax val="0"/>
          <dgm:bulletEnabled val="1"/>
        </dgm:presLayoutVars>
      </dgm:prSet>
      <dgm:spPr/>
    </dgm:pt>
    <dgm:pt modelId="{715442EE-4185-4E49-9852-2EE7FDA544B4}" type="pres">
      <dgm:prSet presAssocID="{759673C4-A9BE-4BE5-AD0B-2E78A6CFA5C7}" presName="negativeSpace" presStyleCnt="0"/>
      <dgm:spPr/>
    </dgm:pt>
    <dgm:pt modelId="{0AA11B55-BACC-4BAE-856A-7418E7E19D72}" type="pres">
      <dgm:prSet presAssocID="{759673C4-A9BE-4BE5-AD0B-2E78A6CFA5C7}" presName="childText" presStyleLbl="conFgAcc1" presStyleIdx="1" presStyleCnt="4">
        <dgm:presLayoutVars>
          <dgm:bulletEnabled val="1"/>
        </dgm:presLayoutVars>
      </dgm:prSet>
      <dgm:spPr/>
    </dgm:pt>
    <dgm:pt modelId="{74810580-2CD1-479F-9996-781B7F84356E}" type="pres">
      <dgm:prSet presAssocID="{5C2EA5E2-F30D-4663-AD6C-4C1E8CDEEDFE}" presName="spaceBetweenRectangles" presStyleCnt="0"/>
      <dgm:spPr/>
    </dgm:pt>
    <dgm:pt modelId="{12ACDDC0-0661-4836-8347-AE9F438E0442}" type="pres">
      <dgm:prSet presAssocID="{CE97ECED-D030-4BF5-B2E1-4B87C65DF41C}" presName="parentLin" presStyleCnt="0"/>
      <dgm:spPr/>
    </dgm:pt>
    <dgm:pt modelId="{B5118701-21B5-4B79-8CD2-3E2DC311C0C6}" type="pres">
      <dgm:prSet presAssocID="{CE97ECED-D030-4BF5-B2E1-4B87C65DF41C}" presName="parentLeftMargin" presStyleLbl="node1" presStyleIdx="1" presStyleCnt="4"/>
      <dgm:spPr/>
    </dgm:pt>
    <dgm:pt modelId="{D570A405-81E2-4AED-8653-78642C634D9D}" type="pres">
      <dgm:prSet presAssocID="{CE97ECED-D030-4BF5-B2E1-4B87C65DF41C}" presName="parentText" presStyleLbl="node1" presStyleIdx="2" presStyleCnt="4">
        <dgm:presLayoutVars>
          <dgm:chMax val="0"/>
          <dgm:bulletEnabled val="1"/>
        </dgm:presLayoutVars>
      </dgm:prSet>
      <dgm:spPr/>
    </dgm:pt>
    <dgm:pt modelId="{50FAF809-919B-4A27-AB28-8C35E3C5A084}" type="pres">
      <dgm:prSet presAssocID="{CE97ECED-D030-4BF5-B2E1-4B87C65DF41C}" presName="negativeSpace" presStyleCnt="0"/>
      <dgm:spPr/>
    </dgm:pt>
    <dgm:pt modelId="{EF961ABF-6ABA-4385-B750-D1BCDD925F55}" type="pres">
      <dgm:prSet presAssocID="{CE97ECED-D030-4BF5-B2E1-4B87C65DF41C}" presName="childText" presStyleLbl="conFgAcc1" presStyleIdx="2" presStyleCnt="4">
        <dgm:presLayoutVars>
          <dgm:bulletEnabled val="1"/>
        </dgm:presLayoutVars>
      </dgm:prSet>
      <dgm:spPr/>
    </dgm:pt>
    <dgm:pt modelId="{5E0887EE-8458-4684-9893-2329E9FFC442}" type="pres">
      <dgm:prSet presAssocID="{46A04851-A4EF-4C4F-A5A4-7F68D5BF4E9A}" presName="spaceBetweenRectangles" presStyleCnt="0"/>
      <dgm:spPr/>
    </dgm:pt>
    <dgm:pt modelId="{BED9CC91-4CBA-4842-B8A3-0B67D87BE056}" type="pres">
      <dgm:prSet presAssocID="{16A0D4A6-1BF4-4A54-B7DD-C792C29802B2}" presName="parentLin" presStyleCnt="0"/>
      <dgm:spPr/>
    </dgm:pt>
    <dgm:pt modelId="{49395810-4D2A-492B-877C-4FF057C085D5}" type="pres">
      <dgm:prSet presAssocID="{16A0D4A6-1BF4-4A54-B7DD-C792C29802B2}" presName="parentLeftMargin" presStyleLbl="node1" presStyleIdx="2" presStyleCnt="4"/>
      <dgm:spPr/>
    </dgm:pt>
    <dgm:pt modelId="{2F8B8588-CAA9-476B-8569-A2BEA1458527}" type="pres">
      <dgm:prSet presAssocID="{16A0D4A6-1BF4-4A54-B7DD-C792C29802B2}" presName="parentText" presStyleLbl="node1" presStyleIdx="3" presStyleCnt="4">
        <dgm:presLayoutVars>
          <dgm:chMax val="0"/>
          <dgm:bulletEnabled val="1"/>
        </dgm:presLayoutVars>
      </dgm:prSet>
      <dgm:spPr/>
    </dgm:pt>
    <dgm:pt modelId="{336DA0A0-5352-49AD-8B68-DA50C08877D7}" type="pres">
      <dgm:prSet presAssocID="{16A0D4A6-1BF4-4A54-B7DD-C792C29802B2}" presName="negativeSpace" presStyleCnt="0"/>
      <dgm:spPr/>
    </dgm:pt>
    <dgm:pt modelId="{7EBD1D9B-C57F-4CB9-B5AA-9F3A81B74A37}" type="pres">
      <dgm:prSet presAssocID="{16A0D4A6-1BF4-4A54-B7DD-C792C29802B2}" presName="childText" presStyleLbl="conFgAcc1" presStyleIdx="3" presStyleCnt="4">
        <dgm:presLayoutVars>
          <dgm:bulletEnabled val="1"/>
        </dgm:presLayoutVars>
      </dgm:prSet>
      <dgm:spPr/>
    </dgm:pt>
  </dgm:ptLst>
  <dgm:cxnLst>
    <dgm:cxn modelId="{CBA9D529-1D14-4C2E-BE35-5F4AB59E41FA}" srcId="{A9A25ACA-1069-4BC0-AA81-CC70D6B542FD}" destId="{CE97ECED-D030-4BF5-B2E1-4B87C65DF41C}" srcOrd="2" destOrd="0" parTransId="{B8705B84-DB9F-41C0-B83B-ED493F43D7A6}" sibTransId="{46A04851-A4EF-4C4F-A5A4-7F68D5BF4E9A}"/>
    <dgm:cxn modelId="{AB825833-5197-4CF3-B23C-F3BCBF6B55BB}" type="presOf" srcId="{16A0D4A6-1BF4-4A54-B7DD-C792C29802B2}" destId="{2F8B8588-CAA9-476B-8569-A2BEA1458527}" srcOrd="1" destOrd="0" presId="urn:microsoft.com/office/officeart/2005/8/layout/list1"/>
    <dgm:cxn modelId="{0E4A045D-65AE-4BE6-B54E-5E3E06BD6A14}" type="presOf" srcId="{A9A25ACA-1069-4BC0-AA81-CC70D6B542FD}" destId="{1A45EA62-ECCF-4395-A25A-6625880FBF21}" srcOrd="0" destOrd="0" presId="urn:microsoft.com/office/officeart/2005/8/layout/list1"/>
    <dgm:cxn modelId="{17A02D5E-0266-47C5-9AE9-8CB597B9F437}" type="presOf" srcId="{CE97ECED-D030-4BF5-B2E1-4B87C65DF41C}" destId="{D570A405-81E2-4AED-8653-78642C634D9D}" srcOrd="1" destOrd="0" presId="urn:microsoft.com/office/officeart/2005/8/layout/list1"/>
    <dgm:cxn modelId="{5B4B5473-7A78-494B-906F-5759861F6681}" type="presOf" srcId="{759673C4-A9BE-4BE5-AD0B-2E78A6CFA5C7}" destId="{91E792E2-D951-4B02-A636-E7601AAECDB1}" srcOrd="1" destOrd="0" presId="urn:microsoft.com/office/officeart/2005/8/layout/list1"/>
    <dgm:cxn modelId="{E34A64CC-C286-42EF-B126-4A2574A4F96A}" type="presOf" srcId="{55D149D5-F290-4F9A-8DDA-9BF879312070}" destId="{008F35F4-FC99-4514-8941-DE337025F821}" srcOrd="0" destOrd="0" presId="urn:microsoft.com/office/officeart/2005/8/layout/list1"/>
    <dgm:cxn modelId="{4DE2C9D2-56B7-4838-9C11-D50F9DB01AC6}" type="presOf" srcId="{CE97ECED-D030-4BF5-B2E1-4B87C65DF41C}" destId="{B5118701-21B5-4B79-8CD2-3E2DC311C0C6}" srcOrd="0" destOrd="0" presId="urn:microsoft.com/office/officeart/2005/8/layout/list1"/>
    <dgm:cxn modelId="{AFC30BD4-94E3-462F-9250-5960BD07FBF8}" type="presOf" srcId="{55D149D5-F290-4F9A-8DDA-9BF879312070}" destId="{69E201E8-0B6B-43C1-864A-483848416F36}" srcOrd="1" destOrd="0" presId="urn:microsoft.com/office/officeart/2005/8/layout/list1"/>
    <dgm:cxn modelId="{5E949AD4-9D28-4070-85FF-439F91E173E4}" type="presOf" srcId="{759673C4-A9BE-4BE5-AD0B-2E78A6CFA5C7}" destId="{B110E93A-0F15-44A2-95AB-27B646C7798B}" srcOrd="0" destOrd="0" presId="urn:microsoft.com/office/officeart/2005/8/layout/list1"/>
    <dgm:cxn modelId="{A8F413DC-4905-4761-8AC1-F9F30F6C02C1}" srcId="{A9A25ACA-1069-4BC0-AA81-CC70D6B542FD}" destId="{759673C4-A9BE-4BE5-AD0B-2E78A6CFA5C7}" srcOrd="1" destOrd="0" parTransId="{BD35C548-506E-414C-A916-7F2284035A7A}" sibTransId="{5C2EA5E2-F30D-4663-AD6C-4C1E8CDEEDFE}"/>
    <dgm:cxn modelId="{6B519FF0-B597-4965-A64A-1FD72D864140}" srcId="{A9A25ACA-1069-4BC0-AA81-CC70D6B542FD}" destId="{55D149D5-F290-4F9A-8DDA-9BF879312070}" srcOrd="0" destOrd="0" parTransId="{76F7DB48-8A55-482C-B550-6184C072486A}" sibTransId="{5BDA6442-EBC4-42C7-BAAD-7E026E61AB77}"/>
    <dgm:cxn modelId="{90A282F6-0113-48DD-8439-5942458E9536}" srcId="{A9A25ACA-1069-4BC0-AA81-CC70D6B542FD}" destId="{16A0D4A6-1BF4-4A54-B7DD-C792C29802B2}" srcOrd="3" destOrd="0" parTransId="{6C69DBC2-875E-4487-B5DF-B25F57A597E2}" sibTransId="{69749B68-2185-4A37-B97A-4045B32C5076}"/>
    <dgm:cxn modelId="{831D85FE-7DAA-46C4-8053-361D5B95CE92}" type="presOf" srcId="{16A0D4A6-1BF4-4A54-B7DD-C792C29802B2}" destId="{49395810-4D2A-492B-877C-4FF057C085D5}" srcOrd="0" destOrd="0" presId="urn:microsoft.com/office/officeart/2005/8/layout/list1"/>
    <dgm:cxn modelId="{A0FBD8C1-DDA5-440B-8CE7-0163C61300BB}" type="presParOf" srcId="{1A45EA62-ECCF-4395-A25A-6625880FBF21}" destId="{CFBC5A86-0D31-4B8E-B856-B2731D3934A6}" srcOrd="0" destOrd="0" presId="urn:microsoft.com/office/officeart/2005/8/layout/list1"/>
    <dgm:cxn modelId="{E698084E-5C7C-4B67-A71E-E18E518D06C4}" type="presParOf" srcId="{CFBC5A86-0D31-4B8E-B856-B2731D3934A6}" destId="{008F35F4-FC99-4514-8941-DE337025F821}" srcOrd="0" destOrd="0" presId="urn:microsoft.com/office/officeart/2005/8/layout/list1"/>
    <dgm:cxn modelId="{C6AC089A-30CB-4ABB-8C42-5B6FAC4FB8DA}" type="presParOf" srcId="{CFBC5A86-0D31-4B8E-B856-B2731D3934A6}" destId="{69E201E8-0B6B-43C1-864A-483848416F36}" srcOrd="1" destOrd="0" presId="urn:microsoft.com/office/officeart/2005/8/layout/list1"/>
    <dgm:cxn modelId="{46B7F5F2-375D-48D1-AF9C-38247A2395FB}" type="presParOf" srcId="{1A45EA62-ECCF-4395-A25A-6625880FBF21}" destId="{1B4B4C29-E6B9-41D0-BFCD-EB701C45D780}" srcOrd="1" destOrd="0" presId="urn:microsoft.com/office/officeart/2005/8/layout/list1"/>
    <dgm:cxn modelId="{C89CF935-6676-40B4-AA6D-A230583A7BCA}" type="presParOf" srcId="{1A45EA62-ECCF-4395-A25A-6625880FBF21}" destId="{CFEE57D0-1BE8-42AF-9010-B391C3F0DBED}" srcOrd="2" destOrd="0" presId="urn:microsoft.com/office/officeart/2005/8/layout/list1"/>
    <dgm:cxn modelId="{36C7E56A-5C5E-48A3-A1D4-59F8508A2BE5}" type="presParOf" srcId="{1A45EA62-ECCF-4395-A25A-6625880FBF21}" destId="{08D825D2-5794-4436-BD31-65C12F37DFA5}" srcOrd="3" destOrd="0" presId="urn:microsoft.com/office/officeart/2005/8/layout/list1"/>
    <dgm:cxn modelId="{216A8D3D-3B75-4F3F-8C82-7D1FE87A2AE0}" type="presParOf" srcId="{1A45EA62-ECCF-4395-A25A-6625880FBF21}" destId="{15860FDE-A0A9-4FB1-94A6-032C2C7BF373}" srcOrd="4" destOrd="0" presId="urn:microsoft.com/office/officeart/2005/8/layout/list1"/>
    <dgm:cxn modelId="{29785F40-89D7-49F0-B772-4E5964BB6058}" type="presParOf" srcId="{15860FDE-A0A9-4FB1-94A6-032C2C7BF373}" destId="{B110E93A-0F15-44A2-95AB-27B646C7798B}" srcOrd="0" destOrd="0" presId="urn:microsoft.com/office/officeart/2005/8/layout/list1"/>
    <dgm:cxn modelId="{519CD3F7-F07A-41CD-B6DB-92229E717C1E}" type="presParOf" srcId="{15860FDE-A0A9-4FB1-94A6-032C2C7BF373}" destId="{91E792E2-D951-4B02-A636-E7601AAECDB1}" srcOrd="1" destOrd="0" presId="urn:microsoft.com/office/officeart/2005/8/layout/list1"/>
    <dgm:cxn modelId="{38A246CB-6CEC-4BEC-8B95-24B4D208FB6A}" type="presParOf" srcId="{1A45EA62-ECCF-4395-A25A-6625880FBF21}" destId="{715442EE-4185-4E49-9852-2EE7FDA544B4}" srcOrd="5" destOrd="0" presId="urn:microsoft.com/office/officeart/2005/8/layout/list1"/>
    <dgm:cxn modelId="{5E724B7E-E76D-44DC-877D-011ACB98E14E}" type="presParOf" srcId="{1A45EA62-ECCF-4395-A25A-6625880FBF21}" destId="{0AA11B55-BACC-4BAE-856A-7418E7E19D72}" srcOrd="6" destOrd="0" presId="urn:microsoft.com/office/officeart/2005/8/layout/list1"/>
    <dgm:cxn modelId="{833B927F-FC6D-4861-816E-123D43DF6A12}" type="presParOf" srcId="{1A45EA62-ECCF-4395-A25A-6625880FBF21}" destId="{74810580-2CD1-479F-9996-781B7F84356E}" srcOrd="7" destOrd="0" presId="urn:microsoft.com/office/officeart/2005/8/layout/list1"/>
    <dgm:cxn modelId="{4618F744-8EAC-4824-8DD7-7F86CF91139D}" type="presParOf" srcId="{1A45EA62-ECCF-4395-A25A-6625880FBF21}" destId="{12ACDDC0-0661-4836-8347-AE9F438E0442}" srcOrd="8" destOrd="0" presId="urn:microsoft.com/office/officeart/2005/8/layout/list1"/>
    <dgm:cxn modelId="{BA346FFE-6D27-43C3-9FB0-1F8EF3C119AC}" type="presParOf" srcId="{12ACDDC0-0661-4836-8347-AE9F438E0442}" destId="{B5118701-21B5-4B79-8CD2-3E2DC311C0C6}" srcOrd="0" destOrd="0" presId="urn:microsoft.com/office/officeart/2005/8/layout/list1"/>
    <dgm:cxn modelId="{6DA20BBD-9795-445B-9FCA-5846E66232E8}" type="presParOf" srcId="{12ACDDC0-0661-4836-8347-AE9F438E0442}" destId="{D570A405-81E2-4AED-8653-78642C634D9D}" srcOrd="1" destOrd="0" presId="urn:microsoft.com/office/officeart/2005/8/layout/list1"/>
    <dgm:cxn modelId="{554C8887-072B-48AF-B3B4-DCC754B1F6A7}" type="presParOf" srcId="{1A45EA62-ECCF-4395-A25A-6625880FBF21}" destId="{50FAF809-919B-4A27-AB28-8C35E3C5A084}" srcOrd="9" destOrd="0" presId="urn:microsoft.com/office/officeart/2005/8/layout/list1"/>
    <dgm:cxn modelId="{D1F046CF-D2D1-485B-8EE8-C39A80ACD7A2}" type="presParOf" srcId="{1A45EA62-ECCF-4395-A25A-6625880FBF21}" destId="{EF961ABF-6ABA-4385-B750-D1BCDD925F55}" srcOrd="10" destOrd="0" presId="urn:microsoft.com/office/officeart/2005/8/layout/list1"/>
    <dgm:cxn modelId="{7D9D9E18-1F85-4449-BC2F-EC41C7AAC201}" type="presParOf" srcId="{1A45EA62-ECCF-4395-A25A-6625880FBF21}" destId="{5E0887EE-8458-4684-9893-2329E9FFC442}" srcOrd="11" destOrd="0" presId="urn:microsoft.com/office/officeart/2005/8/layout/list1"/>
    <dgm:cxn modelId="{E43BA3D9-49B6-443B-A683-E002AD19CFD4}" type="presParOf" srcId="{1A45EA62-ECCF-4395-A25A-6625880FBF21}" destId="{BED9CC91-4CBA-4842-B8A3-0B67D87BE056}" srcOrd="12" destOrd="0" presId="urn:microsoft.com/office/officeart/2005/8/layout/list1"/>
    <dgm:cxn modelId="{0D72C6A6-2DDF-45FD-8FAA-F73C6365ABEA}" type="presParOf" srcId="{BED9CC91-4CBA-4842-B8A3-0B67D87BE056}" destId="{49395810-4D2A-492B-877C-4FF057C085D5}" srcOrd="0" destOrd="0" presId="urn:microsoft.com/office/officeart/2005/8/layout/list1"/>
    <dgm:cxn modelId="{E0303841-E972-48CD-934B-2B88E8F04C40}" type="presParOf" srcId="{BED9CC91-4CBA-4842-B8A3-0B67D87BE056}" destId="{2F8B8588-CAA9-476B-8569-A2BEA1458527}" srcOrd="1" destOrd="0" presId="urn:microsoft.com/office/officeart/2005/8/layout/list1"/>
    <dgm:cxn modelId="{5EA2A477-29F7-4133-A529-B1439A077DF6}" type="presParOf" srcId="{1A45EA62-ECCF-4395-A25A-6625880FBF21}" destId="{336DA0A0-5352-49AD-8B68-DA50C08877D7}" srcOrd="13" destOrd="0" presId="urn:microsoft.com/office/officeart/2005/8/layout/list1"/>
    <dgm:cxn modelId="{C3796D75-149C-498F-B928-92BCFF456AC7}" type="presParOf" srcId="{1A45EA62-ECCF-4395-A25A-6625880FBF21}" destId="{7EBD1D9B-C57F-4CB9-B5AA-9F3A81B74A3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D92471-4DC4-43DB-81A6-25A3F3C9349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B38FF51B-DD1A-4511-85F0-0492D8733C94}">
      <dgm:prSet/>
      <dgm:spPr/>
      <dgm:t>
        <a:bodyPr/>
        <a:lstStyle/>
        <a:p>
          <a:r>
            <a:rPr lang="en-US"/>
            <a:t>Diabetes: Binary 0=No 1=Yes</a:t>
          </a:r>
        </a:p>
      </dgm:t>
    </dgm:pt>
    <dgm:pt modelId="{D0EC5EFF-6BEA-426B-B63B-C80B898EE88D}" type="parTrans" cxnId="{E24FF74D-AE08-47B2-883B-32F70F34C530}">
      <dgm:prSet/>
      <dgm:spPr/>
      <dgm:t>
        <a:bodyPr/>
        <a:lstStyle/>
        <a:p>
          <a:endParaRPr lang="en-US"/>
        </a:p>
      </dgm:t>
    </dgm:pt>
    <dgm:pt modelId="{03E39556-8168-4CCC-8C9A-2C33864362F6}" type="sibTrans" cxnId="{E24FF74D-AE08-47B2-883B-32F70F34C530}">
      <dgm:prSet/>
      <dgm:spPr/>
      <dgm:t>
        <a:bodyPr/>
        <a:lstStyle/>
        <a:p>
          <a:endParaRPr lang="en-US"/>
        </a:p>
      </dgm:t>
    </dgm:pt>
    <dgm:pt modelId="{8F0736DC-E265-4CAA-9845-690A78FE1CEF}">
      <dgm:prSet/>
      <dgm:spPr/>
      <dgm:t>
        <a:bodyPr/>
        <a:lstStyle/>
        <a:p>
          <a:r>
            <a:rPr lang="en-US"/>
            <a:t>High Blood Pressure : Binary 0=No 1=Yes</a:t>
          </a:r>
        </a:p>
      </dgm:t>
    </dgm:pt>
    <dgm:pt modelId="{23C9D7E8-7D0B-427C-B54F-4EAD805BCAD7}" type="parTrans" cxnId="{A4AA55BD-B0D1-49D9-AEF4-ADF6E4BFF693}">
      <dgm:prSet/>
      <dgm:spPr/>
      <dgm:t>
        <a:bodyPr/>
        <a:lstStyle/>
        <a:p>
          <a:endParaRPr lang="en-US"/>
        </a:p>
      </dgm:t>
    </dgm:pt>
    <dgm:pt modelId="{341446DD-2994-4584-A70C-EEEE8F62DD6F}" type="sibTrans" cxnId="{A4AA55BD-B0D1-49D9-AEF4-ADF6E4BFF693}">
      <dgm:prSet/>
      <dgm:spPr/>
      <dgm:t>
        <a:bodyPr/>
        <a:lstStyle/>
        <a:p>
          <a:endParaRPr lang="en-US"/>
        </a:p>
      </dgm:t>
    </dgm:pt>
    <dgm:pt modelId="{2C0932E3-FE53-4848-819D-C1DA36CB80DC}">
      <dgm:prSet/>
      <dgm:spPr/>
      <dgm:t>
        <a:bodyPr/>
        <a:lstStyle/>
        <a:p>
          <a:r>
            <a:rPr lang="en-US"/>
            <a:t>High Cholesterol: Binary 0=No 1=Yes</a:t>
          </a:r>
        </a:p>
      </dgm:t>
    </dgm:pt>
    <dgm:pt modelId="{8A572BAC-E52B-432E-936D-BA07FA82E95F}" type="parTrans" cxnId="{694E3ABB-DBEF-4541-B15F-AD3832915522}">
      <dgm:prSet/>
      <dgm:spPr/>
      <dgm:t>
        <a:bodyPr/>
        <a:lstStyle/>
        <a:p>
          <a:endParaRPr lang="en-US"/>
        </a:p>
      </dgm:t>
    </dgm:pt>
    <dgm:pt modelId="{B627210E-03B9-4B94-8565-87C4C56E2A3F}" type="sibTrans" cxnId="{694E3ABB-DBEF-4541-B15F-AD3832915522}">
      <dgm:prSet/>
      <dgm:spPr/>
      <dgm:t>
        <a:bodyPr/>
        <a:lstStyle/>
        <a:p>
          <a:endParaRPr lang="en-US"/>
        </a:p>
      </dgm:t>
    </dgm:pt>
    <dgm:pt modelId="{6FE80104-7730-4D61-BA91-5A6DE3F580C6}">
      <dgm:prSet/>
      <dgm:spPr/>
      <dgm:t>
        <a:bodyPr/>
        <a:lstStyle/>
        <a:p>
          <a:r>
            <a:rPr lang="en-US"/>
            <a:t>Cholesterol Check in 5 years: Binary 0=No 1=Yes</a:t>
          </a:r>
        </a:p>
      </dgm:t>
    </dgm:pt>
    <dgm:pt modelId="{30A6EB24-39B9-4EA7-8486-62B36CDFE5F8}" type="parTrans" cxnId="{4D10ADF3-33BC-4B0E-AEE2-DC8551780912}">
      <dgm:prSet/>
      <dgm:spPr/>
      <dgm:t>
        <a:bodyPr/>
        <a:lstStyle/>
        <a:p>
          <a:endParaRPr lang="en-US"/>
        </a:p>
      </dgm:t>
    </dgm:pt>
    <dgm:pt modelId="{22DDCA24-96B2-4B76-A1CE-E897FA05DFC4}" type="sibTrans" cxnId="{4D10ADF3-33BC-4B0E-AEE2-DC8551780912}">
      <dgm:prSet/>
      <dgm:spPr/>
      <dgm:t>
        <a:bodyPr/>
        <a:lstStyle/>
        <a:p>
          <a:endParaRPr lang="en-US"/>
        </a:p>
      </dgm:t>
    </dgm:pt>
    <dgm:pt modelId="{981A309F-5BFC-48E1-AC4F-F9AE211CA7BD}">
      <dgm:prSet/>
      <dgm:spPr/>
      <dgm:t>
        <a:bodyPr/>
        <a:lstStyle/>
        <a:p>
          <a:r>
            <a:rPr lang="en-US"/>
            <a:t>Body Mass Index: Float</a:t>
          </a:r>
        </a:p>
      </dgm:t>
    </dgm:pt>
    <dgm:pt modelId="{EED18FA3-D7C3-4110-9762-74A2993CCB44}" type="parTrans" cxnId="{B647F2BD-C6AF-4F80-84C8-8634485231EC}">
      <dgm:prSet/>
      <dgm:spPr/>
      <dgm:t>
        <a:bodyPr/>
        <a:lstStyle/>
        <a:p>
          <a:endParaRPr lang="en-US"/>
        </a:p>
      </dgm:t>
    </dgm:pt>
    <dgm:pt modelId="{65D63832-3F48-4ACA-BA5A-299F4DEB34E4}" type="sibTrans" cxnId="{B647F2BD-C6AF-4F80-84C8-8634485231EC}">
      <dgm:prSet/>
      <dgm:spPr/>
      <dgm:t>
        <a:bodyPr/>
        <a:lstStyle/>
        <a:p>
          <a:endParaRPr lang="en-US"/>
        </a:p>
      </dgm:t>
    </dgm:pt>
    <dgm:pt modelId="{9A9C3245-BA07-4B4E-A3F7-60BEC720E371}">
      <dgm:prSet/>
      <dgm:spPr/>
      <dgm:t>
        <a:bodyPr/>
        <a:lstStyle/>
        <a:p>
          <a:r>
            <a:rPr lang="en-US"/>
            <a:t>Smoker: Binary 0=No 1=Yes</a:t>
          </a:r>
        </a:p>
      </dgm:t>
    </dgm:pt>
    <dgm:pt modelId="{A9330013-5A2D-469B-BAF4-2D1D0E2A7885}" type="parTrans" cxnId="{F3D67A93-B46D-4353-862E-868D34FCE2F3}">
      <dgm:prSet/>
      <dgm:spPr/>
      <dgm:t>
        <a:bodyPr/>
        <a:lstStyle/>
        <a:p>
          <a:endParaRPr lang="en-US"/>
        </a:p>
      </dgm:t>
    </dgm:pt>
    <dgm:pt modelId="{FB3FE690-BE97-46DE-9824-EFC7796F36B8}" type="sibTrans" cxnId="{F3D67A93-B46D-4353-862E-868D34FCE2F3}">
      <dgm:prSet/>
      <dgm:spPr/>
      <dgm:t>
        <a:bodyPr/>
        <a:lstStyle/>
        <a:p>
          <a:endParaRPr lang="en-US"/>
        </a:p>
      </dgm:t>
    </dgm:pt>
    <dgm:pt modelId="{82D61D04-D767-43F4-B3EA-4E317C250E3E}">
      <dgm:prSet/>
      <dgm:spPr/>
      <dgm:t>
        <a:bodyPr/>
        <a:lstStyle/>
        <a:p>
          <a:r>
            <a:rPr lang="en-US"/>
            <a:t>Stroke: Binary 0=No 1=Yes</a:t>
          </a:r>
        </a:p>
      </dgm:t>
    </dgm:pt>
    <dgm:pt modelId="{EA5E0A08-F892-4894-9481-DB4E137A35D2}" type="parTrans" cxnId="{A31611F3-6BF7-4B12-BABC-51EC5DFFEC4B}">
      <dgm:prSet/>
      <dgm:spPr/>
      <dgm:t>
        <a:bodyPr/>
        <a:lstStyle/>
        <a:p>
          <a:endParaRPr lang="en-US"/>
        </a:p>
      </dgm:t>
    </dgm:pt>
    <dgm:pt modelId="{29750A8B-047A-41C6-B99C-5BFC567DC4EE}" type="sibTrans" cxnId="{A31611F3-6BF7-4B12-BABC-51EC5DFFEC4B}">
      <dgm:prSet/>
      <dgm:spPr/>
      <dgm:t>
        <a:bodyPr/>
        <a:lstStyle/>
        <a:p>
          <a:endParaRPr lang="en-US"/>
        </a:p>
      </dgm:t>
    </dgm:pt>
    <dgm:pt modelId="{2B9305AC-C1E2-48BA-B8E0-D6196EEEFB22}">
      <dgm:prSet/>
      <dgm:spPr/>
      <dgm:t>
        <a:bodyPr/>
        <a:lstStyle/>
        <a:p>
          <a:r>
            <a:rPr lang="en-US"/>
            <a:t>Heart Diseaseor Attack: Binary 0=No 1=Yes</a:t>
          </a:r>
        </a:p>
      </dgm:t>
    </dgm:pt>
    <dgm:pt modelId="{01C93352-8841-40E7-9714-076FDBC480C4}" type="parTrans" cxnId="{9521A084-FBFD-4320-8C76-FDFF9E36F420}">
      <dgm:prSet/>
      <dgm:spPr/>
      <dgm:t>
        <a:bodyPr/>
        <a:lstStyle/>
        <a:p>
          <a:endParaRPr lang="en-US"/>
        </a:p>
      </dgm:t>
    </dgm:pt>
    <dgm:pt modelId="{F510FBFA-9070-4A91-A23A-12724BCB1AD6}" type="sibTrans" cxnId="{9521A084-FBFD-4320-8C76-FDFF9E36F420}">
      <dgm:prSet/>
      <dgm:spPr/>
      <dgm:t>
        <a:bodyPr/>
        <a:lstStyle/>
        <a:p>
          <a:endParaRPr lang="en-US"/>
        </a:p>
      </dgm:t>
    </dgm:pt>
    <dgm:pt modelId="{AA5D4D6C-AA1D-4E8C-AE9B-99AEAE6064B4}">
      <dgm:prSet/>
      <dgm:spPr/>
      <dgm:t>
        <a:bodyPr/>
        <a:lstStyle/>
        <a:p>
          <a:r>
            <a:rPr lang="en-US"/>
            <a:t>Physical Activity: Binary 0=No 1=Yes</a:t>
          </a:r>
        </a:p>
      </dgm:t>
    </dgm:pt>
    <dgm:pt modelId="{94F50448-62CA-44D7-B83A-B45B5C536D53}" type="parTrans" cxnId="{B399ACC8-EA6C-437E-9CAC-095674507AEC}">
      <dgm:prSet/>
      <dgm:spPr/>
      <dgm:t>
        <a:bodyPr/>
        <a:lstStyle/>
        <a:p>
          <a:endParaRPr lang="en-US"/>
        </a:p>
      </dgm:t>
    </dgm:pt>
    <dgm:pt modelId="{A5E9C02B-395E-4350-B5AC-E77772093198}" type="sibTrans" cxnId="{B399ACC8-EA6C-437E-9CAC-095674507AEC}">
      <dgm:prSet/>
      <dgm:spPr/>
      <dgm:t>
        <a:bodyPr/>
        <a:lstStyle/>
        <a:p>
          <a:endParaRPr lang="en-US"/>
        </a:p>
      </dgm:t>
    </dgm:pt>
    <dgm:pt modelId="{E6E41A46-F41D-4BB0-AF4A-157050E56F71}">
      <dgm:prSet/>
      <dgm:spPr/>
      <dgm:t>
        <a:bodyPr/>
        <a:lstStyle/>
        <a:p>
          <a:r>
            <a:rPr lang="en-US"/>
            <a:t>Fruits: Binary 0=No 1=Yes</a:t>
          </a:r>
        </a:p>
      </dgm:t>
    </dgm:pt>
    <dgm:pt modelId="{1B3A3945-F405-4598-AB15-9D3BF4340BD0}" type="parTrans" cxnId="{B7A9DA8E-A401-48A9-A44F-ABF609D5EA8E}">
      <dgm:prSet/>
      <dgm:spPr/>
      <dgm:t>
        <a:bodyPr/>
        <a:lstStyle/>
        <a:p>
          <a:endParaRPr lang="en-US"/>
        </a:p>
      </dgm:t>
    </dgm:pt>
    <dgm:pt modelId="{55949EE3-ACB2-4DF9-B2CB-7FB7B06AC990}" type="sibTrans" cxnId="{B7A9DA8E-A401-48A9-A44F-ABF609D5EA8E}">
      <dgm:prSet/>
      <dgm:spPr/>
      <dgm:t>
        <a:bodyPr/>
        <a:lstStyle/>
        <a:p>
          <a:endParaRPr lang="en-US"/>
        </a:p>
      </dgm:t>
    </dgm:pt>
    <dgm:pt modelId="{6A2AF707-0D1F-4C67-9305-48B05EB61DED}">
      <dgm:prSet/>
      <dgm:spPr/>
      <dgm:t>
        <a:bodyPr/>
        <a:lstStyle/>
        <a:p>
          <a:r>
            <a:rPr lang="en-US"/>
            <a:t>Veggies: Binary 0=No 1=Yes</a:t>
          </a:r>
        </a:p>
      </dgm:t>
    </dgm:pt>
    <dgm:pt modelId="{DB27731A-FCCE-4F4F-9456-024A98D3BD97}" type="parTrans" cxnId="{9618EBEC-A4B1-4FDE-B045-200288FC9ECF}">
      <dgm:prSet/>
      <dgm:spPr/>
      <dgm:t>
        <a:bodyPr/>
        <a:lstStyle/>
        <a:p>
          <a:endParaRPr lang="en-US"/>
        </a:p>
      </dgm:t>
    </dgm:pt>
    <dgm:pt modelId="{7BD0B08F-CA62-4461-ABF7-291ABAE9D14E}" type="sibTrans" cxnId="{9618EBEC-A4B1-4FDE-B045-200288FC9ECF}">
      <dgm:prSet/>
      <dgm:spPr/>
      <dgm:t>
        <a:bodyPr/>
        <a:lstStyle/>
        <a:p>
          <a:endParaRPr lang="en-US"/>
        </a:p>
      </dgm:t>
    </dgm:pt>
    <dgm:pt modelId="{7FD228A5-ECFF-4448-9C6E-03F58A7BA8B6}">
      <dgm:prSet/>
      <dgm:spPr/>
      <dgm:t>
        <a:bodyPr/>
        <a:lstStyle/>
        <a:p>
          <a:r>
            <a:rPr lang="en-US"/>
            <a:t>Heavy Drinkers: Binary 0=No 1=Yes</a:t>
          </a:r>
        </a:p>
      </dgm:t>
    </dgm:pt>
    <dgm:pt modelId="{15ED0809-6FC6-4910-A5D7-3E85059658EE}" type="parTrans" cxnId="{6430C5C8-8696-4DFC-8504-7C31F0FC8BE5}">
      <dgm:prSet/>
      <dgm:spPr/>
      <dgm:t>
        <a:bodyPr/>
        <a:lstStyle/>
        <a:p>
          <a:endParaRPr lang="en-US"/>
        </a:p>
      </dgm:t>
    </dgm:pt>
    <dgm:pt modelId="{60AD5A65-E168-4366-8BC5-D4D6376E07B6}" type="sibTrans" cxnId="{6430C5C8-8696-4DFC-8504-7C31F0FC8BE5}">
      <dgm:prSet/>
      <dgm:spPr/>
      <dgm:t>
        <a:bodyPr/>
        <a:lstStyle/>
        <a:p>
          <a:endParaRPr lang="en-US"/>
        </a:p>
      </dgm:t>
    </dgm:pt>
    <dgm:pt modelId="{FCC808C6-3CC7-4D51-A7DD-C67E5D46872C}">
      <dgm:prSet/>
      <dgm:spPr/>
      <dgm:t>
        <a:bodyPr/>
        <a:lstStyle/>
        <a:p>
          <a:r>
            <a:rPr lang="en-US"/>
            <a:t>Health Care: Binary 0=No 1=Yes</a:t>
          </a:r>
        </a:p>
      </dgm:t>
    </dgm:pt>
    <dgm:pt modelId="{FFB46771-DB60-4461-994E-FBFD8E8C71D8}" type="parTrans" cxnId="{C958466A-FAC9-40D1-8380-E395B9388060}">
      <dgm:prSet/>
      <dgm:spPr/>
      <dgm:t>
        <a:bodyPr/>
        <a:lstStyle/>
        <a:p>
          <a:endParaRPr lang="en-US"/>
        </a:p>
      </dgm:t>
    </dgm:pt>
    <dgm:pt modelId="{EE9E7829-CA39-405D-87F2-B850B211EB41}" type="sibTrans" cxnId="{C958466A-FAC9-40D1-8380-E395B9388060}">
      <dgm:prSet/>
      <dgm:spPr/>
      <dgm:t>
        <a:bodyPr/>
        <a:lstStyle/>
        <a:p>
          <a:endParaRPr lang="en-US"/>
        </a:p>
      </dgm:t>
    </dgm:pt>
    <dgm:pt modelId="{17366ECD-2DA8-45F8-8404-422D43598995}">
      <dgm:prSet/>
      <dgm:spPr/>
      <dgm:t>
        <a:bodyPr/>
        <a:lstStyle/>
        <a:p>
          <a:r>
            <a:rPr lang="en-US"/>
            <a:t>Visit Doctor: Binary 0=No 1=Yes</a:t>
          </a:r>
        </a:p>
      </dgm:t>
    </dgm:pt>
    <dgm:pt modelId="{B06D0F81-B80A-4250-8B56-7BD10E488FF7}" type="parTrans" cxnId="{1C62E2D2-1199-43FC-9A7F-C20605410CFC}">
      <dgm:prSet/>
      <dgm:spPr/>
      <dgm:t>
        <a:bodyPr/>
        <a:lstStyle/>
        <a:p>
          <a:endParaRPr lang="en-US"/>
        </a:p>
      </dgm:t>
    </dgm:pt>
    <dgm:pt modelId="{87FF193F-37B6-41E6-A9F2-5D64F5E9AED4}" type="sibTrans" cxnId="{1C62E2D2-1199-43FC-9A7F-C20605410CFC}">
      <dgm:prSet/>
      <dgm:spPr/>
      <dgm:t>
        <a:bodyPr/>
        <a:lstStyle/>
        <a:p>
          <a:endParaRPr lang="en-US"/>
        </a:p>
      </dgm:t>
    </dgm:pt>
    <dgm:pt modelId="{72F522C1-99D3-4E37-9C9C-869BFA6B2C1F}">
      <dgm:prSet/>
      <dgm:spPr/>
      <dgm:t>
        <a:bodyPr/>
        <a:lstStyle/>
        <a:p>
          <a:r>
            <a:rPr lang="en-US"/>
            <a:t>General Health: Range in categories</a:t>
          </a:r>
        </a:p>
      </dgm:t>
    </dgm:pt>
    <dgm:pt modelId="{10C72AEF-2510-4CE1-9F35-805DFCE84C1E}" type="parTrans" cxnId="{AAAD7ED7-3ABB-4502-8A2C-D2C995AF98BE}">
      <dgm:prSet/>
      <dgm:spPr/>
      <dgm:t>
        <a:bodyPr/>
        <a:lstStyle/>
        <a:p>
          <a:endParaRPr lang="en-US"/>
        </a:p>
      </dgm:t>
    </dgm:pt>
    <dgm:pt modelId="{10BCC53C-DFD5-4EAA-AB83-46CC4D140624}" type="sibTrans" cxnId="{AAAD7ED7-3ABB-4502-8A2C-D2C995AF98BE}">
      <dgm:prSet/>
      <dgm:spPr/>
      <dgm:t>
        <a:bodyPr/>
        <a:lstStyle/>
        <a:p>
          <a:endParaRPr lang="en-US"/>
        </a:p>
      </dgm:t>
    </dgm:pt>
    <dgm:pt modelId="{E029BE33-FCA4-41C3-AA77-2495EFBF372F}">
      <dgm:prSet/>
      <dgm:spPr/>
      <dgm:t>
        <a:bodyPr/>
        <a:lstStyle/>
        <a:p>
          <a:r>
            <a:rPr lang="en-US"/>
            <a:t>Mental Health: Range in days</a:t>
          </a:r>
        </a:p>
      </dgm:t>
    </dgm:pt>
    <dgm:pt modelId="{2375A52A-B299-4CB6-9EA4-019A129C0EAA}" type="parTrans" cxnId="{2F2B4AD7-4E78-4354-8C59-EAA112733A46}">
      <dgm:prSet/>
      <dgm:spPr/>
      <dgm:t>
        <a:bodyPr/>
        <a:lstStyle/>
        <a:p>
          <a:endParaRPr lang="en-US"/>
        </a:p>
      </dgm:t>
    </dgm:pt>
    <dgm:pt modelId="{E3D2CE11-E4D7-44FE-8D5B-4673527F112F}" type="sibTrans" cxnId="{2F2B4AD7-4E78-4354-8C59-EAA112733A46}">
      <dgm:prSet/>
      <dgm:spPr/>
      <dgm:t>
        <a:bodyPr/>
        <a:lstStyle/>
        <a:p>
          <a:endParaRPr lang="en-US"/>
        </a:p>
      </dgm:t>
    </dgm:pt>
    <dgm:pt modelId="{E303C7AA-74F4-4609-8FC6-E5B10D8F892F}">
      <dgm:prSet/>
      <dgm:spPr/>
      <dgm:t>
        <a:bodyPr/>
        <a:lstStyle/>
        <a:p>
          <a:r>
            <a:rPr lang="en-US"/>
            <a:t>Physical Health: Range in days</a:t>
          </a:r>
        </a:p>
      </dgm:t>
    </dgm:pt>
    <dgm:pt modelId="{C7E09F56-D9C2-4CE6-A634-1F1C0778925E}" type="parTrans" cxnId="{2831143A-5DD8-4573-947F-C52B30E666FD}">
      <dgm:prSet/>
      <dgm:spPr/>
      <dgm:t>
        <a:bodyPr/>
        <a:lstStyle/>
        <a:p>
          <a:endParaRPr lang="en-US"/>
        </a:p>
      </dgm:t>
    </dgm:pt>
    <dgm:pt modelId="{0D58BCED-170A-44DA-81C1-BFF6656D19FA}" type="sibTrans" cxnId="{2831143A-5DD8-4573-947F-C52B30E666FD}">
      <dgm:prSet/>
      <dgm:spPr/>
      <dgm:t>
        <a:bodyPr/>
        <a:lstStyle/>
        <a:p>
          <a:endParaRPr lang="en-US"/>
        </a:p>
      </dgm:t>
    </dgm:pt>
    <dgm:pt modelId="{8F076B37-B303-4A6E-8DF1-CFDEAFE87705}">
      <dgm:prSet/>
      <dgm:spPr/>
      <dgm:t>
        <a:bodyPr/>
        <a:lstStyle/>
        <a:p>
          <a:r>
            <a:rPr lang="en-US"/>
            <a:t>Difficulty Walking: Binary 0=No 1=Yes</a:t>
          </a:r>
        </a:p>
      </dgm:t>
    </dgm:pt>
    <dgm:pt modelId="{070D3137-D4F5-4C52-9068-068EF10E39BE}" type="parTrans" cxnId="{E254AF84-6AEB-4D64-96A4-66E10594139B}">
      <dgm:prSet/>
      <dgm:spPr/>
      <dgm:t>
        <a:bodyPr/>
        <a:lstStyle/>
        <a:p>
          <a:endParaRPr lang="en-US"/>
        </a:p>
      </dgm:t>
    </dgm:pt>
    <dgm:pt modelId="{89584598-6F0E-4FAC-93C2-FFC5ECFF9D55}" type="sibTrans" cxnId="{E254AF84-6AEB-4D64-96A4-66E10594139B}">
      <dgm:prSet/>
      <dgm:spPr/>
      <dgm:t>
        <a:bodyPr/>
        <a:lstStyle/>
        <a:p>
          <a:endParaRPr lang="en-US"/>
        </a:p>
      </dgm:t>
    </dgm:pt>
    <dgm:pt modelId="{943A8DB3-6478-4785-AC2C-9127E546D1C8}">
      <dgm:prSet/>
      <dgm:spPr/>
      <dgm:t>
        <a:bodyPr/>
        <a:lstStyle/>
        <a:p>
          <a:r>
            <a:rPr lang="en-US"/>
            <a:t>Sex: : Binary 0=Female 1=Male</a:t>
          </a:r>
        </a:p>
      </dgm:t>
    </dgm:pt>
    <dgm:pt modelId="{BACCAA31-BDE7-4891-9645-FBBDB0EB332D}" type="parTrans" cxnId="{E7E19A67-EA48-4337-AD90-3013785B8EC3}">
      <dgm:prSet/>
      <dgm:spPr/>
      <dgm:t>
        <a:bodyPr/>
        <a:lstStyle/>
        <a:p>
          <a:endParaRPr lang="en-US"/>
        </a:p>
      </dgm:t>
    </dgm:pt>
    <dgm:pt modelId="{2F322663-CC49-4B40-817D-094FBE2D48C7}" type="sibTrans" cxnId="{E7E19A67-EA48-4337-AD90-3013785B8EC3}">
      <dgm:prSet/>
      <dgm:spPr/>
      <dgm:t>
        <a:bodyPr/>
        <a:lstStyle/>
        <a:p>
          <a:endParaRPr lang="en-US"/>
        </a:p>
      </dgm:t>
    </dgm:pt>
    <dgm:pt modelId="{87B2462D-B2A2-491B-B41B-C2BAD99F2B1A}">
      <dgm:prSet/>
      <dgm:spPr/>
      <dgm:t>
        <a:bodyPr/>
        <a:lstStyle/>
        <a:p>
          <a:r>
            <a:rPr lang="en-US"/>
            <a:t>Age: Range </a:t>
          </a:r>
        </a:p>
      </dgm:t>
    </dgm:pt>
    <dgm:pt modelId="{C5A59FE1-7E76-4041-AA4E-1B080EF3AFAA}" type="parTrans" cxnId="{066055B1-C038-4CBB-84AE-AAC842474449}">
      <dgm:prSet/>
      <dgm:spPr/>
      <dgm:t>
        <a:bodyPr/>
        <a:lstStyle/>
        <a:p>
          <a:endParaRPr lang="en-US"/>
        </a:p>
      </dgm:t>
    </dgm:pt>
    <dgm:pt modelId="{3E5F8C55-6368-49C2-8706-080B3905478C}" type="sibTrans" cxnId="{066055B1-C038-4CBB-84AE-AAC842474449}">
      <dgm:prSet/>
      <dgm:spPr/>
      <dgm:t>
        <a:bodyPr/>
        <a:lstStyle/>
        <a:p>
          <a:endParaRPr lang="en-US"/>
        </a:p>
      </dgm:t>
    </dgm:pt>
    <dgm:pt modelId="{7F07D8B8-4B0B-4DEB-BF1A-737316AD8E1D}">
      <dgm:prSet/>
      <dgm:spPr/>
      <dgm:t>
        <a:bodyPr/>
        <a:lstStyle/>
        <a:p>
          <a:r>
            <a:rPr lang="en-US"/>
            <a:t>Education: Range in categories</a:t>
          </a:r>
        </a:p>
      </dgm:t>
    </dgm:pt>
    <dgm:pt modelId="{8A5403F6-1116-4CE0-81B9-FABDF1776A4E}" type="parTrans" cxnId="{85030003-8DE7-457C-B9AF-64F88CE6E8D2}">
      <dgm:prSet/>
      <dgm:spPr/>
      <dgm:t>
        <a:bodyPr/>
        <a:lstStyle/>
        <a:p>
          <a:endParaRPr lang="en-US"/>
        </a:p>
      </dgm:t>
    </dgm:pt>
    <dgm:pt modelId="{6A045119-19F9-4088-A7F7-3896DAF15B94}" type="sibTrans" cxnId="{85030003-8DE7-457C-B9AF-64F88CE6E8D2}">
      <dgm:prSet/>
      <dgm:spPr/>
      <dgm:t>
        <a:bodyPr/>
        <a:lstStyle/>
        <a:p>
          <a:endParaRPr lang="en-US"/>
        </a:p>
      </dgm:t>
    </dgm:pt>
    <dgm:pt modelId="{6D04A27F-987F-4D3C-A209-9406591AA48E}">
      <dgm:prSet/>
      <dgm:spPr/>
      <dgm:t>
        <a:bodyPr/>
        <a:lstStyle/>
        <a:p>
          <a:r>
            <a:rPr lang="en-US"/>
            <a:t>Income: Range in categories</a:t>
          </a:r>
        </a:p>
      </dgm:t>
    </dgm:pt>
    <dgm:pt modelId="{AB8C6326-9369-4ECB-B582-C8DBE54E0812}" type="parTrans" cxnId="{52AA1137-C0A3-41C8-96DE-C622B7D61D83}">
      <dgm:prSet/>
      <dgm:spPr/>
      <dgm:t>
        <a:bodyPr/>
        <a:lstStyle/>
        <a:p>
          <a:endParaRPr lang="en-US"/>
        </a:p>
      </dgm:t>
    </dgm:pt>
    <dgm:pt modelId="{60FD3F3F-FC81-448E-9FA4-7AA3FE3C1058}" type="sibTrans" cxnId="{52AA1137-C0A3-41C8-96DE-C622B7D61D83}">
      <dgm:prSet/>
      <dgm:spPr/>
      <dgm:t>
        <a:bodyPr/>
        <a:lstStyle/>
        <a:p>
          <a:endParaRPr lang="en-US"/>
        </a:p>
      </dgm:t>
    </dgm:pt>
    <dgm:pt modelId="{F467C2CE-57D7-437C-BC34-698C4BEA7808}" type="pres">
      <dgm:prSet presAssocID="{DDD92471-4DC4-43DB-81A6-25A3F3C9349A}" presName="diagram" presStyleCnt="0">
        <dgm:presLayoutVars>
          <dgm:dir/>
          <dgm:resizeHandles val="exact"/>
        </dgm:presLayoutVars>
      </dgm:prSet>
      <dgm:spPr/>
    </dgm:pt>
    <dgm:pt modelId="{760339E1-4885-414A-9E9E-BBD694D6FC7D}" type="pres">
      <dgm:prSet presAssocID="{B38FF51B-DD1A-4511-85F0-0492D8733C94}" presName="node" presStyleLbl="node1" presStyleIdx="0" presStyleCnt="22">
        <dgm:presLayoutVars>
          <dgm:bulletEnabled val="1"/>
        </dgm:presLayoutVars>
      </dgm:prSet>
      <dgm:spPr/>
    </dgm:pt>
    <dgm:pt modelId="{CB36FF1D-D9E4-4B96-A1F1-67504E4D8196}" type="pres">
      <dgm:prSet presAssocID="{03E39556-8168-4CCC-8C9A-2C33864362F6}" presName="sibTrans" presStyleCnt="0"/>
      <dgm:spPr/>
    </dgm:pt>
    <dgm:pt modelId="{B1254ED0-6BDA-4F34-AC54-98FA1CBA5043}" type="pres">
      <dgm:prSet presAssocID="{8F0736DC-E265-4CAA-9845-690A78FE1CEF}" presName="node" presStyleLbl="node1" presStyleIdx="1" presStyleCnt="22">
        <dgm:presLayoutVars>
          <dgm:bulletEnabled val="1"/>
        </dgm:presLayoutVars>
      </dgm:prSet>
      <dgm:spPr/>
    </dgm:pt>
    <dgm:pt modelId="{CD8C25DF-130B-46C3-A33D-09D6D6A180AC}" type="pres">
      <dgm:prSet presAssocID="{341446DD-2994-4584-A70C-EEEE8F62DD6F}" presName="sibTrans" presStyleCnt="0"/>
      <dgm:spPr/>
    </dgm:pt>
    <dgm:pt modelId="{6A0B3AB7-2FB7-43B4-A2D7-68492BD31141}" type="pres">
      <dgm:prSet presAssocID="{2C0932E3-FE53-4848-819D-C1DA36CB80DC}" presName="node" presStyleLbl="node1" presStyleIdx="2" presStyleCnt="22">
        <dgm:presLayoutVars>
          <dgm:bulletEnabled val="1"/>
        </dgm:presLayoutVars>
      </dgm:prSet>
      <dgm:spPr/>
    </dgm:pt>
    <dgm:pt modelId="{BAB0A75A-DAE4-4653-A93F-0536B6D821C9}" type="pres">
      <dgm:prSet presAssocID="{B627210E-03B9-4B94-8565-87C4C56E2A3F}" presName="sibTrans" presStyleCnt="0"/>
      <dgm:spPr/>
    </dgm:pt>
    <dgm:pt modelId="{89938AE6-6D30-4473-9103-3BFDB1AF5486}" type="pres">
      <dgm:prSet presAssocID="{6FE80104-7730-4D61-BA91-5A6DE3F580C6}" presName="node" presStyleLbl="node1" presStyleIdx="3" presStyleCnt="22">
        <dgm:presLayoutVars>
          <dgm:bulletEnabled val="1"/>
        </dgm:presLayoutVars>
      </dgm:prSet>
      <dgm:spPr/>
    </dgm:pt>
    <dgm:pt modelId="{9DBFCF98-3B61-4DAD-B569-70EA879C9EFC}" type="pres">
      <dgm:prSet presAssocID="{22DDCA24-96B2-4B76-A1CE-E897FA05DFC4}" presName="sibTrans" presStyleCnt="0"/>
      <dgm:spPr/>
    </dgm:pt>
    <dgm:pt modelId="{C3484193-33E9-48A2-8B46-E77196FC7E4F}" type="pres">
      <dgm:prSet presAssocID="{981A309F-5BFC-48E1-AC4F-F9AE211CA7BD}" presName="node" presStyleLbl="node1" presStyleIdx="4" presStyleCnt="22">
        <dgm:presLayoutVars>
          <dgm:bulletEnabled val="1"/>
        </dgm:presLayoutVars>
      </dgm:prSet>
      <dgm:spPr/>
    </dgm:pt>
    <dgm:pt modelId="{0F4EBBB3-B89F-4AF3-A708-B91F2F2FB24E}" type="pres">
      <dgm:prSet presAssocID="{65D63832-3F48-4ACA-BA5A-299F4DEB34E4}" presName="sibTrans" presStyleCnt="0"/>
      <dgm:spPr/>
    </dgm:pt>
    <dgm:pt modelId="{CD6E484E-CAFC-49B8-8591-DFE132DF2DF4}" type="pres">
      <dgm:prSet presAssocID="{9A9C3245-BA07-4B4E-A3F7-60BEC720E371}" presName="node" presStyleLbl="node1" presStyleIdx="5" presStyleCnt="22">
        <dgm:presLayoutVars>
          <dgm:bulletEnabled val="1"/>
        </dgm:presLayoutVars>
      </dgm:prSet>
      <dgm:spPr/>
    </dgm:pt>
    <dgm:pt modelId="{CCDB4C95-C63C-4F24-85EC-FB5A2E951EF3}" type="pres">
      <dgm:prSet presAssocID="{FB3FE690-BE97-46DE-9824-EFC7796F36B8}" presName="sibTrans" presStyleCnt="0"/>
      <dgm:spPr/>
    </dgm:pt>
    <dgm:pt modelId="{05140FEE-F3B1-4A54-AAB8-891C86607959}" type="pres">
      <dgm:prSet presAssocID="{82D61D04-D767-43F4-B3EA-4E317C250E3E}" presName="node" presStyleLbl="node1" presStyleIdx="6" presStyleCnt="22">
        <dgm:presLayoutVars>
          <dgm:bulletEnabled val="1"/>
        </dgm:presLayoutVars>
      </dgm:prSet>
      <dgm:spPr/>
    </dgm:pt>
    <dgm:pt modelId="{98C77118-BD0D-4C8F-8423-FF6657853255}" type="pres">
      <dgm:prSet presAssocID="{29750A8B-047A-41C6-B99C-5BFC567DC4EE}" presName="sibTrans" presStyleCnt="0"/>
      <dgm:spPr/>
    </dgm:pt>
    <dgm:pt modelId="{F1A8D7E4-99F1-42F3-B421-C71EBB26BA58}" type="pres">
      <dgm:prSet presAssocID="{2B9305AC-C1E2-48BA-B8E0-D6196EEEFB22}" presName="node" presStyleLbl="node1" presStyleIdx="7" presStyleCnt="22">
        <dgm:presLayoutVars>
          <dgm:bulletEnabled val="1"/>
        </dgm:presLayoutVars>
      </dgm:prSet>
      <dgm:spPr/>
    </dgm:pt>
    <dgm:pt modelId="{207231D0-36F9-462D-AC5F-06F5B8B67ACA}" type="pres">
      <dgm:prSet presAssocID="{F510FBFA-9070-4A91-A23A-12724BCB1AD6}" presName="sibTrans" presStyleCnt="0"/>
      <dgm:spPr/>
    </dgm:pt>
    <dgm:pt modelId="{E20D1A62-6AC4-4625-A78C-050CC261B586}" type="pres">
      <dgm:prSet presAssocID="{AA5D4D6C-AA1D-4E8C-AE9B-99AEAE6064B4}" presName="node" presStyleLbl="node1" presStyleIdx="8" presStyleCnt="22">
        <dgm:presLayoutVars>
          <dgm:bulletEnabled val="1"/>
        </dgm:presLayoutVars>
      </dgm:prSet>
      <dgm:spPr/>
    </dgm:pt>
    <dgm:pt modelId="{A05527B0-8190-4CAA-962C-8DF0A1D11C34}" type="pres">
      <dgm:prSet presAssocID="{A5E9C02B-395E-4350-B5AC-E77772093198}" presName="sibTrans" presStyleCnt="0"/>
      <dgm:spPr/>
    </dgm:pt>
    <dgm:pt modelId="{820D0536-F7C3-4FBC-B7D2-AC7AB80F9821}" type="pres">
      <dgm:prSet presAssocID="{E6E41A46-F41D-4BB0-AF4A-157050E56F71}" presName="node" presStyleLbl="node1" presStyleIdx="9" presStyleCnt="22">
        <dgm:presLayoutVars>
          <dgm:bulletEnabled val="1"/>
        </dgm:presLayoutVars>
      </dgm:prSet>
      <dgm:spPr/>
    </dgm:pt>
    <dgm:pt modelId="{86FEE5C8-1B19-404C-BF03-E2D6E1BFFC60}" type="pres">
      <dgm:prSet presAssocID="{55949EE3-ACB2-4DF9-B2CB-7FB7B06AC990}" presName="sibTrans" presStyleCnt="0"/>
      <dgm:spPr/>
    </dgm:pt>
    <dgm:pt modelId="{E6E12D05-73A5-4C91-A106-604FD9983B5A}" type="pres">
      <dgm:prSet presAssocID="{6A2AF707-0D1F-4C67-9305-48B05EB61DED}" presName="node" presStyleLbl="node1" presStyleIdx="10" presStyleCnt="22">
        <dgm:presLayoutVars>
          <dgm:bulletEnabled val="1"/>
        </dgm:presLayoutVars>
      </dgm:prSet>
      <dgm:spPr/>
    </dgm:pt>
    <dgm:pt modelId="{564BC98C-7DD1-4F4B-971E-AECCB33BCE5E}" type="pres">
      <dgm:prSet presAssocID="{7BD0B08F-CA62-4461-ABF7-291ABAE9D14E}" presName="sibTrans" presStyleCnt="0"/>
      <dgm:spPr/>
    </dgm:pt>
    <dgm:pt modelId="{8961D2F9-092D-4689-97FB-3EA5D716555B}" type="pres">
      <dgm:prSet presAssocID="{7FD228A5-ECFF-4448-9C6E-03F58A7BA8B6}" presName="node" presStyleLbl="node1" presStyleIdx="11" presStyleCnt="22">
        <dgm:presLayoutVars>
          <dgm:bulletEnabled val="1"/>
        </dgm:presLayoutVars>
      </dgm:prSet>
      <dgm:spPr/>
    </dgm:pt>
    <dgm:pt modelId="{81155786-9F2A-4136-AC72-76E90C10D764}" type="pres">
      <dgm:prSet presAssocID="{60AD5A65-E168-4366-8BC5-D4D6376E07B6}" presName="sibTrans" presStyleCnt="0"/>
      <dgm:spPr/>
    </dgm:pt>
    <dgm:pt modelId="{19B4843F-18E8-425F-86D9-9F889ACC252D}" type="pres">
      <dgm:prSet presAssocID="{FCC808C6-3CC7-4D51-A7DD-C67E5D46872C}" presName="node" presStyleLbl="node1" presStyleIdx="12" presStyleCnt="22">
        <dgm:presLayoutVars>
          <dgm:bulletEnabled val="1"/>
        </dgm:presLayoutVars>
      </dgm:prSet>
      <dgm:spPr/>
    </dgm:pt>
    <dgm:pt modelId="{EA49897F-F4BC-400C-85D0-8A31C1C15FEF}" type="pres">
      <dgm:prSet presAssocID="{EE9E7829-CA39-405D-87F2-B850B211EB41}" presName="sibTrans" presStyleCnt="0"/>
      <dgm:spPr/>
    </dgm:pt>
    <dgm:pt modelId="{8FE45138-ED24-4DE2-9265-BD3B3700D5D3}" type="pres">
      <dgm:prSet presAssocID="{17366ECD-2DA8-45F8-8404-422D43598995}" presName="node" presStyleLbl="node1" presStyleIdx="13" presStyleCnt="22">
        <dgm:presLayoutVars>
          <dgm:bulletEnabled val="1"/>
        </dgm:presLayoutVars>
      </dgm:prSet>
      <dgm:spPr/>
    </dgm:pt>
    <dgm:pt modelId="{CE41D5B6-2524-4A41-A917-989F951AB797}" type="pres">
      <dgm:prSet presAssocID="{87FF193F-37B6-41E6-A9F2-5D64F5E9AED4}" presName="sibTrans" presStyleCnt="0"/>
      <dgm:spPr/>
    </dgm:pt>
    <dgm:pt modelId="{382F7322-77A4-4E93-8C66-410EC156F6CB}" type="pres">
      <dgm:prSet presAssocID="{72F522C1-99D3-4E37-9C9C-869BFA6B2C1F}" presName="node" presStyleLbl="node1" presStyleIdx="14" presStyleCnt="22">
        <dgm:presLayoutVars>
          <dgm:bulletEnabled val="1"/>
        </dgm:presLayoutVars>
      </dgm:prSet>
      <dgm:spPr/>
    </dgm:pt>
    <dgm:pt modelId="{1960587C-3803-427D-B985-E8C449AE1794}" type="pres">
      <dgm:prSet presAssocID="{10BCC53C-DFD5-4EAA-AB83-46CC4D140624}" presName="sibTrans" presStyleCnt="0"/>
      <dgm:spPr/>
    </dgm:pt>
    <dgm:pt modelId="{F66269EF-2409-475E-985C-45F3E132C9AF}" type="pres">
      <dgm:prSet presAssocID="{E029BE33-FCA4-41C3-AA77-2495EFBF372F}" presName="node" presStyleLbl="node1" presStyleIdx="15" presStyleCnt="22">
        <dgm:presLayoutVars>
          <dgm:bulletEnabled val="1"/>
        </dgm:presLayoutVars>
      </dgm:prSet>
      <dgm:spPr/>
    </dgm:pt>
    <dgm:pt modelId="{DA577A25-0306-46A5-8B2F-25E453339E4F}" type="pres">
      <dgm:prSet presAssocID="{E3D2CE11-E4D7-44FE-8D5B-4673527F112F}" presName="sibTrans" presStyleCnt="0"/>
      <dgm:spPr/>
    </dgm:pt>
    <dgm:pt modelId="{F5B04EC0-52E7-4785-9B82-79EA2FD4A8F0}" type="pres">
      <dgm:prSet presAssocID="{E303C7AA-74F4-4609-8FC6-E5B10D8F892F}" presName="node" presStyleLbl="node1" presStyleIdx="16" presStyleCnt="22">
        <dgm:presLayoutVars>
          <dgm:bulletEnabled val="1"/>
        </dgm:presLayoutVars>
      </dgm:prSet>
      <dgm:spPr/>
    </dgm:pt>
    <dgm:pt modelId="{80B98E4E-0F59-4F36-972D-A1C7794E07FE}" type="pres">
      <dgm:prSet presAssocID="{0D58BCED-170A-44DA-81C1-BFF6656D19FA}" presName="sibTrans" presStyleCnt="0"/>
      <dgm:spPr/>
    </dgm:pt>
    <dgm:pt modelId="{CE6CFF2A-C305-4C48-9C72-70136906018A}" type="pres">
      <dgm:prSet presAssocID="{8F076B37-B303-4A6E-8DF1-CFDEAFE87705}" presName="node" presStyleLbl="node1" presStyleIdx="17" presStyleCnt="22">
        <dgm:presLayoutVars>
          <dgm:bulletEnabled val="1"/>
        </dgm:presLayoutVars>
      </dgm:prSet>
      <dgm:spPr/>
    </dgm:pt>
    <dgm:pt modelId="{E8A657D0-696C-41D5-9FC7-2E3CDB930A3A}" type="pres">
      <dgm:prSet presAssocID="{89584598-6F0E-4FAC-93C2-FFC5ECFF9D55}" presName="sibTrans" presStyleCnt="0"/>
      <dgm:spPr/>
    </dgm:pt>
    <dgm:pt modelId="{9BC38D75-2670-47C5-AD32-F9EB5A358E11}" type="pres">
      <dgm:prSet presAssocID="{943A8DB3-6478-4785-AC2C-9127E546D1C8}" presName="node" presStyleLbl="node1" presStyleIdx="18" presStyleCnt="22">
        <dgm:presLayoutVars>
          <dgm:bulletEnabled val="1"/>
        </dgm:presLayoutVars>
      </dgm:prSet>
      <dgm:spPr/>
    </dgm:pt>
    <dgm:pt modelId="{C9C4299A-266B-43E9-B2D2-53C2F493B7A2}" type="pres">
      <dgm:prSet presAssocID="{2F322663-CC49-4B40-817D-094FBE2D48C7}" presName="sibTrans" presStyleCnt="0"/>
      <dgm:spPr/>
    </dgm:pt>
    <dgm:pt modelId="{4E87A91A-B4F5-498C-A6DA-A746AFA49151}" type="pres">
      <dgm:prSet presAssocID="{87B2462D-B2A2-491B-B41B-C2BAD99F2B1A}" presName="node" presStyleLbl="node1" presStyleIdx="19" presStyleCnt="22">
        <dgm:presLayoutVars>
          <dgm:bulletEnabled val="1"/>
        </dgm:presLayoutVars>
      </dgm:prSet>
      <dgm:spPr/>
    </dgm:pt>
    <dgm:pt modelId="{95272C9F-45FA-491C-8955-282645CC1AA8}" type="pres">
      <dgm:prSet presAssocID="{3E5F8C55-6368-49C2-8706-080B3905478C}" presName="sibTrans" presStyleCnt="0"/>
      <dgm:spPr/>
    </dgm:pt>
    <dgm:pt modelId="{B9FEEC08-02D5-4CB0-AF7C-D0C2D18298E4}" type="pres">
      <dgm:prSet presAssocID="{7F07D8B8-4B0B-4DEB-BF1A-737316AD8E1D}" presName="node" presStyleLbl="node1" presStyleIdx="20" presStyleCnt="22">
        <dgm:presLayoutVars>
          <dgm:bulletEnabled val="1"/>
        </dgm:presLayoutVars>
      </dgm:prSet>
      <dgm:spPr/>
    </dgm:pt>
    <dgm:pt modelId="{0075D723-5ADB-44FC-AB1E-DC8AAF6C8168}" type="pres">
      <dgm:prSet presAssocID="{6A045119-19F9-4088-A7F7-3896DAF15B94}" presName="sibTrans" presStyleCnt="0"/>
      <dgm:spPr/>
    </dgm:pt>
    <dgm:pt modelId="{6E56F8C6-BC9C-4C61-AA2A-DC9EB3C377D1}" type="pres">
      <dgm:prSet presAssocID="{6D04A27F-987F-4D3C-A209-9406591AA48E}" presName="node" presStyleLbl="node1" presStyleIdx="21" presStyleCnt="22">
        <dgm:presLayoutVars>
          <dgm:bulletEnabled val="1"/>
        </dgm:presLayoutVars>
      </dgm:prSet>
      <dgm:spPr/>
    </dgm:pt>
  </dgm:ptLst>
  <dgm:cxnLst>
    <dgm:cxn modelId="{85030003-8DE7-457C-B9AF-64F88CE6E8D2}" srcId="{DDD92471-4DC4-43DB-81A6-25A3F3C9349A}" destId="{7F07D8B8-4B0B-4DEB-BF1A-737316AD8E1D}" srcOrd="20" destOrd="0" parTransId="{8A5403F6-1116-4CE0-81B9-FABDF1776A4E}" sibTransId="{6A045119-19F9-4088-A7F7-3896DAF15B94}"/>
    <dgm:cxn modelId="{450CA10C-9AB7-4E11-A55D-8F8D1EA1EBDB}" type="presOf" srcId="{8F076B37-B303-4A6E-8DF1-CFDEAFE87705}" destId="{CE6CFF2A-C305-4C48-9C72-70136906018A}" srcOrd="0" destOrd="0" presId="urn:microsoft.com/office/officeart/2005/8/layout/default"/>
    <dgm:cxn modelId="{4B613912-C1E0-4E45-BB01-0150290667E4}" type="presOf" srcId="{E303C7AA-74F4-4609-8FC6-E5B10D8F892F}" destId="{F5B04EC0-52E7-4785-9B82-79EA2FD4A8F0}" srcOrd="0" destOrd="0" presId="urn:microsoft.com/office/officeart/2005/8/layout/default"/>
    <dgm:cxn modelId="{A6F5F81A-63D1-4AC8-84AE-E2862A401543}" type="presOf" srcId="{7FD228A5-ECFF-4448-9C6E-03F58A7BA8B6}" destId="{8961D2F9-092D-4689-97FB-3EA5D716555B}" srcOrd="0" destOrd="0" presId="urn:microsoft.com/office/officeart/2005/8/layout/default"/>
    <dgm:cxn modelId="{7ED4541C-CDF9-40DF-A37F-8EFB55FBB5D3}" type="presOf" srcId="{E6E41A46-F41D-4BB0-AF4A-157050E56F71}" destId="{820D0536-F7C3-4FBC-B7D2-AC7AB80F9821}" srcOrd="0" destOrd="0" presId="urn:microsoft.com/office/officeart/2005/8/layout/default"/>
    <dgm:cxn modelId="{ADF7B927-1306-4C77-952C-DBF0E26A4F37}" type="presOf" srcId="{981A309F-5BFC-48E1-AC4F-F9AE211CA7BD}" destId="{C3484193-33E9-48A2-8B46-E77196FC7E4F}" srcOrd="0" destOrd="0" presId="urn:microsoft.com/office/officeart/2005/8/layout/default"/>
    <dgm:cxn modelId="{48EC3F2C-042F-4072-BD0C-F8944A96F938}" type="presOf" srcId="{6FE80104-7730-4D61-BA91-5A6DE3F580C6}" destId="{89938AE6-6D30-4473-9103-3BFDB1AF5486}" srcOrd="0" destOrd="0" presId="urn:microsoft.com/office/officeart/2005/8/layout/default"/>
    <dgm:cxn modelId="{52AA1137-C0A3-41C8-96DE-C622B7D61D83}" srcId="{DDD92471-4DC4-43DB-81A6-25A3F3C9349A}" destId="{6D04A27F-987F-4D3C-A209-9406591AA48E}" srcOrd="21" destOrd="0" parTransId="{AB8C6326-9369-4ECB-B582-C8DBE54E0812}" sibTransId="{60FD3F3F-FC81-448E-9FA4-7AA3FE3C1058}"/>
    <dgm:cxn modelId="{2831143A-5DD8-4573-947F-C52B30E666FD}" srcId="{DDD92471-4DC4-43DB-81A6-25A3F3C9349A}" destId="{E303C7AA-74F4-4609-8FC6-E5B10D8F892F}" srcOrd="16" destOrd="0" parTransId="{C7E09F56-D9C2-4CE6-A634-1F1C0778925E}" sibTransId="{0D58BCED-170A-44DA-81C1-BFF6656D19FA}"/>
    <dgm:cxn modelId="{22FE9A3A-B13F-450D-A143-446600669BB6}" type="presOf" srcId="{DDD92471-4DC4-43DB-81A6-25A3F3C9349A}" destId="{F467C2CE-57D7-437C-BC34-698C4BEA7808}" srcOrd="0" destOrd="0" presId="urn:microsoft.com/office/officeart/2005/8/layout/default"/>
    <dgm:cxn modelId="{70A7C040-743D-4370-9ED9-35E69209757A}" type="presOf" srcId="{2C0932E3-FE53-4848-819D-C1DA36CB80DC}" destId="{6A0B3AB7-2FB7-43B4-A2D7-68492BD31141}" srcOrd="0" destOrd="0" presId="urn:microsoft.com/office/officeart/2005/8/layout/default"/>
    <dgm:cxn modelId="{DB120643-DED9-4734-97BC-5DD967C8B9A7}" type="presOf" srcId="{72F522C1-99D3-4E37-9C9C-869BFA6B2C1F}" destId="{382F7322-77A4-4E93-8C66-410EC156F6CB}" srcOrd="0" destOrd="0" presId="urn:microsoft.com/office/officeart/2005/8/layout/default"/>
    <dgm:cxn modelId="{70A68D44-ECEF-4EAD-BB9C-5CCEF2AA83A0}" type="presOf" srcId="{9A9C3245-BA07-4B4E-A3F7-60BEC720E371}" destId="{CD6E484E-CAFC-49B8-8591-DFE132DF2DF4}" srcOrd="0" destOrd="0" presId="urn:microsoft.com/office/officeart/2005/8/layout/default"/>
    <dgm:cxn modelId="{E7E19A67-EA48-4337-AD90-3013785B8EC3}" srcId="{DDD92471-4DC4-43DB-81A6-25A3F3C9349A}" destId="{943A8DB3-6478-4785-AC2C-9127E546D1C8}" srcOrd="18" destOrd="0" parTransId="{BACCAA31-BDE7-4891-9645-FBBDB0EB332D}" sibTransId="{2F322663-CC49-4B40-817D-094FBE2D48C7}"/>
    <dgm:cxn modelId="{8AC3BA49-FFC1-4EA7-B0A1-6508628F66FE}" type="presOf" srcId="{82D61D04-D767-43F4-B3EA-4E317C250E3E}" destId="{05140FEE-F3B1-4A54-AAB8-891C86607959}" srcOrd="0" destOrd="0" presId="urn:microsoft.com/office/officeart/2005/8/layout/default"/>
    <dgm:cxn modelId="{C958466A-FAC9-40D1-8380-E395B9388060}" srcId="{DDD92471-4DC4-43DB-81A6-25A3F3C9349A}" destId="{FCC808C6-3CC7-4D51-A7DD-C67E5D46872C}" srcOrd="12" destOrd="0" parTransId="{FFB46771-DB60-4461-994E-FBFD8E8C71D8}" sibTransId="{EE9E7829-CA39-405D-87F2-B850B211EB41}"/>
    <dgm:cxn modelId="{7CC7516B-65AA-4C2E-9046-DC7E1C3050FA}" type="presOf" srcId="{87B2462D-B2A2-491B-B41B-C2BAD99F2B1A}" destId="{4E87A91A-B4F5-498C-A6DA-A746AFA49151}" srcOrd="0" destOrd="0" presId="urn:microsoft.com/office/officeart/2005/8/layout/default"/>
    <dgm:cxn modelId="{E24FF74D-AE08-47B2-883B-32F70F34C530}" srcId="{DDD92471-4DC4-43DB-81A6-25A3F3C9349A}" destId="{B38FF51B-DD1A-4511-85F0-0492D8733C94}" srcOrd="0" destOrd="0" parTransId="{D0EC5EFF-6BEA-426B-B63B-C80B898EE88D}" sibTransId="{03E39556-8168-4CCC-8C9A-2C33864362F6}"/>
    <dgm:cxn modelId="{BBFE4E73-0D9C-4141-827D-D9316675992A}" type="presOf" srcId="{B38FF51B-DD1A-4511-85F0-0492D8733C94}" destId="{760339E1-4885-414A-9E9E-BBD694D6FC7D}" srcOrd="0" destOrd="0" presId="urn:microsoft.com/office/officeart/2005/8/layout/default"/>
    <dgm:cxn modelId="{3F82D777-3418-4B52-AA07-83560C089395}" type="presOf" srcId="{7F07D8B8-4B0B-4DEB-BF1A-737316AD8E1D}" destId="{B9FEEC08-02D5-4CB0-AF7C-D0C2D18298E4}" srcOrd="0" destOrd="0" presId="urn:microsoft.com/office/officeart/2005/8/layout/default"/>
    <dgm:cxn modelId="{B5755782-5A96-48AD-9805-3A51878FC5AD}" type="presOf" srcId="{6A2AF707-0D1F-4C67-9305-48B05EB61DED}" destId="{E6E12D05-73A5-4C91-A106-604FD9983B5A}" srcOrd="0" destOrd="0" presId="urn:microsoft.com/office/officeart/2005/8/layout/default"/>
    <dgm:cxn modelId="{9521A084-FBFD-4320-8C76-FDFF9E36F420}" srcId="{DDD92471-4DC4-43DB-81A6-25A3F3C9349A}" destId="{2B9305AC-C1E2-48BA-B8E0-D6196EEEFB22}" srcOrd="7" destOrd="0" parTransId="{01C93352-8841-40E7-9714-076FDBC480C4}" sibTransId="{F510FBFA-9070-4A91-A23A-12724BCB1AD6}"/>
    <dgm:cxn modelId="{E254AF84-6AEB-4D64-96A4-66E10594139B}" srcId="{DDD92471-4DC4-43DB-81A6-25A3F3C9349A}" destId="{8F076B37-B303-4A6E-8DF1-CFDEAFE87705}" srcOrd="17" destOrd="0" parTransId="{070D3137-D4F5-4C52-9068-068EF10E39BE}" sibTransId="{89584598-6F0E-4FAC-93C2-FFC5ECFF9D55}"/>
    <dgm:cxn modelId="{900C6385-C009-4F46-B927-82A0B704A723}" type="presOf" srcId="{2B9305AC-C1E2-48BA-B8E0-D6196EEEFB22}" destId="{F1A8D7E4-99F1-42F3-B421-C71EBB26BA58}" srcOrd="0" destOrd="0" presId="urn:microsoft.com/office/officeart/2005/8/layout/default"/>
    <dgm:cxn modelId="{7A9CD385-C565-48E4-BDD4-4490E0398AB6}" type="presOf" srcId="{943A8DB3-6478-4785-AC2C-9127E546D1C8}" destId="{9BC38D75-2670-47C5-AD32-F9EB5A358E11}" srcOrd="0" destOrd="0" presId="urn:microsoft.com/office/officeart/2005/8/layout/default"/>
    <dgm:cxn modelId="{B7A9DA8E-A401-48A9-A44F-ABF609D5EA8E}" srcId="{DDD92471-4DC4-43DB-81A6-25A3F3C9349A}" destId="{E6E41A46-F41D-4BB0-AF4A-157050E56F71}" srcOrd="9" destOrd="0" parTransId="{1B3A3945-F405-4598-AB15-9D3BF4340BD0}" sibTransId="{55949EE3-ACB2-4DF9-B2CB-7FB7B06AC990}"/>
    <dgm:cxn modelId="{F3D67A93-B46D-4353-862E-868D34FCE2F3}" srcId="{DDD92471-4DC4-43DB-81A6-25A3F3C9349A}" destId="{9A9C3245-BA07-4B4E-A3F7-60BEC720E371}" srcOrd="5" destOrd="0" parTransId="{A9330013-5A2D-469B-BAF4-2D1D0E2A7885}" sibTransId="{FB3FE690-BE97-46DE-9824-EFC7796F36B8}"/>
    <dgm:cxn modelId="{952CDFA8-D23A-4151-A120-8425F9C3A44C}" type="presOf" srcId="{FCC808C6-3CC7-4D51-A7DD-C67E5D46872C}" destId="{19B4843F-18E8-425F-86D9-9F889ACC252D}" srcOrd="0" destOrd="0" presId="urn:microsoft.com/office/officeart/2005/8/layout/default"/>
    <dgm:cxn modelId="{066055B1-C038-4CBB-84AE-AAC842474449}" srcId="{DDD92471-4DC4-43DB-81A6-25A3F3C9349A}" destId="{87B2462D-B2A2-491B-B41B-C2BAD99F2B1A}" srcOrd="19" destOrd="0" parTransId="{C5A59FE1-7E76-4041-AA4E-1B080EF3AFAA}" sibTransId="{3E5F8C55-6368-49C2-8706-080B3905478C}"/>
    <dgm:cxn modelId="{537ACCB1-1836-4D1D-BD4A-9450533BA820}" type="presOf" srcId="{AA5D4D6C-AA1D-4E8C-AE9B-99AEAE6064B4}" destId="{E20D1A62-6AC4-4625-A78C-050CC261B586}" srcOrd="0" destOrd="0" presId="urn:microsoft.com/office/officeart/2005/8/layout/default"/>
    <dgm:cxn modelId="{60283CB5-6D26-4B34-B4BA-89A0239863B6}" type="presOf" srcId="{8F0736DC-E265-4CAA-9845-690A78FE1CEF}" destId="{B1254ED0-6BDA-4F34-AC54-98FA1CBA5043}" srcOrd="0" destOrd="0" presId="urn:microsoft.com/office/officeart/2005/8/layout/default"/>
    <dgm:cxn modelId="{694E3ABB-DBEF-4541-B15F-AD3832915522}" srcId="{DDD92471-4DC4-43DB-81A6-25A3F3C9349A}" destId="{2C0932E3-FE53-4848-819D-C1DA36CB80DC}" srcOrd="2" destOrd="0" parTransId="{8A572BAC-E52B-432E-936D-BA07FA82E95F}" sibTransId="{B627210E-03B9-4B94-8565-87C4C56E2A3F}"/>
    <dgm:cxn modelId="{A4AA55BD-B0D1-49D9-AEF4-ADF6E4BFF693}" srcId="{DDD92471-4DC4-43DB-81A6-25A3F3C9349A}" destId="{8F0736DC-E265-4CAA-9845-690A78FE1CEF}" srcOrd="1" destOrd="0" parTransId="{23C9D7E8-7D0B-427C-B54F-4EAD805BCAD7}" sibTransId="{341446DD-2994-4584-A70C-EEEE8F62DD6F}"/>
    <dgm:cxn modelId="{B647F2BD-C6AF-4F80-84C8-8634485231EC}" srcId="{DDD92471-4DC4-43DB-81A6-25A3F3C9349A}" destId="{981A309F-5BFC-48E1-AC4F-F9AE211CA7BD}" srcOrd="4" destOrd="0" parTransId="{EED18FA3-D7C3-4110-9762-74A2993CCB44}" sibTransId="{65D63832-3F48-4ACA-BA5A-299F4DEB34E4}"/>
    <dgm:cxn modelId="{B399ACC8-EA6C-437E-9CAC-095674507AEC}" srcId="{DDD92471-4DC4-43DB-81A6-25A3F3C9349A}" destId="{AA5D4D6C-AA1D-4E8C-AE9B-99AEAE6064B4}" srcOrd="8" destOrd="0" parTransId="{94F50448-62CA-44D7-B83A-B45B5C536D53}" sibTransId="{A5E9C02B-395E-4350-B5AC-E77772093198}"/>
    <dgm:cxn modelId="{6430C5C8-8696-4DFC-8504-7C31F0FC8BE5}" srcId="{DDD92471-4DC4-43DB-81A6-25A3F3C9349A}" destId="{7FD228A5-ECFF-4448-9C6E-03F58A7BA8B6}" srcOrd="11" destOrd="0" parTransId="{15ED0809-6FC6-4910-A5D7-3E85059658EE}" sibTransId="{60AD5A65-E168-4366-8BC5-D4D6376E07B6}"/>
    <dgm:cxn modelId="{AC38E4CC-B408-41EF-98EC-E47C680FC468}" type="presOf" srcId="{E029BE33-FCA4-41C3-AA77-2495EFBF372F}" destId="{F66269EF-2409-475E-985C-45F3E132C9AF}" srcOrd="0" destOrd="0" presId="urn:microsoft.com/office/officeart/2005/8/layout/default"/>
    <dgm:cxn modelId="{F3992CD2-B8A9-4AED-8C7D-177E0AFDCB4E}" type="presOf" srcId="{6D04A27F-987F-4D3C-A209-9406591AA48E}" destId="{6E56F8C6-BC9C-4C61-AA2A-DC9EB3C377D1}" srcOrd="0" destOrd="0" presId="urn:microsoft.com/office/officeart/2005/8/layout/default"/>
    <dgm:cxn modelId="{1C62E2D2-1199-43FC-9A7F-C20605410CFC}" srcId="{DDD92471-4DC4-43DB-81A6-25A3F3C9349A}" destId="{17366ECD-2DA8-45F8-8404-422D43598995}" srcOrd="13" destOrd="0" parTransId="{B06D0F81-B80A-4250-8B56-7BD10E488FF7}" sibTransId="{87FF193F-37B6-41E6-A9F2-5D64F5E9AED4}"/>
    <dgm:cxn modelId="{2F2B4AD7-4E78-4354-8C59-EAA112733A46}" srcId="{DDD92471-4DC4-43DB-81A6-25A3F3C9349A}" destId="{E029BE33-FCA4-41C3-AA77-2495EFBF372F}" srcOrd="15" destOrd="0" parTransId="{2375A52A-B299-4CB6-9EA4-019A129C0EAA}" sibTransId="{E3D2CE11-E4D7-44FE-8D5B-4673527F112F}"/>
    <dgm:cxn modelId="{AAAD7ED7-3ABB-4502-8A2C-D2C995AF98BE}" srcId="{DDD92471-4DC4-43DB-81A6-25A3F3C9349A}" destId="{72F522C1-99D3-4E37-9C9C-869BFA6B2C1F}" srcOrd="14" destOrd="0" parTransId="{10C72AEF-2510-4CE1-9F35-805DFCE84C1E}" sibTransId="{10BCC53C-DFD5-4EAA-AB83-46CC4D140624}"/>
    <dgm:cxn modelId="{9618EBEC-A4B1-4FDE-B045-200288FC9ECF}" srcId="{DDD92471-4DC4-43DB-81A6-25A3F3C9349A}" destId="{6A2AF707-0D1F-4C67-9305-48B05EB61DED}" srcOrd="10" destOrd="0" parTransId="{DB27731A-FCCE-4F4F-9456-024A98D3BD97}" sibTransId="{7BD0B08F-CA62-4461-ABF7-291ABAE9D14E}"/>
    <dgm:cxn modelId="{A31611F3-6BF7-4B12-BABC-51EC5DFFEC4B}" srcId="{DDD92471-4DC4-43DB-81A6-25A3F3C9349A}" destId="{82D61D04-D767-43F4-B3EA-4E317C250E3E}" srcOrd="6" destOrd="0" parTransId="{EA5E0A08-F892-4894-9481-DB4E137A35D2}" sibTransId="{29750A8B-047A-41C6-B99C-5BFC567DC4EE}"/>
    <dgm:cxn modelId="{4D10ADF3-33BC-4B0E-AEE2-DC8551780912}" srcId="{DDD92471-4DC4-43DB-81A6-25A3F3C9349A}" destId="{6FE80104-7730-4D61-BA91-5A6DE3F580C6}" srcOrd="3" destOrd="0" parTransId="{30A6EB24-39B9-4EA7-8486-62B36CDFE5F8}" sibTransId="{22DDCA24-96B2-4B76-A1CE-E897FA05DFC4}"/>
    <dgm:cxn modelId="{5BBAC2F4-1F86-47DA-8ACC-01C2AF585CEA}" type="presOf" srcId="{17366ECD-2DA8-45F8-8404-422D43598995}" destId="{8FE45138-ED24-4DE2-9265-BD3B3700D5D3}" srcOrd="0" destOrd="0" presId="urn:microsoft.com/office/officeart/2005/8/layout/default"/>
    <dgm:cxn modelId="{91891FAF-6FCC-4710-A93C-3A1AD7C58445}" type="presParOf" srcId="{F467C2CE-57D7-437C-BC34-698C4BEA7808}" destId="{760339E1-4885-414A-9E9E-BBD694D6FC7D}" srcOrd="0" destOrd="0" presId="urn:microsoft.com/office/officeart/2005/8/layout/default"/>
    <dgm:cxn modelId="{C9EB895D-AC6A-4130-8562-DFD8CEA61C8F}" type="presParOf" srcId="{F467C2CE-57D7-437C-BC34-698C4BEA7808}" destId="{CB36FF1D-D9E4-4B96-A1F1-67504E4D8196}" srcOrd="1" destOrd="0" presId="urn:microsoft.com/office/officeart/2005/8/layout/default"/>
    <dgm:cxn modelId="{FF342522-A69E-45E1-9AEA-FC2E50136AF9}" type="presParOf" srcId="{F467C2CE-57D7-437C-BC34-698C4BEA7808}" destId="{B1254ED0-6BDA-4F34-AC54-98FA1CBA5043}" srcOrd="2" destOrd="0" presId="urn:microsoft.com/office/officeart/2005/8/layout/default"/>
    <dgm:cxn modelId="{95791367-CE96-44DD-B7FB-D4CAA0AA9CE3}" type="presParOf" srcId="{F467C2CE-57D7-437C-BC34-698C4BEA7808}" destId="{CD8C25DF-130B-46C3-A33D-09D6D6A180AC}" srcOrd="3" destOrd="0" presId="urn:microsoft.com/office/officeart/2005/8/layout/default"/>
    <dgm:cxn modelId="{E9E8DA74-7188-491C-82B3-9A141E9D99F2}" type="presParOf" srcId="{F467C2CE-57D7-437C-BC34-698C4BEA7808}" destId="{6A0B3AB7-2FB7-43B4-A2D7-68492BD31141}" srcOrd="4" destOrd="0" presId="urn:microsoft.com/office/officeart/2005/8/layout/default"/>
    <dgm:cxn modelId="{28FBD059-3AEB-43E7-ADF4-87EBE21CABE2}" type="presParOf" srcId="{F467C2CE-57D7-437C-BC34-698C4BEA7808}" destId="{BAB0A75A-DAE4-4653-A93F-0536B6D821C9}" srcOrd="5" destOrd="0" presId="urn:microsoft.com/office/officeart/2005/8/layout/default"/>
    <dgm:cxn modelId="{5C884C85-A366-43A4-B893-CDD594D1830C}" type="presParOf" srcId="{F467C2CE-57D7-437C-BC34-698C4BEA7808}" destId="{89938AE6-6D30-4473-9103-3BFDB1AF5486}" srcOrd="6" destOrd="0" presId="urn:microsoft.com/office/officeart/2005/8/layout/default"/>
    <dgm:cxn modelId="{6B1774EC-443A-4A77-A238-D5F437B5FF08}" type="presParOf" srcId="{F467C2CE-57D7-437C-BC34-698C4BEA7808}" destId="{9DBFCF98-3B61-4DAD-B569-70EA879C9EFC}" srcOrd="7" destOrd="0" presId="urn:microsoft.com/office/officeart/2005/8/layout/default"/>
    <dgm:cxn modelId="{223CDC59-1319-4363-A142-8D88D3C4C899}" type="presParOf" srcId="{F467C2CE-57D7-437C-BC34-698C4BEA7808}" destId="{C3484193-33E9-48A2-8B46-E77196FC7E4F}" srcOrd="8" destOrd="0" presId="urn:microsoft.com/office/officeart/2005/8/layout/default"/>
    <dgm:cxn modelId="{E39B7AF9-48C5-4C9D-AC24-771DE8EB052F}" type="presParOf" srcId="{F467C2CE-57D7-437C-BC34-698C4BEA7808}" destId="{0F4EBBB3-B89F-4AF3-A708-B91F2F2FB24E}" srcOrd="9" destOrd="0" presId="urn:microsoft.com/office/officeart/2005/8/layout/default"/>
    <dgm:cxn modelId="{9DE8A597-95BA-4546-9A46-D3B2C5248DDE}" type="presParOf" srcId="{F467C2CE-57D7-437C-BC34-698C4BEA7808}" destId="{CD6E484E-CAFC-49B8-8591-DFE132DF2DF4}" srcOrd="10" destOrd="0" presId="urn:microsoft.com/office/officeart/2005/8/layout/default"/>
    <dgm:cxn modelId="{08A0ED7E-A315-4602-9CA9-C9F5DF7713BD}" type="presParOf" srcId="{F467C2CE-57D7-437C-BC34-698C4BEA7808}" destId="{CCDB4C95-C63C-4F24-85EC-FB5A2E951EF3}" srcOrd="11" destOrd="0" presId="urn:microsoft.com/office/officeart/2005/8/layout/default"/>
    <dgm:cxn modelId="{F23F72B1-91BD-44CC-A1EC-0CAD6DC3F570}" type="presParOf" srcId="{F467C2CE-57D7-437C-BC34-698C4BEA7808}" destId="{05140FEE-F3B1-4A54-AAB8-891C86607959}" srcOrd="12" destOrd="0" presId="urn:microsoft.com/office/officeart/2005/8/layout/default"/>
    <dgm:cxn modelId="{739B26D5-CF98-46F9-940B-DD0843099C6B}" type="presParOf" srcId="{F467C2CE-57D7-437C-BC34-698C4BEA7808}" destId="{98C77118-BD0D-4C8F-8423-FF6657853255}" srcOrd="13" destOrd="0" presId="urn:microsoft.com/office/officeart/2005/8/layout/default"/>
    <dgm:cxn modelId="{BC7F4733-776A-4060-961E-2895D4013DE1}" type="presParOf" srcId="{F467C2CE-57D7-437C-BC34-698C4BEA7808}" destId="{F1A8D7E4-99F1-42F3-B421-C71EBB26BA58}" srcOrd="14" destOrd="0" presId="urn:microsoft.com/office/officeart/2005/8/layout/default"/>
    <dgm:cxn modelId="{38F54CAB-57FD-4F2C-A1EE-C2E8E4879FB3}" type="presParOf" srcId="{F467C2CE-57D7-437C-BC34-698C4BEA7808}" destId="{207231D0-36F9-462D-AC5F-06F5B8B67ACA}" srcOrd="15" destOrd="0" presId="urn:microsoft.com/office/officeart/2005/8/layout/default"/>
    <dgm:cxn modelId="{C3584CAC-50FC-4FEC-B4E6-A6D624715DFE}" type="presParOf" srcId="{F467C2CE-57D7-437C-BC34-698C4BEA7808}" destId="{E20D1A62-6AC4-4625-A78C-050CC261B586}" srcOrd="16" destOrd="0" presId="urn:microsoft.com/office/officeart/2005/8/layout/default"/>
    <dgm:cxn modelId="{49A751C2-A888-4E45-89E4-71C136CD1C24}" type="presParOf" srcId="{F467C2CE-57D7-437C-BC34-698C4BEA7808}" destId="{A05527B0-8190-4CAA-962C-8DF0A1D11C34}" srcOrd="17" destOrd="0" presId="urn:microsoft.com/office/officeart/2005/8/layout/default"/>
    <dgm:cxn modelId="{8AF94BE5-4929-4D4B-AEB9-7D80CA3FE011}" type="presParOf" srcId="{F467C2CE-57D7-437C-BC34-698C4BEA7808}" destId="{820D0536-F7C3-4FBC-B7D2-AC7AB80F9821}" srcOrd="18" destOrd="0" presId="urn:microsoft.com/office/officeart/2005/8/layout/default"/>
    <dgm:cxn modelId="{0A51A6D6-245C-4E21-8E96-36C6DF71115B}" type="presParOf" srcId="{F467C2CE-57D7-437C-BC34-698C4BEA7808}" destId="{86FEE5C8-1B19-404C-BF03-E2D6E1BFFC60}" srcOrd="19" destOrd="0" presId="urn:microsoft.com/office/officeart/2005/8/layout/default"/>
    <dgm:cxn modelId="{F2C2D2A8-0A93-4A37-9570-1DE088EEBCB6}" type="presParOf" srcId="{F467C2CE-57D7-437C-BC34-698C4BEA7808}" destId="{E6E12D05-73A5-4C91-A106-604FD9983B5A}" srcOrd="20" destOrd="0" presId="urn:microsoft.com/office/officeart/2005/8/layout/default"/>
    <dgm:cxn modelId="{F0971DC5-AA37-40F6-BFFC-07E741FF7D0E}" type="presParOf" srcId="{F467C2CE-57D7-437C-BC34-698C4BEA7808}" destId="{564BC98C-7DD1-4F4B-971E-AECCB33BCE5E}" srcOrd="21" destOrd="0" presId="urn:microsoft.com/office/officeart/2005/8/layout/default"/>
    <dgm:cxn modelId="{FE847BF6-E783-40FF-A3DB-AEB827B0E0CF}" type="presParOf" srcId="{F467C2CE-57D7-437C-BC34-698C4BEA7808}" destId="{8961D2F9-092D-4689-97FB-3EA5D716555B}" srcOrd="22" destOrd="0" presId="urn:microsoft.com/office/officeart/2005/8/layout/default"/>
    <dgm:cxn modelId="{93CF3BC3-3AE0-46AC-AE96-FEB5B7582726}" type="presParOf" srcId="{F467C2CE-57D7-437C-BC34-698C4BEA7808}" destId="{81155786-9F2A-4136-AC72-76E90C10D764}" srcOrd="23" destOrd="0" presId="urn:microsoft.com/office/officeart/2005/8/layout/default"/>
    <dgm:cxn modelId="{46563587-7B22-4429-8B96-6BF2CAECF000}" type="presParOf" srcId="{F467C2CE-57D7-437C-BC34-698C4BEA7808}" destId="{19B4843F-18E8-425F-86D9-9F889ACC252D}" srcOrd="24" destOrd="0" presId="urn:microsoft.com/office/officeart/2005/8/layout/default"/>
    <dgm:cxn modelId="{D3C3634B-C3F2-4866-8647-01010411CE71}" type="presParOf" srcId="{F467C2CE-57D7-437C-BC34-698C4BEA7808}" destId="{EA49897F-F4BC-400C-85D0-8A31C1C15FEF}" srcOrd="25" destOrd="0" presId="urn:microsoft.com/office/officeart/2005/8/layout/default"/>
    <dgm:cxn modelId="{82C0F213-FD54-4381-A307-E9A3A243652E}" type="presParOf" srcId="{F467C2CE-57D7-437C-BC34-698C4BEA7808}" destId="{8FE45138-ED24-4DE2-9265-BD3B3700D5D3}" srcOrd="26" destOrd="0" presId="urn:microsoft.com/office/officeart/2005/8/layout/default"/>
    <dgm:cxn modelId="{3F0CD3FD-F278-48F4-BFD7-CB0173DD4BF6}" type="presParOf" srcId="{F467C2CE-57D7-437C-BC34-698C4BEA7808}" destId="{CE41D5B6-2524-4A41-A917-989F951AB797}" srcOrd="27" destOrd="0" presId="urn:microsoft.com/office/officeart/2005/8/layout/default"/>
    <dgm:cxn modelId="{22FB57AB-BCE4-4949-B4F0-973E8CD790C4}" type="presParOf" srcId="{F467C2CE-57D7-437C-BC34-698C4BEA7808}" destId="{382F7322-77A4-4E93-8C66-410EC156F6CB}" srcOrd="28" destOrd="0" presId="urn:microsoft.com/office/officeart/2005/8/layout/default"/>
    <dgm:cxn modelId="{D9D20744-0156-455E-A29F-D3D7B66898CA}" type="presParOf" srcId="{F467C2CE-57D7-437C-BC34-698C4BEA7808}" destId="{1960587C-3803-427D-B985-E8C449AE1794}" srcOrd="29" destOrd="0" presId="urn:microsoft.com/office/officeart/2005/8/layout/default"/>
    <dgm:cxn modelId="{AABF9874-D3A6-410F-854D-8BF728E6D11B}" type="presParOf" srcId="{F467C2CE-57D7-437C-BC34-698C4BEA7808}" destId="{F66269EF-2409-475E-985C-45F3E132C9AF}" srcOrd="30" destOrd="0" presId="urn:microsoft.com/office/officeart/2005/8/layout/default"/>
    <dgm:cxn modelId="{10E48B33-2409-46BB-9CBA-8F2E948DD780}" type="presParOf" srcId="{F467C2CE-57D7-437C-BC34-698C4BEA7808}" destId="{DA577A25-0306-46A5-8B2F-25E453339E4F}" srcOrd="31" destOrd="0" presId="urn:microsoft.com/office/officeart/2005/8/layout/default"/>
    <dgm:cxn modelId="{F255ECEA-F2DA-453E-AE7F-F6FA7597E9F3}" type="presParOf" srcId="{F467C2CE-57D7-437C-BC34-698C4BEA7808}" destId="{F5B04EC0-52E7-4785-9B82-79EA2FD4A8F0}" srcOrd="32" destOrd="0" presId="urn:microsoft.com/office/officeart/2005/8/layout/default"/>
    <dgm:cxn modelId="{1AC57B26-CEBA-4FD8-8213-7984FF95C5F1}" type="presParOf" srcId="{F467C2CE-57D7-437C-BC34-698C4BEA7808}" destId="{80B98E4E-0F59-4F36-972D-A1C7794E07FE}" srcOrd="33" destOrd="0" presId="urn:microsoft.com/office/officeart/2005/8/layout/default"/>
    <dgm:cxn modelId="{B5396186-ECE0-4C4D-9008-96B614B71FF1}" type="presParOf" srcId="{F467C2CE-57D7-437C-BC34-698C4BEA7808}" destId="{CE6CFF2A-C305-4C48-9C72-70136906018A}" srcOrd="34" destOrd="0" presId="urn:microsoft.com/office/officeart/2005/8/layout/default"/>
    <dgm:cxn modelId="{4617BCA5-0A45-4E03-8499-656B64A36A15}" type="presParOf" srcId="{F467C2CE-57D7-437C-BC34-698C4BEA7808}" destId="{E8A657D0-696C-41D5-9FC7-2E3CDB930A3A}" srcOrd="35" destOrd="0" presId="urn:microsoft.com/office/officeart/2005/8/layout/default"/>
    <dgm:cxn modelId="{CD68B111-618A-4383-8DC6-13F54A3EA60A}" type="presParOf" srcId="{F467C2CE-57D7-437C-BC34-698C4BEA7808}" destId="{9BC38D75-2670-47C5-AD32-F9EB5A358E11}" srcOrd="36" destOrd="0" presId="urn:microsoft.com/office/officeart/2005/8/layout/default"/>
    <dgm:cxn modelId="{4AE96062-340F-454E-9E26-E5B53810FD26}" type="presParOf" srcId="{F467C2CE-57D7-437C-BC34-698C4BEA7808}" destId="{C9C4299A-266B-43E9-B2D2-53C2F493B7A2}" srcOrd="37" destOrd="0" presId="urn:microsoft.com/office/officeart/2005/8/layout/default"/>
    <dgm:cxn modelId="{C45F0FB5-0C48-4754-AEC6-A003D40525A9}" type="presParOf" srcId="{F467C2CE-57D7-437C-BC34-698C4BEA7808}" destId="{4E87A91A-B4F5-498C-A6DA-A746AFA49151}" srcOrd="38" destOrd="0" presId="urn:microsoft.com/office/officeart/2005/8/layout/default"/>
    <dgm:cxn modelId="{51318105-B410-4FC3-B24D-B8D1DC550E6F}" type="presParOf" srcId="{F467C2CE-57D7-437C-BC34-698C4BEA7808}" destId="{95272C9F-45FA-491C-8955-282645CC1AA8}" srcOrd="39" destOrd="0" presId="urn:microsoft.com/office/officeart/2005/8/layout/default"/>
    <dgm:cxn modelId="{62A12063-309E-4C9B-9B53-7B7724AE7ADD}" type="presParOf" srcId="{F467C2CE-57D7-437C-BC34-698C4BEA7808}" destId="{B9FEEC08-02D5-4CB0-AF7C-D0C2D18298E4}" srcOrd="40" destOrd="0" presId="urn:microsoft.com/office/officeart/2005/8/layout/default"/>
    <dgm:cxn modelId="{6A8A4B41-2812-421F-8D2B-60656212D499}" type="presParOf" srcId="{F467C2CE-57D7-437C-BC34-698C4BEA7808}" destId="{0075D723-5ADB-44FC-AB1E-DC8AAF6C8168}" srcOrd="41" destOrd="0" presId="urn:microsoft.com/office/officeart/2005/8/layout/default"/>
    <dgm:cxn modelId="{075D2EE9-A166-446F-9CB9-BB1D76DC1101}" type="presParOf" srcId="{F467C2CE-57D7-437C-BC34-698C4BEA7808}" destId="{6E56F8C6-BC9C-4C61-AA2A-DC9EB3C377D1}"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D1CA67-B072-4A04-9CDF-D69DD23D34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FC0B72-3E7A-4AA4-807B-EDC0E0B80E65}">
      <dgm:prSet/>
      <dgm:spPr/>
      <dgm:t>
        <a:bodyPr/>
        <a:lstStyle/>
        <a:p>
          <a:r>
            <a:rPr lang="en-US"/>
            <a:t>Recursive Feature Elimination (RFE)</a:t>
          </a:r>
        </a:p>
      </dgm:t>
    </dgm:pt>
    <dgm:pt modelId="{5B1F0D5E-D132-4E48-8DFB-9B04FBFC4F6C}" type="parTrans" cxnId="{11C9D7D1-C149-4150-B747-FCD7611B3012}">
      <dgm:prSet/>
      <dgm:spPr/>
      <dgm:t>
        <a:bodyPr/>
        <a:lstStyle/>
        <a:p>
          <a:endParaRPr lang="en-US"/>
        </a:p>
      </dgm:t>
    </dgm:pt>
    <dgm:pt modelId="{E3C0996C-B2B3-4F9F-BF7E-B29F2A1461B3}" type="sibTrans" cxnId="{11C9D7D1-C149-4150-B747-FCD7611B3012}">
      <dgm:prSet/>
      <dgm:spPr/>
      <dgm:t>
        <a:bodyPr/>
        <a:lstStyle/>
        <a:p>
          <a:endParaRPr lang="en-US"/>
        </a:p>
      </dgm:t>
    </dgm:pt>
    <dgm:pt modelId="{629BC1B0-84DC-4D45-8DDF-96083A0F088B}">
      <dgm:prSet/>
      <dgm:spPr/>
      <dgm:t>
        <a:bodyPr/>
        <a:lstStyle/>
        <a:p>
          <a:r>
            <a:rPr lang="en-US"/>
            <a:t>Tree-Based Models</a:t>
          </a:r>
        </a:p>
      </dgm:t>
    </dgm:pt>
    <dgm:pt modelId="{B8CD0C4B-2E5C-4383-806F-11208864F435}" type="parTrans" cxnId="{D6B94A37-FA84-46D3-AC0B-EBAF9CC5E9F2}">
      <dgm:prSet/>
      <dgm:spPr/>
      <dgm:t>
        <a:bodyPr/>
        <a:lstStyle/>
        <a:p>
          <a:endParaRPr lang="en-US"/>
        </a:p>
      </dgm:t>
    </dgm:pt>
    <dgm:pt modelId="{74B1EC61-957D-4A77-B31C-43FE8B2D55DF}" type="sibTrans" cxnId="{D6B94A37-FA84-46D3-AC0B-EBAF9CC5E9F2}">
      <dgm:prSet/>
      <dgm:spPr/>
      <dgm:t>
        <a:bodyPr/>
        <a:lstStyle/>
        <a:p>
          <a:endParaRPr lang="en-US"/>
        </a:p>
      </dgm:t>
    </dgm:pt>
    <dgm:pt modelId="{CB54FC93-7217-4877-BEB1-F00D8FE4E9AA}">
      <dgm:prSet/>
      <dgm:spPr/>
      <dgm:t>
        <a:bodyPr/>
        <a:lstStyle/>
        <a:p>
          <a:r>
            <a:rPr lang="en-US"/>
            <a:t>Lasso</a:t>
          </a:r>
        </a:p>
      </dgm:t>
    </dgm:pt>
    <dgm:pt modelId="{E79E301E-74B9-4A91-BA2A-E52B04BB31FD}" type="parTrans" cxnId="{7C7E4A65-C38C-4543-A57C-2F48E6E7352C}">
      <dgm:prSet/>
      <dgm:spPr/>
      <dgm:t>
        <a:bodyPr/>
        <a:lstStyle/>
        <a:p>
          <a:endParaRPr lang="en-US"/>
        </a:p>
      </dgm:t>
    </dgm:pt>
    <dgm:pt modelId="{E98E6B10-1D2F-4A26-94B2-8F9786F44635}" type="sibTrans" cxnId="{7C7E4A65-C38C-4543-A57C-2F48E6E7352C}">
      <dgm:prSet/>
      <dgm:spPr/>
      <dgm:t>
        <a:bodyPr/>
        <a:lstStyle/>
        <a:p>
          <a:endParaRPr lang="en-US"/>
        </a:p>
      </dgm:t>
    </dgm:pt>
    <dgm:pt modelId="{CFEAB6A0-086A-4941-8F60-1633BB63B2BA}">
      <dgm:prSet/>
      <dgm:spPr/>
      <dgm:t>
        <a:bodyPr/>
        <a:lstStyle/>
        <a:p>
          <a:r>
            <a:rPr lang="en-US"/>
            <a:t>Chi Squared</a:t>
          </a:r>
        </a:p>
      </dgm:t>
    </dgm:pt>
    <dgm:pt modelId="{D49B9F6D-643F-4060-AEA9-7421F9896DE2}" type="parTrans" cxnId="{A2E76D19-6F7F-487E-98E5-69C7F26C09BA}">
      <dgm:prSet/>
      <dgm:spPr/>
      <dgm:t>
        <a:bodyPr/>
        <a:lstStyle/>
        <a:p>
          <a:endParaRPr lang="en-US"/>
        </a:p>
      </dgm:t>
    </dgm:pt>
    <dgm:pt modelId="{FF97B0B2-0C81-4C11-A2DC-F377FC9EFC16}" type="sibTrans" cxnId="{A2E76D19-6F7F-487E-98E5-69C7F26C09BA}">
      <dgm:prSet/>
      <dgm:spPr/>
      <dgm:t>
        <a:bodyPr/>
        <a:lstStyle/>
        <a:p>
          <a:endParaRPr lang="en-US"/>
        </a:p>
      </dgm:t>
    </dgm:pt>
    <dgm:pt modelId="{7E0006FD-92C8-4AEF-BB3F-0A0C0BA9146A}">
      <dgm:prSet/>
      <dgm:spPr/>
      <dgm:t>
        <a:bodyPr/>
        <a:lstStyle/>
        <a:p>
          <a:r>
            <a:rPr lang="en-US"/>
            <a:t>Forward Selection</a:t>
          </a:r>
        </a:p>
      </dgm:t>
    </dgm:pt>
    <dgm:pt modelId="{3916B901-BCDA-4FE3-A5B5-5C4778970EBC}" type="parTrans" cxnId="{B8E481C3-C0DE-4508-B9D9-AF9D08B4BB1E}">
      <dgm:prSet/>
      <dgm:spPr/>
      <dgm:t>
        <a:bodyPr/>
        <a:lstStyle/>
        <a:p>
          <a:endParaRPr lang="en-US"/>
        </a:p>
      </dgm:t>
    </dgm:pt>
    <dgm:pt modelId="{E75905B1-9133-4A72-9687-1129725B3E91}" type="sibTrans" cxnId="{B8E481C3-C0DE-4508-B9D9-AF9D08B4BB1E}">
      <dgm:prSet/>
      <dgm:spPr/>
      <dgm:t>
        <a:bodyPr/>
        <a:lstStyle/>
        <a:p>
          <a:endParaRPr lang="en-US"/>
        </a:p>
      </dgm:t>
    </dgm:pt>
    <dgm:pt modelId="{D2AD0C3C-E820-4714-83B4-EF5D041BF27C}">
      <dgm:prSet/>
      <dgm:spPr/>
      <dgm:t>
        <a:bodyPr/>
        <a:lstStyle/>
        <a:p>
          <a:r>
            <a:rPr lang="en-US"/>
            <a:t>Backward Selection</a:t>
          </a:r>
        </a:p>
      </dgm:t>
    </dgm:pt>
    <dgm:pt modelId="{A7F39FAF-15A4-45BA-A8B5-1364BD7644FB}" type="parTrans" cxnId="{A4E0339F-C20B-40D2-AD30-AE980B277E7D}">
      <dgm:prSet/>
      <dgm:spPr/>
      <dgm:t>
        <a:bodyPr/>
        <a:lstStyle/>
        <a:p>
          <a:endParaRPr lang="en-US"/>
        </a:p>
      </dgm:t>
    </dgm:pt>
    <dgm:pt modelId="{A6633E05-7B95-4ABE-85B8-D2BB4B314AE3}" type="sibTrans" cxnId="{A4E0339F-C20B-40D2-AD30-AE980B277E7D}">
      <dgm:prSet/>
      <dgm:spPr/>
      <dgm:t>
        <a:bodyPr/>
        <a:lstStyle/>
        <a:p>
          <a:endParaRPr lang="en-US"/>
        </a:p>
      </dgm:t>
    </dgm:pt>
    <dgm:pt modelId="{287FFD8B-A35C-4FC0-9C58-55E70B55DC94}" type="pres">
      <dgm:prSet presAssocID="{CFD1CA67-B072-4A04-9CDF-D69DD23D340A}" presName="linear" presStyleCnt="0">
        <dgm:presLayoutVars>
          <dgm:animLvl val="lvl"/>
          <dgm:resizeHandles val="exact"/>
        </dgm:presLayoutVars>
      </dgm:prSet>
      <dgm:spPr/>
    </dgm:pt>
    <dgm:pt modelId="{C13E45BF-F19B-47B0-9295-CE3CC7DAED2D}" type="pres">
      <dgm:prSet presAssocID="{A5FC0B72-3E7A-4AA4-807B-EDC0E0B80E65}" presName="parentText" presStyleLbl="node1" presStyleIdx="0" presStyleCnt="6">
        <dgm:presLayoutVars>
          <dgm:chMax val="0"/>
          <dgm:bulletEnabled val="1"/>
        </dgm:presLayoutVars>
      </dgm:prSet>
      <dgm:spPr/>
    </dgm:pt>
    <dgm:pt modelId="{A56D31D1-69E8-421C-8CAE-87CE1CBF798B}" type="pres">
      <dgm:prSet presAssocID="{E3C0996C-B2B3-4F9F-BF7E-B29F2A1461B3}" presName="spacer" presStyleCnt="0"/>
      <dgm:spPr/>
    </dgm:pt>
    <dgm:pt modelId="{E7D59FF0-1701-43B1-AA7B-6902DF226722}" type="pres">
      <dgm:prSet presAssocID="{629BC1B0-84DC-4D45-8DDF-96083A0F088B}" presName="parentText" presStyleLbl="node1" presStyleIdx="1" presStyleCnt="6">
        <dgm:presLayoutVars>
          <dgm:chMax val="0"/>
          <dgm:bulletEnabled val="1"/>
        </dgm:presLayoutVars>
      </dgm:prSet>
      <dgm:spPr/>
    </dgm:pt>
    <dgm:pt modelId="{D2A1C207-9C93-4B33-A638-46827990801B}" type="pres">
      <dgm:prSet presAssocID="{74B1EC61-957D-4A77-B31C-43FE8B2D55DF}" presName="spacer" presStyleCnt="0"/>
      <dgm:spPr/>
    </dgm:pt>
    <dgm:pt modelId="{EEBD2441-0EAE-4497-8CA8-61F9AB14F795}" type="pres">
      <dgm:prSet presAssocID="{CB54FC93-7217-4877-BEB1-F00D8FE4E9AA}" presName="parentText" presStyleLbl="node1" presStyleIdx="2" presStyleCnt="6">
        <dgm:presLayoutVars>
          <dgm:chMax val="0"/>
          <dgm:bulletEnabled val="1"/>
        </dgm:presLayoutVars>
      </dgm:prSet>
      <dgm:spPr/>
    </dgm:pt>
    <dgm:pt modelId="{823185D3-A023-4BDC-BD31-7B0BE02C63C4}" type="pres">
      <dgm:prSet presAssocID="{E98E6B10-1D2F-4A26-94B2-8F9786F44635}" presName="spacer" presStyleCnt="0"/>
      <dgm:spPr/>
    </dgm:pt>
    <dgm:pt modelId="{D7042F0C-D052-49B2-BF0E-77036919C319}" type="pres">
      <dgm:prSet presAssocID="{CFEAB6A0-086A-4941-8F60-1633BB63B2BA}" presName="parentText" presStyleLbl="node1" presStyleIdx="3" presStyleCnt="6">
        <dgm:presLayoutVars>
          <dgm:chMax val="0"/>
          <dgm:bulletEnabled val="1"/>
        </dgm:presLayoutVars>
      </dgm:prSet>
      <dgm:spPr/>
    </dgm:pt>
    <dgm:pt modelId="{E6CB48D3-DA9E-434B-B1A2-550B19FA89A9}" type="pres">
      <dgm:prSet presAssocID="{FF97B0B2-0C81-4C11-A2DC-F377FC9EFC16}" presName="spacer" presStyleCnt="0"/>
      <dgm:spPr/>
    </dgm:pt>
    <dgm:pt modelId="{4329335F-1544-4336-9C4A-C297C4AF4D2D}" type="pres">
      <dgm:prSet presAssocID="{7E0006FD-92C8-4AEF-BB3F-0A0C0BA9146A}" presName="parentText" presStyleLbl="node1" presStyleIdx="4" presStyleCnt="6">
        <dgm:presLayoutVars>
          <dgm:chMax val="0"/>
          <dgm:bulletEnabled val="1"/>
        </dgm:presLayoutVars>
      </dgm:prSet>
      <dgm:spPr/>
    </dgm:pt>
    <dgm:pt modelId="{FBBA60D4-BBA2-4217-A33B-61A482B5BC2C}" type="pres">
      <dgm:prSet presAssocID="{E75905B1-9133-4A72-9687-1129725B3E91}" presName="spacer" presStyleCnt="0"/>
      <dgm:spPr/>
    </dgm:pt>
    <dgm:pt modelId="{9A295AFE-F4D3-4611-B50C-1E47BACE056B}" type="pres">
      <dgm:prSet presAssocID="{D2AD0C3C-E820-4714-83B4-EF5D041BF27C}" presName="parentText" presStyleLbl="node1" presStyleIdx="5" presStyleCnt="6">
        <dgm:presLayoutVars>
          <dgm:chMax val="0"/>
          <dgm:bulletEnabled val="1"/>
        </dgm:presLayoutVars>
      </dgm:prSet>
      <dgm:spPr/>
    </dgm:pt>
  </dgm:ptLst>
  <dgm:cxnLst>
    <dgm:cxn modelId="{9AEB9E11-33D7-4F9F-B819-0A04C5B896FB}" type="presOf" srcId="{CFD1CA67-B072-4A04-9CDF-D69DD23D340A}" destId="{287FFD8B-A35C-4FC0-9C58-55E70B55DC94}" srcOrd="0" destOrd="0" presId="urn:microsoft.com/office/officeart/2005/8/layout/vList2"/>
    <dgm:cxn modelId="{A2E76D19-6F7F-487E-98E5-69C7F26C09BA}" srcId="{CFD1CA67-B072-4A04-9CDF-D69DD23D340A}" destId="{CFEAB6A0-086A-4941-8F60-1633BB63B2BA}" srcOrd="3" destOrd="0" parTransId="{D49B9F6D-643F-4060-AEA9-7421F9896DE2}" sibTransId="{FF97B0B2-0C81-4C11-A2DC-F377FC9EFC16}"/>
    <dgm:cxn modelId="{D6B94A37-FA84-46D3-AC0B-EBAF9CC5E9F2}" srcId="{CFD1CA67-B072-4A04-9CDF-D69DD23D340A}" destId="{629BC1B0-84DC-4D45-8DDF-96083A0F088B}" srcOrd="1" destOrd="0" parTransId="{B8CD0C4B-2E5C-4383-806F-11208864F435}" sibTransId="{74B1EC61-957D-4A77-B31C-43FE8B2D55DF}"/>
    <dgm:cxn modelId="{F4740943-8730-441C-A8B9-F56F78B23BA4}" type="presOf" srcId="{629BC1B0-84DC-4D45-8DDF-96083A0F088B}" destId="{E7D59FF0-1701-43B1-AA7B-6902DF226722}" srcOrd="0" destOrd="0" presId="urn:microsoft.com/office/officeart/2005/8/layout/vList2"/>
    <dgm:cxn modelId="{7C7E4A65-C38C-4543-A57C-2F48E6E7352C}" srcId="{CFD1CA67-B072-4A04-9CDF-D69DD23D340A}" destId="{CB54FC93-7217-4877-BEB1-F00D8FE4E9AA}" srcOrd="2" destOrd="0" parTransId="{E79E301E-74B9-4A91-BA2A-E52B04BB31FD}" sibTransId="{E98E6B10-1D2F-4A26-94B2-8F9786F44635}"/>
    <dgm:cxn modelId="{59288459-32C8-41E3-8A87-2060140830FE}" type="presOf" srcId="{D2AD0C3C-E820-4714-83B4-EF5D041BF27C}" destId="{9A295AFE-F4D3-4611-B50C-1E47BACE056B}" srcOrd="0" destOrd="0" presId="urn:microsoft.com/office/officeart/2005/8/layout/vList2"/>
    <dgm:cxn modelId="{A4E0339F-C20B-40D2-AD30-AE980B277E7D}" srcId="{CFD1CA67-B072-4A04-9CDF-D69DD23D340A}" destId="{D2AD0C3C-E820-4714-83B4-EF5D041BF27C}" srcOrd="5" destOrd="0" parTransId="{A7F39FAF-15A4-45BA-A8B5-1364BD7644FB}" sibTransId="{A6633E05-7B95-4ABE-85B8-D2BB4B314AE3}"/>
    <dgm:cxn modelId="{517AEDB5-6FAE-4321-95AA-F047B820F431}" type="presOf" srcId="{A5FC0B72-3E7A-4AA4-807B-EDC0E0B80E65}" destId="{C13E45BF-F19B-47B0-9295-CE3CC7DAED2D}" srcOrd="0" destOrd="0" presId="urn:microsoft.com/office/officeart/2005/8/layout/vList2"/>
    <dgm:cxn modelId="{F1F562BF-929C-4B64-B935-6FD13D7C5160}" type="presOf" srcId="{CFEAB6A0-086A-4941-8F60-1633BB63B2BA}" destId="{D7042F0C-D052-49B2-BF0E-77036919C319}" srcOrd="0" destOrd="0" presId="urn:microsoft.com/office/officeart/2005/8/layout/vList2"/>
    <dgm:cxn modelId="{B8E481C3-C0DE-4508-B9D9-AF9D08B4BB1E}" srcId="{CFD1CA67-B072-4A04-9CDF-D69DD23D340A}" destId="{7E0006FD-92C8-4AEF-BB3F-0A0C0BA9146A}" srcOrd="4" destOrd="0" parTransId="{3916B901-BCDA-4FE3-A5B5-5C4778970EBC}" sibTransId="{E75905B1-9133-4A72-9687-1129725B3E91}"/>
    <dgm:cxn modelId="{28BE20D1-0294-4A54-ACE8-44E8319AADBB}" type="presOf" srcId="{CB54FC93-7217-4877-BEB1-F00D8FE4E9AA}" destId="{EEBD2441-0EAE-4497-8CA8-61F9AB14F795}" srcOrd="0" destOrd="0" presId="urn:microsoft.com/office/officeart/2005/8/layout/vList2"/>
    <dgm:cxn modelId="{11C9D7D1-C149-4150-B747-FCD7611B3012}" srcId="{CFD1CA67-B072-4A04-9CDF-D69DD23D340A}" destId="{A5FC0B72-3E7A-4AA4-807B-EDC0E0B80E65}" srcOrd="0" destOrd="0" parTransId="{5B1F0D5E-D132-4E48-8DFB-9B04FBFC4F6C}" sibTransId="{E3C0996C-B2B3-4F9F-BF7E-B29F2A1461B3}"/>
    <dgm:cxn modelId="{41D6DCEF-1DBF-4A9C-A2D4-A5F024CC4967}" type="presOf" srcId="{7E0006FD-92C8-4AEF-BB3F-0A0C0BA9146A}" destId="{4329335F-1544-4336-9C4A-C297C4AF4D2D}" srcOrd="0" destOrd="0" presId="urn:microsoft.com/office/officeart/2005/8/layout/vList2"/>
    <dgm:cxn modelId="{170E2FC1-BD90-40A9-9417-09CD9D55D266}" type="presParOf" srcId="{287FFD8B-A35C-4FC0-9C58-55E70B55DC94}" destId="{C13E45BF-F19B-47B0-9295-CE3CC7DAED2D}" srcOrd="0" destOrd="0" presId="urn:microsoft.com/office/officeart/2005/8/layout/vList2"/>
    <dgm:cxn modelId="{A7A91463-38C0-4CB9-9F0E-08AFB31D476F}" type="presParOf" srcId="{287FFD8B-A35C-4FC0-9C58-55E70B55DC94}" destId="{A56D31D1-69E8-421C-8CAE-87CE1CBF798B}" srcOrd="1" destOrd="0" presId="urn:microsoft.com/office/officeart/2005/8/layout/vList2"/>
    <dgm:cxn modelId="{676A4FEC-6359-4445-A168-2A3636492013}" type="presParOf" srcId="{287FFD8B-A35C-4FC0-9C58-55E70B55DC94}" destId="{E7D59FF0-1701-43B1-AA7B-6902DF226722}" srcOrd="2" destOrd="0" presId="urn:microsoft.com/office/officeart/2005/8/layout/vList2"/>
    <dgm:cxn modelId="{93421AAB-37E0-486D-85F2-90A2D5FEF2E1}" type="presParOf" srcId="{287FFD8B-A35C-4FC0-9C58-55E70B55DC94}" destId="{D2A1C207-9C93-4B33-A638-46827990801B}" srcOrd="3" destOrd="0" presId="urn:microsoft.com/office/officeart/2005/8/layout/vList2"/>
    <dgm:cxn modelId="{F87496F5-473B-4F10-BE10-4363D4ADCAA7}" type="presParOf" srcId="{287FFD8B-A35C-4FC0-9C58-55E70B55DC94}" destId="{EEBD2441-0EAE-4497-8CA8-61F9AB14F795}" srcOrd="4" destOrd="0" presId="urn:microsoft.com/office/officeart/2005/8/layout/vList2"/>
    <dgm:cxn modelId="{1D48E695-589A-40F1-A7D9-40F9739ED0F4}" type="presParOf" srcId="{287FFD8B-A35C-4FC0-9C58-55E70B55DC94}" destId="{823185D3-A023-4BDC-BD31-7B0BE02C63C4}" srcOrd="5" destOrd="0" presId="urn:microsoft.com/office/officeart/2005/8/layout/vList2"/>
    <dgm:cxn modelId="{5BFBF287-C198-4079-BBA4-E82037B48419}" type="presParOf" srcId="{287FFD8B-A35C-4FC0-9C58-55E70B55DC94}" destId="{D7042F0C-D052-49B2-BF0E-77036919C319}" srcOrd="6" destOrd="0" presId="urn:microsoft.com/office/officeart/2005/8/layout/vList2"/>
    <dgm:cxn modelId="{4B6DCDE8-6195-47D2-AC52-E09018AE5442}" type="presParOf" srcId="{287FFD8B-A35C-4FC0-9C58-55E70B55DC94}" destId="{E6CB48D3-DA9E-434B-B1A2-550B19FA89A9}" srcOrd="7" destOrd="0" presId="urn:microsoft.com/office/officeart/2005/8/layout/vList2"/>
    <dgm:cxn modelId="{3ED2F910-32BE-4F54-B97B-F3FC150CDA7B}" type="presParOf" srcId="{287FFD8B-A35C-4FC0-9C58-55E70B55DC94}" destId="{4329335F-1544-4336-9C4A-C297C4AF4D2D}" srcOrd="8" destOrd="0" presId="urn:microsoft.com/office/officeart/2005/8/layout/vList2"/>
    <dgm:cxn modelId="{F5B95EF4-D5AB-4D6A-8578-6FE5A46C60D8}" type="presParOf" srcId="{287FFD8B-A35C-4FC0-9C58-55E70B55DC94}" destId="{FBBA60D4-BBA2-4217-A33B-61A482B5BC2C}" srcOrd="9" destOrd="0" presId="urn:microsoft.com/office/officeart/2005/8/layout/vList2"/>
    <dgm:cxn modelId="{C69D43A0-930E-4EE3-846E-1B42EAB9998B}" type="presParOf" srcId="{287FFD8B-A35C-4FC0-9C58-55E70B55DC94}" destId="{9A295AFE-F4D3-4611-B50C-1E47BACE056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81E67F-E4BB-496B-842B-9EB508E38E8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0AF6E47-1880-4375-AE63-58098CE15013}">
      <dgm:prSet/>
      <dgm:spPr/>
      <dgm:t>
        <a:bodyPr/>
        <a:lstStyle/>
        <a:p>
          <a:r>
            <a:rPr lang="en-US" b="0" i="0"/>
            <a:t>GenHlth</a:t>
          </a:r>
          <a:endParaRPr lang="en-US"/>
        </a:p>
      </dgm:t>
    </dgm:pt>
    <dgm:pt modelId="{2B8FD50D-FD48-4152-9F77-5137F1F2C4C5}" type="parTrans" cxnId="{11B715D2-59C2-4F39-AAA2-D3C1E31320B1}">
      <dgm:prSet/>
      <dgm:spPr/>
      <dgm:t>
        <a:bodyPr/>
        <a:lstStyle/>
        <a:p>
          <a:endParaRPr lang="en-US"/>
        </a:p>
      </dgm:t>
    </dgm:pt>
    <dgm:pt modelId="{683D4DA9-06BD-4314-8BF1-6197C16E7B8C}" type="sibTrans" cxnId="{11B715D2-59C2-4F39-AAA2-D3C1E31320B1}">
      <dgm:prSet/>
      <dgm:spPr/>
      <dgm:t>
        <a:bodyPr/>
        <a:lstStyle/>
        <a:p>
          <a:endParaRPr lang="en-US"/>
        </a:p>
      </dgm:t>
    </dgm:pt>
    <dgm:pt modelId="{764E66EC-6EE1-49D8-AA1E-DFCDF41C0935}">
      <dgm:prSet/>
      <dgm:spPr/>
      <dgm:t>
        <a:bodyPr/>
        <a:lstStyle/>
        <a:p>
          <a:r>
            <a:rPr lang="en-US" b="0" i="0"/>
            <a:t>HighBP</a:t>
          </a:r>
          <a:endParaRPr lang="en-US"/>
        </a:p>
      </dgm:t>
    </dgm:pt>
    <dgm:pt modelId="{A9CCCD4F-9DE1-4D79-A87B-D8777F193A90}" type="parTrans" cxnId="{94225893-3DFC-4046-BA89-01918AB66C03}">
      <dgm:prSet/>
      <dgm:spPr/>
      <dgm:t>
        <a:bodyPr/>
        <a:lstStyle/>
        <a:p>
          <a:endParaRPr lang="en-US"/>
        </a:p>
      </dgm:t>
    </dgm:pt>
    <dgm:pt modelId="{5FE90873-EA11-4532-A23C-A60871CE79BC}" type="sibTrans" cxnId="{94225893-3DFC-4046-BA89-01918AB66C03}">
      <dgm:prSet/>
      <dgm:spPr/>
      <dgm:t>
        <a:bodyPr/>
        <a:lstStyle/>
        <a:p>
          <a:endParaRPr lang="en-US"/>
        </a:p>
      </dgm:t>
    </dgm:pt>
    <dgm:pt modelId="{56889219-6765-4F1F-86C4-C2C82E2516D1}">
      <dgm:prSet/>
      <dgm:spPr/>
      <dgm:t>
        <a:bodyPr/>
        <a:lstStyle/>
        <a:p>
          <a:r>
            <a:rPr lang="en-US" b="0" i="0"/>
            <a:t>BMI</a:t>
          </a:r>
          <a:endParaRPr lang="en-US"/>
        </a:p>
      </dgm:t>
    </dgm:pt>
    <dgm:pt modelId="{86D849B6-BA40-4095-ACA9-05EC18D171BB}" type="parTrans" cxnId="{4DB8F35E-8087-4434-8B74-F3CACC59428E}">
      <dgm:prSet/>
      <dgm:spPr/>
      <dgm:t>
        <a:bodyPr/>
        <a:lstStyle/>
        <a:p>
          <a:endParaRPr lang="en-US"/>
        </a:p>
      </dgm:t>
    </dgm:pt>
    <dgm:pt modelId="{BFC11B0B-91D8-42E5-8F41-58D00171FC32}" type="sibTrans" cxnId="{4DB8F35E-8087-4434-8B74-F3CACC59428E}">
      <dgm:prSet/>
      <dgm:spPr/>
      <dgm:t>
        <a:bodyPr/>
        <a:lstStyle/>
        <a:p>
          <a:endParaRPr lang="en-US"/>
        </a:p>
      </dgm:t>
    </dgm:pt>
    <dgm:pt modelId="{E9A0C8A5-4D94-468E-B58E-F858D74870E5}">
      <dgm:prSet/>
      <dgm:spPr/>
      <dgm:t>
        <a:bodyPr/>
        <a:lstStyle/>
        <a:p>
          <a:r>
            <a:rPr lang="en-US" b="0" i="0"/>
            <a:t>HighChol</a:t>
          </a:r>
          <a:endParaRPr lang="en-US"/>
        </a:p>
      </dgm:t>
    </dgm:pt>
    <dgm:pt modelId="{891D9808-457F-4993-A2E8-764CA5446478}" type="parTrans" cxnId="{E4476780-BF0E-49D3-A1FA-073955E5E85C}">
      <dgm:prSet/>
      <dgm:spPr/>
      <dgm:t>
        <a:bodyPr/>
        <a:lstStyle/>
        <a:p>
          <a:endParaRPr lang="en-US"/>
        </a:p>
      </dgm:t>
    </dgm:pt>
    <dgm:pt modelId="{54A5B5FE-5771-4031-AB98-3B06BB300BDD}" type="sibTrans" cxnId="{E4476780-BF0E-49D3-A1FA-073955E5E85C}">
      <dgm:prSet/>
      <dgm:spPr/>
      <dgm:t>
        <a:bodyPr/>
        <a:lstStyle/>
        <a:p>
          <a:endParaRPr lang="en-US"/>
        </a:p>
      </dgm:t>
    </dgm:pt>
    <dgm:pt modelId="{4F1FAA27-C02F-4D25-9949-39739B03A250}">
      <dgm:prSet/>
      <dgm:spPr/>
      <dgm:t>
        <a:bodyPr/>
        <a:lstStyle/>
        <a:p>
          <a:r>
            <a:rPr lang="en-US" b="0" i="0"/>
            <a:t>Age</a:t>
          </a:r>
          <a:endParaRPr lang="en-US"/>
        </a:p>
      </dgm:t>
    </dgm:pt>
    <dgm:pt modelId="{529B7669-D3D4-43DB-8945-7E3F96D8B11B}" type="parTrans" cxnId="{3AF3217E-4814-41E3-840E-1BBBB5AE7EFA}">
      <dgm:prSet/>
      <dgm:spPr/>
      <dgm:t>
        <a:bodyPr/>
        <a:lstStyle/>
        <a:p>
          <a:endParaRPr lang="en-US"/>
        </a:p>
      </dgm:t>
    </dgm:pt>
    <dgm:pt modelId="{49FDA0B7-B9A3-45E8-9B38-A49B56DD2855}" type="sibTrans" cxnId="{3AF3217E-4814-41E3-840E-1BBBB5AE7EFA}">
      <dgm:prSet/>
      <dgm:spPr/>
      <dgm:t>
        <a:bodyPr/>
        <a:lstStyle/>
        <a:p>
          <a:endParaRPr lang="en-US"/>
        </a:p>
      </dgm:t>
    </dgm:pt>
    <dgm:pt modelId="{B45463F9-4015-43B1-9EA4-7885AFDA6A45}" type="pres">
      <dgm:prSet presAssocID="{A981E67F-E4BB-496B-842B-9EB508E38E8F}" presName="diagram" presStyleCnt="0">
        <dgm:presLayoutVars>
          <dgm:dir/>
          <dgm:resizeHandles val="exact"/>
        </dgm:presLayoutVars>
      </dgm:prSet>
      <dgm:spPr/>
    </dgm:pt>
    <dgm:pt modelId="{786C110A-0454-4A1B-BC26-D62B5352E73B}" type="pres">
      <dgm:prSet presAssocID="{E0AF6E47-1880-4375-AE63-58098CE15013}" presName="node" presStyleLbl="node1" presStyleIdx="0" presStyleCnt="5">
        <dgm:presLayoutVars>
          <dgm:bulletEnabled val="1"/>
        </dgm:presLayoutVars>
      </dgm:prSet>
      <dgm:spPr/>
    </dgm:pt>
    <dgm:pt modelId="{C3DB218C-3FF5-4CA9-8631-889E974C8646}" type="pres">
      <dgm:prSet presAssocID="{683D4DA9-06BD-4314-8BF1-6197C16E7B8C}" presName="sibTrans" presStyleCnt="0"/>
      <dgm:spPr/>
    </dgm:pt>
    <dgm:pt modelId="{C750A4E7-1339-4C90-A954-42100E1ED0E7}" type="pres">
      <dgm:prSet presAssocID="{764E66EC-6EE1-49D8-AA1E-DFCDF41C0935}" presName="node" presStyleLbl="node1" presStyleIdx="1" presStyleCnt="5">
        <dgm:presLayoutVars>
          <dgm:bulletEnabled val="1"/>
        </dgm:presLayoutVars>
      </dgm:prSet>
      <dgm:spPr/>
    </dgm:pt>
    <dgm:pt modelId="{016DD683-F73B-42F6-8189-D026143D6E14}" type="pres">
      <dgm:prSet presAssocID="{5FE90873-EA11-4532-A23C-A60871CE79BC}" presName="sibTrans" presStyleCnt="0"/>
      <dgm:spPr/>
    </dgm:pt>
    <dgm:pt modelId="{1342403C-FE2C-4455-94B2-CF983C8831D5}" type="pres">
      <dgm:prSet presAssocID="{56889219-6765-4F1F-86C4-C2C82E2516D1}" presName="node" presStyleLbl="node1" presStyleIdx="2" presStyleCnt="5">
        <dgm:presLayoutVars>
          <dgm:bulletEnabled val="1"/>
        </dgm:presLayoutVars>
      </dgm:prSet>
      <dgm:spPr/>
    </dgm:pt>
    <dgm:pt modelId="{DD9AF6BE-F0EE-48A8-9791-0F9AEA5D935F}" type="pres">
      <dgm:prSet presAssocID="{BFC11B0B-91D8-42E5-8F41-58D00171FC32}" presName="sibTrans" presStyleCnt="0"/>
      <dgm:spPr/>
    </dgm:pt>
    <dgm:pt modelId="{C5C16595-9564-47AE-B9F2-824E4BD55309}" type="pres">
      <dgm:prSet presAssocID="{E9A0C8A5-4D94-468E-B58E-F858D74870E5}" presName="node" presStyleLbl="node1" presStyleIdx="3" presStyleCnt="5">
        <dgm:presLayoutVars>
          <dgm:bulletEnabled val="1"/>
        </dgm:presLayoutVars>
      </dgm:prSet>
      <dgm:spPr/>
    </dgm:pt>
    <dgm:pt modelId="{E25069BB-71B7-4F4A-BB23-032DD6BAA484}" type="pres">
      <dgm:prSet presAssocID="{54A5B5FE-5771-4031-AB98-3B06BB300BDD}" presName="sibTrans" presStyleCnt="0"/>
      <dgm:spPr/>
    </dgm:pt>
    <dgm:pt modelId="{FB09958A-9B1D-401C-AFCF-A906EF35951F}" type="pres">
      <dgm:prSet presAssocID="{4F1FAA27-C02F-4D25-9949-39739B03A250}" presName="node" presStyleLbl="node1" presStyleIdx="4" presStyleCnt="5">
        <dgm:presLayoutVars>
          <dgm:bulletEnabled val="1"/>
        </dgm:presLayoutVars>
      </dgm:prSet>
      <dgm:spPr/>
    </dgm:pt>
  </dgm:ptLst>
  <dgm:cxnLst>
    <dgm:cxn modelId="{3F70C60B-0F0B-4F1F-95BB-C79064B2BA94}" type="presOf" srcId="{E9A0C8A5-4D94-468E-B58E-F858D74870E5}" destId="{C5C16595-9564-47AE-B9F2-824E4BD55309}" srcOrd="0" destOrd="0" presId="urn:microsoft.com/office/officeart/2005/8/layout/default"/>
    <dgm:cxn modelId="{4DB8F35E-8087-4434-8B74-F3CACC59428E}" srcId="{A981E67F-E4BB-496B-842B-9EB508E38E8F}" destId="{56889219-6765-4F1F-86C4-C2C82E2516D1}" srcOrd="2" destOrd="0" parTransId="{86D849B6-BA40-4095-ACA9-05EC18D171BB}" sibTransId="{BFC11B0B-91D8-42E5-8F41-58D00171FC32}"/>
    <dgm:cxn modelId="{F7511442-04A4-4A9A-B672-8AB3AB565E65}" type="presOf" srcId="{764E66EC-6EE1-49D8-AA1E-DFCDF41C0935}" destId="{C750A4E7-1339-4C90-A954-42100E1ED0E7}" srcOrd="0" destOrd="0" presId="urn:microsoft.com/office/officeart/2005/8/layout/default"/>
    <dgm:cxn modelId="{09F34474-60B6-4E16-A352-37DCF201170D}" type="presOf" srcId="{56889219-6765-4F1F-86C4-C2C82E2516D1}" destId="{1342403C-FE2C-4455-94B2-CF983C8831D5}" srcOrd="0" destOrd="0" presId="urn:microsoft.com/office/officeart/2005/8/layout/default"/>
    <dgm:cxn modelId="{3AF3217E-4814-41E3-840E-1BBBB5AE7EFA}" srcId="{A981E67F-E4BB-496B-842B-9EB508E38E8F}" destId="{4F1FAA27-C02F-4D25-9949-39739B03A250}" srcOrd="4" destOrd="0" parTransId="{529B7669-D3D4-43DB-8945-7E3F96D8B11B}" sibTransId="{49FDA0B7-B9A3-45E8-9B38-A49B56DD2855}"/>
    <dgm:cxn modelId="{E4476780-BF0E-49D3-A1FA-073955E5E85C}" srcId="{A981E67F-E4BB-496B-842B-9EB508E38E8F}" destId="{E9A0C8A5-4D94-468E-B58E-F858D74870E5}" srcOrd="3" destOrd="0" parTransId="{891D9808-457F-4993-A2E8-764CA5446478}" sibTransId="{54A5B5FE-5771-4031-AB98-3B06BB300BDD}"/>
    <dgm:cxn modelId="{94225893-3DFC-4046-BA89-01918AB66C03}" srcId="{A981E67F-E4BB-496B-842B-9EB508E38E8F}" destId="{764E66EC-6EE1-49D8-AA1E-DFCDF41C0935}" srcOrd="1" destOrd="0" parTransId="{A9CCCD4F-9DE1-4D79-A87B-D8777F193A90}" sibTransId="{5FE90873-EA11-4532-A23C-A60871CE79BC}"/>
    <dgm:cxn modelId="{1731DBCB-E148-4DFC-A0CE-E4E799763D7B}" type="presOf" srcId="{4F1FAA27-C02F-4D25-9949-39739B03A250}" destId="{FB09958A-9B1D-401C-AFCF-A906EF35951F}" srcOrd="0" destOrd="0" presId="urn:microsoft.com/office/officeart/2005/8/layout/default"/>
    <dgm:cxn modelId="{11B715D2-59C2-4F39-AAA2-D3C1E31320B1}" srcId="{A981E67F-E4BB-496B-842B-9EB508E38E8F}" destId="{E0AF6E47-1880-4375-AE63-58098CE15013}" srcOrd="0" destOrd="0" parTransId="{2B8FD50D-FD48-4152-9F77-5137F1F2C4C5}" sibTransId="{683D4DA9-06BD-4314-8BF1-6197C16E7B8C}"/>
    <dgm:cxn modelId="{34E296E2-49C4-464E-8832-46D2649C788B}" type="presOf" srcId="{E0AF6E47-1880-4375-AE63-58098CE15013}" destId="{786C110A-0454-4A1B-BC26-D62B5352E73B}" srcOrd="0" destOrd="0" presId="urn:microsoft.com/office/officeart/2005/8/layout/default"/>
    <dgm:cxn modelId="{5F983FE8-0749-48F6-81D9-2CD353FC7E2E}" type="presOf" srcId="{A981E67F-E4BB-496B-842B-9EB508E38E8F}" destId="{B45463F9-4015-43B1-9EA4-7885AFDA6A45}" srcOrd="0" destOrd="0" presId="urn:microsoft.com/office/officeart/2005/8/layout/default"/>
    <dgm:cxn modelId="{E0618630-6207-4FF3-95E7-8EF8CCE2057F}" type="presParOf" srcId="{B45463F9-4015-43B1-9EA4-7885AFDA6A45}" destId="{786C110A-0454-4A1B-BC26-D62B5352E73B}" srcOrd="0" destOrd="0" presId="urn:microsoft.com/office/officeart/2005/8/layout/default"/>
    <dgm:cxn modelId="{19AB4EA9-E890-46DB-9A03-8C7484FB1D4A}" type="presParOf" srcId="{B45463F9-4015-43B1-9EA4-7885AFDA6A45}" destId="{C3DB218C-3FF5-4CA9-8631-889E974C8646}" srcOrd="1" destOrd="0" presId="urn:microsoft.com/office/officeart/2005/8/layout/default"/>
    <dgm:cxn modelId="{5CB2F204-4652-4218-8370-0F46EB2F5A98}" type="presParOf" srcId="{B45463F9-4015-43B1-9EA4-7885AFDA6A45}" destId="{C750A4E7-1339-4C90-A954-42100E1ED0E7}" srcOrd="2" destOrd="0" presId="urn:microsoft.com/office/officeart/2005/8/layout/default"/>
    <dgm:cxn modelId="{4BE948B2-C2CB-4E07-87F8-014EB2B4E4B7}" type="presParOf" srcId="{B45463F9-4015-43B1-9EA4-7885AFDA6A45}" destId="{016DD683-F73B-42F6-8189-D026143D6E14}" srcOrd="3" destOrd="0" presId="urn:microsoft.com/office/officeart/2005/8/layout/default"/>
    <dgm:cxn modelId="{7124CE71-A7DA-4329-8E20-8B22631D9257}" type="presParOf" srcId="{B45463F9-4015-43B1-9EA4-7885AFDA6A45}" destId="{1342403C-FE2C-4455-94B2-CF983C8831D5}" srcOrd="4" destOrd="0" presId="urn:microsoft.com/office/officeart/2005/8/layout/default"/>
    <dgm:cxn modelId="{5B14D672-50D7-40AF-9F77-FFF427FAD26B}" type="presParOf" srcId="{B45463F9-4015-43B1-9EA4-7885AFDA6A45}" destId="{DD9AF6BE-F0EE-48A8-9791-0F9AEA5D935F}" srcOrd="5" destOrd="0" presId="urn:microsoft.com/office/officeart/2005/8/layout/default"/>
    <dgm:cxn modelId="{2516E9E9-6EDB-4F08-B8AF-09999DE83A63}" type="presParOf" srcId="{B45463F9-4015-43B1-9EA4-7885AFDA6A45}" destId="{C5C16595-9564-47AE-B9F2-824E4BD55309}" srcOrd="6" destOrd="0" presId="urn:microsoft.com/office/officeart/2005/8/layout/default"/>
    <dgm:cxn modelId="{3FC91E14-A4C7-465E-B5BA-F61359F5A76B}" type="presParOf" srcId="{B45463F9-4015-43B1-9EA4-7885AFDA6A45}" destId="{E25069BB-71B7-4F4A-BB23-032DD6BAA484}" srcOrd="7" destOrd="0" presId="urn:microsoft.com/office/officeart/2005/8/layout/default"/>
    <dgm:cxn modelId="{AE47D631-0C65-41F1-8124-8CA4E882B57D}" type="presParOf" srcId="{B45463F9-4015-43B1-9EA4-7885AFDA6A45}" destId="{FB09958A-9B1D-401C-AFCF-A906EF35951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EA1817-22C7-464F-8A5C-205D40848A4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B319B3-ADA2-4B04-B33D-5054FE3FC53E}">
      <dgm:prSet/>
      <dgm:spPr/>
      <dgm:t>
        <a:bodyPr/>
        <a:lstStyle/>
        <a:p>
          <a:r>
            <a:rPr lang="en-US"/>
            <a:t>Logistic Regression</a:t>
          </a:r>
        </a:p>
      </dgm:t>
    </dgm:pt>
    <dgm:pt modelId="{5C0D0171-3353-4774-BE94-6BF059EFAFE0}" type="parTrans" cxnId="{FFC45498-972C-4674-BDD4-7E576615D6DE}">
      <dgm:prSet/>
      <dgm:spPr/>
      <dgm:t>
        <a:bodyPr/>
        <a:lstStyle/>
        <a:p>
          <a:endParaRPr lang="en-US"/>
        </a:p>
      </dgm:t>
    </dgm:pt>
    <dgm:pt modelId="{76EC280B-3E80-4FD3-85FE-C13F3B8A26A6}" type="sibTrans" cxnId="{FFC45498-972C-4674-BDD4-7E576615D6DE}">
      <dgm:prSet/>
      <dgm:spPr/>
      <dgm:t>
        <a:bodyPr/>
        <a:lstStyle/>
        <a:p>
          <a:endParaRPr lang="en-US"/>
        </a:p>
      </dgm:t>
    </dgm:pt>
    <dgm:pt modelId="{D27E37BB-AE58-4DFE-966E-F878A4A04EDF}">
      <dgm:prSet/>
      <dgm:spPr/>
      <dgm:t>
        <a:bodyPr/>
        <a:lstStyle/>
        <a:p>
          <a:r>
            <a:rPr lang="en-US"/>
            <a:t>Decision Trees</a:t>
          </a:r>
        </a:p>
      </dgm:t>
    </dgm:pt>
    <dgm:pt modelId="{0E9D64C6-5BBD-4030-8FCF-99734F868437}" type="parTrans" cxnId="{E31095AC-D983-4DCB-9057-A36C768AE130}">
      <dgm:prSet/>
      <dgm:spPr/>
      <dgm:t>
        <a:bodyPr/>
        <a:lstStyle/>
        <a:p>
          <a:endParaRPr lang="en-US"/>
        </a:p>
      </dgm:t>
    </dgm:pt>
    <dgm:pt modelId="{D7B74FA4-FC64-46B4-970D-9F9628E5C01C}" type="sibTrans" cxnId="{E31095AC-D983-4DCB-9057-A36C768AE130}">
      <dgm:prSet/>
      <dgm:spPr/>
      <dgm:t>
        <a:bodyPr/>
        <a:lstStyle/>
        <a:p>
          <a:endParaRPr lang="en-US"/>
        </a:p>
      </dgm:t>
    </dgm:pt>
    <dgm:pt modelId="{5D58290E-0180-48D7-AB84-78CA92B770BD}">
      <dgm:prSet/>
      <dgm:spPr/>
      <dgm:t>
        <a:bodyPr/>
        <a:lstStyle/>
        <a:p>
          <a:r>
            <a:rPr lang="en-US"/>
            <a:t>Random Forest</a:t>
          </a:r>
        </a:p>
      </dgm:t>
    </dgm:pt>
    <dgm:pt modelId="{AE489BEF-C089-424D-BFDB-D74AC5C6844E}" type="parTrans" cxnId="{3311FBD5-BBCA-4BD5-81EA-E87A272C5693}">
      <dgm:prSet/>
      <dgm:spPr/>
      <dgm:t>
        <a:bodyPr/>
        <a:lstStyle/>
        <a:p>
          <a:endParaRPr lang="en-US"/>
        </a:p>
      </dgm:t>
    </dgm:pt>
    <dgm:pt modelId="{54CF30AC-A40B-42ED-81BC-DFF09926EF0F}" type="sibTrans" cxnId="{3311FBD5-BBCA-4BD5-81EA-E87A272C5693}">
      <dgm:prSet/>
      <dgm:spPr/>
      <dgm:t>
        <a:bodyPr/>
        <a:lstStyle/>
        <a:p>
          <a:endParaRPr lang="en-US"/>
        </a:p>
      </dgm:t>
    </dgm:pt>
    <dgm:pt modelId="{CEF355A5-75D9-4923-863B-3BC8F4DA5A75}">
      <dgm:prSet/>
      <dgm:spPr/>
      <dgm:t>
        <a:bodyPr/>
        <a:lstStyle/>
        <a:p>
          <a:r>
            <a:rPr lang="en-US"/>
            <a:t>Boosting </a:t>
          </a:r>
        </a:p>
      </dgm:t>
    </dgm:pt>
    <dgm:pt modelId="{DD711421-B10F-4D2C-B57A-77D77BF508C2}" type="parTrans" cxnId="{ECDC114B-E1D0-4D3D-AB42-A286A47B0BD9}">
      <dgm:prSet/>
      <dgm:spPr/>
      <dgm:t>
        <a:bodyPr/>
        <a:lstStyle/>
        <a:p>
          <a:endParaRPr lang="en-US"/>
        </a:p>
      </dgm:t>
    </dgm:pt>
    <dgm:pt modelId="{14348588-ADED-4683-B455-82394094977E}" type="sibTrans" cxnId="{ECDC114B-E1D0-4D3D-AB42-A286A47B0BD9}">
      <dgm:prSet/>
      <dgm:spPr/>
      <dgm:t>
        <a:bodyPr/>
        <a:lstStyle/>
        <a:p>
          <a:endParaRPr lang="en-US"/>
        </a:p>
      </dgm:t>
    </dgm:pt>
    <dgm:pt modelId="{4D9953B1-AED1-4842-996D-FA183E7643A0}">
      <dgm:prSet/>
      <dgm:spPr/>
      <dgm:t>
        <a:bodyPr/>
        <a:lstStyle/>
        <a:p>
          <a:r>
            <a:rPr lang="en-US"/>
            <a:t>Neural Networks</a:t>
          </a:r>
        </a:p>
      </dgm:t>
    </dgm:pt>
    <dgm:pt modelId="{2814A5B5-42D9-4921-843A-E06723C4FC7E}" type="parTrans" cxnId="{C1AA11A8-3B66-4ED1-9871-C7316188E191}">
      <dgm:prSet/>
      <dgm:spPr/>
      <dgm:t>
        <a:bodyPr/>
        <a:lstStyle/>
        <a:p>
          <a:endParaRPr lang="en-US"/>
        </a:p>
      </dgm:t>
    </dgm:pt>
    <dgm:pt modelId="{75E29857-9CDD-4762-A351-F9FDD9908843}" type="sibTrans" cxnId="{C1AA11A8-3B66-4ED1-9871-C7316188E191}">
      <dgm:prSet/>
      <dgm:spPr/>
      <dgm:t>
        <a:bodyPr/>
        <a:lstStyle/>
        <a:p>
          <a:endParaRPr lang="en-US"/>
        </a:p>
      </dgm:t>
    </dgm:pt>
    <dgm:pt modelId="{8DBC5A11-BD28-4794-A52F-D4FDBDB2D429}" type="pres">
      <dgm:prSet presAssocID="{09EA1817-22C7-464F-8A5C-205D40848A48}" presName="root" presStyleCnt="0">
        <dgm:presLayoutVars>
          <dgm:dir/>
          <dgm:resizeHandles val="exact"/>
        </dgm:presLayoutVars>
      </dgm:prSet>
      <dgm:spPr/>
    </dgm:pt>
    <dgm:pt modelId="{CC63DBD9-CE53-46CF-AB2E-C68181C0A195}" type="pres">
      <dgm:prSet presAssocID="{68B319B3-ADA2-4B04-B33D-5054FE3FC53E}" presName="compNode" presStyleCnt="0"/>
      <dgm:spPr/>
    </dgm:pt>
    <dgm:pt modelId="{BA82EF61-4756-4EEE-9201-AE9289F5EF31}" type="pres">
      <dgm:prSet presAssocID="{68B319B3-ADA2-4B04-B33D-5054FE3FC53E}" presName="bgRect" presStyleLbl="bgShp" presStyleIdx="0" presStyleCnt="5"/>
      <dgm:spPr/>
    </dgm:pt>
    <dgm:pt modelId="{00112D84-A093-46AC-BAE2-C367F51F2BA0}" type="pres">
      <dgm:prSet presAssocID="{68B319B3-ADA2-4B04-B33D-5054FE3FC5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904F3CD-1C3C-4618-8DEC-9A6294B61DDC}" type="pres">
      <dgm:prSet presAssocID="{68B319B3-ADA2-4B04-B33D-5054FE3FC53E}" presName="spaceRect" presStyleCnt="0"/>
      <dgm:spPr/>
    </dgm:pt>
    <dgm:pt modelId="{E7955638-3B2E-4DD4-B878-281D06D354BB}" type="pres">
      <dgm:prSet presAssocID="{68B319B3-ADA2-4B04-B33D-5054FE3FC53E}" presName="parTx" presStyleLbl="revTx" presStyleIdx="0" presStyleCnt="5">
        <dgm:presLayoutVars>
          <dgm:chMax val="0"/>
          <dgm:chPref val="0"/>
        </dgm:presLayoutVars>
      </dgm:prSet>
      <dgm:spPr/>
    </dgm:pt>
    <dgm:pt modelId="{D760E8C1-F727-41F7-B475-67C987AE4104}" type="pres">
      <dgm:prSet presAssocID="{76EC280B-3E80-4FD3-85FE-C13F3B8A26A6}" presName="sibTrans" presStyleCnt="0"/>
      <dgm:spPr/>
    </dgm:pt>
    <dgm:pt modelId="{3121585A-8824-439A-A4CE-2E71D4501820}" type="pres">
      <dgm:prSet presAssocID="{D27E37BB-AE58-4DFE-966E-F878A4A04EDF}" presName="compNode" presStyleCnt="0"/>
      <dgm:spPr/>
    </dgm:pt>
    <dgm:pt modelId="{C54AB80A-4838-40E5-9C94-6F2075E5048F}" type="pres">
      <dgm:prSet presAssocID="{D27E37BB-AE58-4DFE-966E-F878A4A04EDF}" presName="bgRect" presStyleLbl="bgShp" presStyleIdx="1" presStyleCnt="5"/>
      <dgm:spPr/>
    </dgm:pt>
    <dgm:pt modelId="{3DE3E752-D8BB-40BD-81C9-7A3D07795B29}" type="pres">
      <dgm:prSet presAssocID="{D27E37BB-AE58-4DFE-966E-F878A4A04ED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81B06272-716F-4085-8577-3898E05DF030}" type="pres">
      <dgm:prSet presAssocID="{D27E37BB-AE58-4DFE-966E-F878A4A04EDF}" presName="spaceRect" presStyleCnt="0"/>
      <dgm:spPr/>
    </dgm:pt>
    <dgm:pt modelId="{A1F8FE67-92F7-4F29-B35E-E3FCEE962B23}" type="pres">
      <dgm:prSet presAssocID="{D27E37BB-AE58-4DFE-966E-F878A4A04EDF}" presName="parTx" presStyleLbl="revTx" presStyleIdx="1" presStyleCnt="5">
        <dgm:presLayoutVars>
          <dgm:chMax val="0"/>
          <dgm:chPref val="0"/>
        </dgm:presLayoutVars>
      </dgm:prSet>
      <dgm:spPr/>
    </dgm:pt>
    <dgm:pt modelId="{514C530F-76EA-4490-AD91-554EC6BC94B9}" type="pres">
      <dgm:prSet presAssocID="{D7B74FA4-FC64-46B4-970D-9F9628E5C01C}" presName="sibTrans" presStyleCnt="0"/>
      <dgm:spPr/>
    </dgm:pt>
    <dgm:pt modelId="{332480D9-EE75-4FBE-BE98-3E5F12DDF1F3}" type="pres">
      <dgm:prSet presAssocID="{5D58290E-0180-48D7-AB84-78CA92B770BD}" presName="compNode" presStyleCnt="0"/>
      <dgm:spPr/>
    </dgm:pt>
    <dgm:pt modelId="{66DBCC2C-9F95-494B-ABE0-DC7796691025}" type="pres">
      <dgm:prSet presAssocID="{5D58290E-0180-48D7-AB84-78CA92B770BD}" presName="bgRect" presStyleLbl="bgShp" presStyleIdx="2" presStyleCnt="5"/>
      <dgm:spPr/>
    </dgm:pt>
    <dgm:pt modelId="{3023BCE5-04F4-446D-965D-14D2E00A2528}" type="pres">
      <dgm:prSet presAssocID="{5D58290E-0180-48D7-AB84-78CA92B770B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 tree"/>
        </a:ext>
      </dgm:extLst>
    </dgm:pt>
    <dgm:pt modelId="{D31C1BAA-A654-44C9-BEB1-C822D57709BA}" type="pres">
      <dgm:prSet presAssocID="{5D58290E-0180-48D7-AB84-78CA92B770BD}" presName="spaceRect" presStyleCnt="0"/>
      <dgm:spPr/>
    </dgm:pt>
    <dgm:pt modelId="{8487221F-1375-4E9D-BD96-706F66CAF583}" type="pres">
      <dgm:prSet presAssocID="{5D58290E-0180-48D7-AB84-78CA92B770BD}" presName="parTx" presStyleLbl="revTx" presStyleIdx="2" presStyleCnt="5">
        <dgm:presLayoutVars>
          <dgm:chMax val="0"/>
          <dgm:chPref val="0"/>
        </dgm:presLayoutVars>
      </dgm:prSet>
      <dgm:spPr/>
    </dgm:pt>
    <dgm:pt modelId="{3C7B6D51-B60B-4F44-BF90-B0B41EF6D119}" type="pres">
      <dgm:prSet presAssocID="{54CF30AC-A40B-42ED-81BC-DFF09926EF0F}" presName="sibTrans" presStyleCnt="0"/>
      <dgm:spPr/>
    </dgm:pt>
    <dgm:pt modelId="{F83D5C55-B910-4705-8B3B-5CBA67FBE3B0}" type="pres">
      <dgm:prSet presAssocID="{CEF355A5-75D9-4923-863B-3BC8F4DA5A75}" presName="compNode" presStyleCnt="0"/>
      <dgm:spPr/>
    </dgm:pt>
    <dgm:pt modelId="{CC7F1C0D-D967-48CF-A599-68187FB284E8}" type="pres">
      <dgm:prSet presAssocID="{CEF355A5-75D9-4923-863B-3BC8F4DA5A75}" presName="bgRect" presStyleLbl="bgShp" presStyleIdx="3" presStyleCnt="5"/>
      <dgm:spPr/>
    </dgm:pt>
    <dgm:pt modelId="{9AF01992-9D3C-4FE5-88C6-0AF14B4DAF1D}" type="pres">
      <dgm:prSet presAssocID="{CEF355A5-75D9-4923-863B-3BC8F4DA5A7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342767AA-D0D2-4F6E-B6F6-383C973A86A9}" type="pres">
      <dgm:prSet presAssocID="{CEF355A5-75D9-4923-863B-3BC8F4DA5A75}" presName="spaceRect" presStyleCnt="0"/>
      <dgm:spPr/>
    </dgm:pt>
    <dgm:pt modelId="{7F125EA3-4128-4CF7-BA9C-273BDBBE372B}" type="pres">
      <dgm:prSet presAssocID="{CEF355A5-75D9-4923-863B-3BC8F4DA5A75}" presName="parTx" presStyleLbl="revTx" presStyleIdx="3" presStyleCnt="5">
        <dgm:presLayoutVars>
          <dgm:chMax val="0"/>
          <dgm:chPref val="0"/>
        </dgm:presLayoutVars>
      </dgm:prSet>
      <dgm:spPr/>
    </dgm:pt>
    <dgm:pt modelId="{DAC3A5B0-B511-43BE-ACE4-8A4E827045BA}" type="pres">
      <dgm:prSet presAssocID="{14348588-ADED-4683-B455-82394094977E}" presName="sibTrans" presStyleCnt="0"/>
      <dgm:spPr/>
    </dgm:pt>
    <dgm:pt modelId="{1E7BBE62-8CD1-46B0-8BF3-BD78CD3AB155}" type="pres">
      <dgm:prSet presAssocID="{4D9953B1-AED1-4842-996D-FA183E7643A0}" presName="compNode" presStyleCnt="0"/>
      <dgm:spPr/>
    </dgm:pt>
    <dgm:pt modelId="{C29C3AE6-77DE-447E-AF67-D6DBF97086EC}" type="pres">
      <dgm:prSet presAssocID="{4D9953B1-AED1-4842-996D-FA183E7643A0}" presName="bgRect" presStyleLbl="bgShp" presStyleIdx="4" presStyleCnt="5"/>
      <dgm:spPr/>
    </dgm:pt>
    <dgm:pt modelId="{86DD7F71-DBEA-4793-87C1-6C818774F462}" type="pres">
      <dgm:prSet presAssocID="{4D9953B1-AED1-4842-996D-FA183E7643A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95293094-56A5-416F-9633-A2C4BCA0E6CD}" type="pres">
      <dgm:prSet presAssocID="{4D9953B1-AED1-4842-996D-FA183E7643A0}" presName="spaceRect" presStyleCnt="0"/>
      <dgm:spPr/>
    </dgm:pt>
    <dgm:pt modelId="{B54D7410-F2BD-4F5A-BBDF-463D72B52A18}" type="pres">
      <dgm:prSet presAssocID="{4D9953B1-AED1-4842-996D-FA183E7643A0}" presName="parTx" presStyleLbl="revTx" presStyleIdx="4" presStyleCnt="5">
        <dgm:presLayoutVars>
          <dgm:chMax val="0"/>
          <dgm:chPref val="0"/>
        </dgm:presLayoutVars>
      </dgm:prSet>
      <dgm:spPr/>
    </dgm:pt>
  </dgm:ptLst>
  <dgm:cxnLst>
    <dgm:cxn modelId="{DC324007-6B76-4A97-8414-D3F3F60A954E}" type="presOf" srcId="{CEF355A5-75D9-4923-863B-3BC8F4DA5A75}" destId="{7F125EA3-4128-4CF7-BA9C-273BDBBE372B}" srcOrd="0" destOrd="0" presId="urn:microsoft.com/office/officeart/2018/2/layout/IconVerticalSolidList"/>
    <dgm:cxn modelId="{CFE9CA5B-990D-46D8-B0C4-D587F4E256F1}" type="presOf" srcId="{D27E37BB-AE58-4DFE-966E-F878A4A04EDF}" destId="{A1F8FE67-92F7-4F29-B35E-E3FCEE962B23}" srcOrd="0" destOrd="0" presId="urn:microsoft.com/office/officeart/2018/2/layout/IconVerticalSolidList"/>
    <dgm:cxn modelId="{ECDC114B-E1D0-4D3D-AB42-A286A47B0BD9}" srcId="{09EA1817-22C7-464F-8A5C-205D40848A48}" destId="{CEF355A5-75D9-4923-863B-3BC8F4DA5A75}" srcOrd="3" destOrd="0" parTransId="{DD711421-B10F-4D2C-B57A-77D77BF508C2}" sibTransId="{14348588-ADED-4683-B455-82394094977E}"/>
    <dgm:cxn modelId="{80B20C4D-498F-497D-970A-BF328A66C959}" type="presOf" srcId="{68B319B3-ADA2-4B04-B33D-5054FE3FC53E}" destId="{E7955638-3B2E-4DD4-B878-281D06D354BB}" srcOrd="0" destOrd="0" presId="urn:microsoft.com/office/officeart/2018/2/layout/IconVerticalSolidList"/>
    <dgm:cxn modelId="{F7A8A04F-E8A3-4361-96D3-919CF7D62B90}" type="presOf" srcId="{09EA1817-22C7-464F-8A5C-205D40848A48}" destId="{8DBC5A11-BD28-4794-A52F-D4FDBDB2D429}" srcOrd="0" destOrd="0" presId="urn:microsoft.com/office/officeart/2018/2/layout/IconVerticalSolidList"/>
    <dgm:cxn modelId="{FFC45498-972C-4674-BDD4-7E576615D6DE}" srcId="{09EA1817-22C7-464F-8A5C-205D40848A48}" destId="{68B319B3-ADA2-4B04-B33D-5054FE3FC53E}" srcOrd="0" destOrd="0" parTransId="{5C0D0171-3353-4774-BE94-6BF059EFAFE0}" sibTransId="{76EC280B-3E80-4FD3-85FE-C13F3B8A26A6}"/>
    <dgm:cxn modelId="{C1AA11A8-3B66-4ED1-9871-C7316188E191}" srcId="{09EA1817-22C7-464F-8A5C-205D40848A48}" destId="{4D9953B1-AED1-4842-996D-FA183E7643A0}" srcOrd="4" destOrd="0" parTransId="{2814A5B5-42D9-4921-843A-E06723C4FC7E}" sibTransId="{75E29857-9CDD-4762-A351-F9FDD9908843}"/>
    <dgm:cxn modelId="{E31095AC-D983-4DCB-9057-A36C768AE130}" srcId="{09EA1817-22C7-464F-8A5C-205D40848A48}" destId="{D27E37BB-AE58-4DFE-966E-F878A4A04EDF}" srcOrd="1" destOrd="0" parTransId="{0E9D64C6-5BBD-4030-8FCF-99734F868437}" sibTransId="{D7B74FA4-FC64-46B4-970D-9F9628E5C01C}"/>
    <dgm:cxn modelId="{85F6D9B4-69C8-4A63-8EB0-73C1A00D0B71}" type="presOf" srcId="{4D9953B1-AED1-4842-996D-FA183E7643A0}" destId="{B54D7410-F2BD-4F5A-BBDF-463D72B52A18}" srcOrd="0" destOrd="0" presId="urn:microsoft.com/office/officeart/2018/2/layout/IconVerticalSolidList"/>
    <dgm:cxn modelId="{3311FBD5-BBCA-4BD5-81EA-E87A272C5693}" srcId="{09EA1817-22C7-464F-8A5C-205D40848A48}" destId="{5D58290E-0180-48D7-AB84-78CA92B770BD}" srcOrd="2" destOrd="0" parTransId="{AE489BEF-C089-424D-BFDB-D74AC5C6844E}" sibTransId="{54CF30AC-A40B-42ED-81BC-DFF09926EF0F}"/>
    <dgm:cxn modelId="{9457EDE6-0EF7-43AF-947A-4C5AF9E07C97}" type="presOf" srcId="{5D58290E-0180-48D7-AB84-78CA92B770BD}" destId="{8487221F-1375-4E9D-BD96-706F66CAF583}" srcOrd="0" destOrd="0" presId="urn:microsoft.com/office/officeart/2018/2/layout/IconVerticalSolidList"/>
    <dgm:cxn modelId="{F003E02F-6141-469E-9CD5-ED8372F98E26}" type="presParOf" srcId="{8DBC5A11-BD28-4794-A52F-D4FDBDB2D429}" destId="{CC63DBD9-CE53-46CF-AB2E-C68181C0A195}" srcOrd="0" destOrd="0" presId="urn:microsoft.com/office/officeart/2018/2/layout/IconVerticalSolidList"/>
    <dgm:cxn modelId="{6569D23A-433A-4991-A296-71EF73BA85D9}" type="presParOf" srcId="{CC63DBD9-CE53-46CF-AB2E-C68181C0A195}" destId="{BA82EF61-4756-4EEE-9201-AE9289F5EF31}" srcOrd="0" destOrd="0" presId="urn:microsoft.com/office/officeart/2018/2/layout/IconVerticalSolidList"/>
    <dgm:cxn modelId="{8FBD5309-415F-48D3-B585-1B4F87CE9FA2}" type="presParOf" srcId="{CC63DBD9-CE53-46CF-AB2E-C68181C0A195}" destId="{00112D84-A093-46AC-BAE2-C367F51F2BA0}" srcOrd="1" destOrd="0" presId="urn:microsoft.com/office/officeart/2018/2/layout/IconVerticalSolidList"/>
    <dgm:cxn modelId="{5755AEEB-F7D2-461A-9F8D-FC2812F37F03}" type="presParOf" srcId="{CC63DBD9-CE53-46CF-AB2E-C68181C0A195}" destId="{7904F3CD-1C3C-4618-8DEC-9A6294B61DDC}" srcOrd="2" destOrd="0" presId="urn:microsoft.com/office/officeart/2018/2/layout/IconVerticalSolidList"/>
    <dgm:cxn modelId="{8932BE4A-7E25-451A-AEE8-A3648E5FD0C9}" type="presParOf" srcId="{CC63DBD9-CE53-46CF-AB2E-C68181C0A195}" destId="{E7955638-3B2E-4DD4-B878-281D06D354BB}" srcOrd="3" destOrd="0" presId="urn:microsoft.com/office/officeart/2018/2/layout/IconVerticalSolidList"/>
    <dgm:cxn modelId="{6B648A29-421B-44A2-BD2B-44BD32278574}" type="presParOf" srcId="{8DBC5A11-BD28-4794-A52F-D4FDBDB2D429}" destId="{D760E8C1-F727-41F7-B475-67C987AE4104}" srcOrd="1" destOrd="0" presId="urn:microsoft.com/office/officeart/2018/2/layout/IconVerticalSolidList"/>
    <dgm:cxn modelId="{8185DC08-465E-42F1-9C55-4E6485F9830C}" type="presParOf" srcId="{8DBC5A11-BD28-4794-A52F-D4FDBDB2D429}" destId="{3121585A-8824-439A-A4CE-2E71D4501820}" srcOrd="2" destOrd="0" presId="urn:microsoft.com/office/officeart/2018/2/layout/IconVerticalSolidList"/>
    <dgm:cxn modelId="{A8F6B0BD-FD77-4354-9CC7-01708E903B72}" type="presParOf" srcId="{3121585A-8824-439A-A4CE-2E71D4501820}" destId="{C54AB80A-4838-40E5-9C94-6F2075E5048F}" srcOrd="0" destOrd="0" presId="urn:microsoft.com/office/officeart/2018/2/layout/IconVerticalSolidList"/>
    <dgm:cxn modelId="{B7A7CE00-B901-465B-8CCE-F04039541DE1}" type="presParOf" srcId="{3121585A-8824-439A-A4CE-2E71D4501820}" destId="{3DE3E752-D8BB-40BD-81C9-7A3D07795B29}" srcOrd="1" destOrd="0" presId="urn:microsoft.com/office/officeart/2018/2/layout/IconVerticalSolidList"/>
    <dgm:cxn modelId="{1784E557-6572-4E9B-9CF0-C7CFCCAE8A25}" type="presParOf" srcId="{3121585A-8824-439A-A4CE-2E71D4501820}" destId="{81B06272-716F-4085-8577-3898E05DF030}" srcOrd="2" destOrd="0" presId="urn:microsoft.com/office/officeart/2018/2/layout/IconVerticalSolidList"/>
    <dgm:cxn modelId="{56EAD958-0285-46DC-8BD5-94B29D7842D5}" type="presParOf" srcId="{3121585A-8824-439A-A4CE-2E71D4501820}" destId="{A1F8FE67-92F7-4F29-B35E-E3FCEE962B23}" srcOrd="3" destOrd="0" presId="urn:microsoft.com/office/officeart/2018/2/layout/IconVerticalSolidList"/>
    <dgm:cxn modelId="{61B994E4-7C38-4491-9CF6-BFDCC2234C64}" type="presParOf" srcId="{8DBC5A11-BD28-4794-A52F-D4FDBDB2D429}" destId="{514C530F-76EA-4490-AD91-554EC6BC94B9}" srcOrd="3" destOrd="0" presId="urn:microsoft.com/office/officeart/2018/2/layout/IconVerticalSolidList"/>
    <dgm:cxn modelId="{90655FA7-8BC0-473F-B39D-501B1EAAAF98}" type="presParOf" srcId="{8DBC5A11-BD28-4794-A52F-D4FDBDB2D429}" destId="{332480D9-EE75-4FBE-BE98-3E5F12DDF1F3}" srcOrd="4" destOrd="0" presId="urn:microsoft.com/office/officeart/2018/2/layout/IconVerticalSolidList"/>
    <dgm:cxn modelId="{26EF1818-84F3-45FA-9A85-870D40328EFC}" type="presParOf" srcId="{332480D9-EE75-4FBE-BE98-3E5F12DDF1F3}" destId="{66DBCC2C-9F95-494B-ABE0-DC7796691025}" srcOrd="0" destOrd="0" presId="urn:microsoft.com/office/officeart/2018/2/layout/IconVerticalSolidList"/>
    <dgm:cxn modelId="{9543E41E-7795-492A-9690-170B1153B942}" type="presParOf" srcId="{332480D9-EE75-4FBE-BE98-3E5F12DDF1F3}" destId="{3023BCE5-04F4-446D-965D-14D2E00A2528}" srcOrd="1" destOrd="0" presId="urn:microsoft.com/office/officeart/2018/2/layout/IconVerticalSolidList"/>
    <dgm:cxn modelId="{B9B0D81D-5E32-461A-AC3A-D631FA3C7C33}" type="presParOf" srcId="{332480D9-EE75-4FBE-BE98-3E5F12DDF1F3}" destId="{D31C1BAA-A654-44C9-BEB1-C822D57709BA}" srcOrd="2" destOrd="0" presId="urn:microsoft.com/office/officeart/2018/2/layout/IconVerticalSolidList"/>
    <dgm:cxn modelId="{D384B827-F0C1-452F-911B-69DE7D6683B3}" type="presParOf" srcId="{332480D9-EE75-4FBE-BE98-3E5F12DDF1F3}" destId="{8487221F-1375-4E9D-BD96-706F66CAF583}" srcOrd="3" destOrd="0" presId="urn:microsoft.com/office/officeart/2018/2/layout/IconVerticalSolidList"/>
    <dgm:cxn modelId="{46069050-95FE-40F4-B27D-53397FD15C30}" type="presParOf" srcId="{8DBC5A11-BD28-4794-A52F-D4FDBDB2D429}" destId="{3C7B6D51-B60B-4F44-BF90-B0B41EF6D119}" srcOrd="5" destOrd="0" presId="urn:microsoft.com/office/officeart/2018/2/layout/IconVerticalSolidList"/>
    <dgm:cxn modelId="{D8F480C9-3F3C-4E33-9551-55CEDA7F4301}" type="presParOf" srcId="{8DBC5A11-BD28-4794-A52F-D4FDBDB2D429}" destId="{F83D5C55-B910-4705-8B3B-5CBA67FBE3B0}" srcOrd="6" destOrd="0" presId="urn:microsoft.com/office/officeart/2018/2/layout/IconVerticalSolidList"/>
    <dgm:cxn modelId="{27BE0767-7E2F-49C9-9FFE-07984ACF9B44}" type="presParOf" srcId="{F83D5C55-B910-4705-8B3B-5CBA67FBE3B0}" destId="{CC7F1C0D-D967-48CF-A599-68187FB284E8}" srcOrd="0" destOrd="0" presId="urn:microsoft.com/office/officeart/2018/2/layout/IconVerticalSolidList"/>
    <dgm:cxn modelId="{D5003DEA-6367-4871-9B30-7907FCC048AA}" type="presParOf" srcId="{F83D5C55-B910-4705-8B3B-5CBA67FBE3B0}" destId="{9AF01992-9D3C-4FE5-88C6-0AF14B4DAF1D}" srcOrd="1" destOrd="0" presId="urn:microsoft.com/office/officeart/2018/2/layout/IconVerticalSolidList"/>
    <dgm:cxn modelId="{BC5607DB-59E2-468E-B80C-EF27253CFEC4}" type="presParOf" srcId="{F83D5C55-B910-4705-8B3B-5CBA67FBE3B0}" destId="{342767AA-D0D2-4F6E-B6F6-383C973A86A9}" srcOrd="2" destOrd="0" presId="urn:microsoft.com/office/officeart/2018/2/layout/IconVerticalSolidList"/>
    <dgm:cxn modelId="{C9A08487-DF4D-41B8-B082-DB69FD1C060A}" type="presParOf" srcId="{F83D5C55-B910-4705-8B3B-5CBA67FBE3B0}" destId="{7F125EA3-4128-4CF7-BA9C-273BDBBE372B}" srcOrd="3" destOrd="0" presId="urn:microsoft.com/office/officeart/2018/2/layout/IconVerticalSolidList"/>
    <dgm:cxn modelId="{48F8570C-D9EC-4801-8CA7-EECB65721715}" type="presParOf" srcId="{8DBC5A11-BD28-4794-A52F-D4FDBDB2D429}" destId="{DAC3A5B0-B511-43BE-ACE4-8A4E827045BA}" srcOrd="7" destOrd="0" presId="urn:microsoft.com/office/officeart/2018/2/layout/IconVerticalSolidList"/>
    <dgm:cxn modelId="{DB272A9F-C0DD-4692-B9CB-D549F6A8112F}" type="presParOf" srcId="{8DBC5A11-BD28-4794-A52F-D4FDBDB2D429}" destId="{1E7BBE62-8CD1-46B0-8BF3-BD78CD3AB155}" srcOrd="8" destOrd="0" presId="urn:microsoft.com/office/officeart/2018/2/layout/IconVerticalSolidList"/>
    <dgm:cxn modelId="{19337E29-CC1F-4D1B-99C9-93B8D0967964}" type="presParOf" srcId="{1E7BBE62-8CD1-46B0-8BF3-BD78CD3AB155}" destId="{C29C3AE6-77DE-447E-AF67-D6DBF97086EC}" srcOrd="0" destOrd="0" presId="urn:microsoft.com/office/officeart/2018/2/layout/IconVerticalSolidList"/>
    <dgm:cxn modelId="{9C4A7C91-B9AD-4766-93B9-B4701B7C021B}" type="presParOf" srcId="{1E7BBE62-8CD1-46B0-8BF3-BD78CD3AB155}" destId="{86DD7F71-DBEA-4793-87C1-6C818774F462}" srcOrd="1" destOrd="0" presId="urn:microsoft.com/office/officeart/2018/2/layout/IconVerticalSolidList"/>
    <dgm:cxn modelId="{E2758E74-1CE5-4A8D-81FE-D312291C04B5}" type="presParOf" srcId="{1E7BBE62-8CD1-46B0-8BF3-BD78CD3AB155}" destId="{95293094-56A5-416F-9633-A2C4BCA0E6CD}" srcOrd="2" destOrd="0" presId="urn:microsoft.com/office/officeart/2018/2/layout/IconVerticalSolidList"/>
    <dgm:cxn modelId="{CD10DE12-C601-42E1-AD0D-4434E3298D5C}" type="presParOf" srcId="{1E7BBE62-8CD1-46B0-8BF3-BD78CD3AB155}" destId="{B54D7410-F2BD-4F5A-BBDF-463D72B52A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AD264B-ED25-42CE-9881-C479AEEEF2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C458D8-DBE5-4744-AE32-7E3868A024E9}">
      <dgm:prSet/>
      <dgm:spPr/>
      <dgm:t>
        <a:bodyPr/>
        <a:lstStyle/>
        <a:p>
          <a:pPr>
            <a:lnSpc>
              <a:spcPct val="100000"/>
            </a:lnSpc>
          </a:pPr>
          <a:r>
            <a:rPr lang="en-US"/>
            <a:t>Initial Recall: 84.8107%</a:t>
          </a:r>
        </a:p>
      </dgm:t>
    </dgm:pt>
    <dgm:pt modelId="{12FBFC02-41D7-4934-9127-036F46761CBB}" type="parTrans" cxnId="{AE4D039A-4C91-4031-834A-EA1D35CA9B6A}">
      <dgm:prSet/>
      <dgm:spPr/>
      <dgm:t>
        <a:bodyPr/>
        <a:lstStyle/>
        <a:p>
          <a:endParaRPr lang="en-US"/>
        </a:p>
      </dgm:t>
    </dgm:pt>
    <dgm:pt modelId="{8AC7CE2E-3AB4-45ED-A040-E509432CC196}" type="sibTrans" cxnId="{AE4D039A-4C91-4031-834A-EA1D35CA9B6A}">
      <dgm:prSet/>
      <dgm:spPr/>
      <dgm:t>
        <a:bodyPr/>
        <a:lstStyle/>
        <a:p>
          <a:endParaRPr lang="en-US"/>
        </a:p>
      </dgm:t>
    </dgm:pt>
    <dgm:pt modelId="{9C4F19D5-8F69-4A19-B816-9A34E44EFAEE}">
      <dgm:prSet/>
      <dgm:spPr/>
      <dgm:t>
        <a:bodyPr/>
        <a:lstStyle/>
        <a:p>
          <a:pPr>
            <a:lnSpc>
              <a:spcPct val="100000"/>
            </a:lnSpc>
          </a:pPr>
          <a:r>
            <a:rPr lang="en-US" dirty="0" err="1"/>
            <a:t>Gridsearch</a:t>
          </a:r>
          <a:endParaRPr lang="en-US" dirty="0"/>
        </a:p>
      </dgm:t>
    </dgm:pt>
    <dgm:pt modelId="{E420C7C1-45CB-4698-B66C-4AC7252D39B7}" type="parTrans" cxnId="{9D1D2FF9-77B3-4495-B341-FDCB617CA103}">
      <dgm:prSet/>
      <dgm:spPr/>
      <dgm:t>
        <a:bodyPr/>
        <a:lstStyle/>
        <a:p>
          <a:endParaRPr lang="en-US"/>
        </a:p>
      </dgm:t>
    </dgm:pt>
    <dgm:pt modelId="{DB651AED-5C06-40BC-AE90-05460687BFF3}" type="sibTrans" cxnId="{9D1D2FF9-77B3-4495-B341-FDCB617CA103}">
      <dgm:prSet/>
      <dgm:spPr/>
      <dgm:t>
        <a:bodyPr/>
        <a:lstStyle/>
        <a:p>
          <a:endParaRPr lang="en-US"/>
        </a:p>
      </dgm:t>
    </dgm:pt>
    <dgm:pt modelId="{41B0DF8C-CA23-43BF-B4A7-C4677B90495A}">
      <dgm:prSet/>
      <dgm:spPr/>
      <dgm:t>
        <a:bodyPr/>
        <a:lstStyle/>
        <a:p>
          <a:pPr>
            <a:lnSpc>
              <a:spcPct val="100000"/>
            </a:lnSpc>
          </a:pPr>
          <a:r>
            <a:rPr lang="en-US" dirty="0"/>
            <a:t>Penalty term</a:t>
          </a:r>
        </a:p>
      </dgm:t>
    </dgm:pt>
    <dgm:pt modelId="{B359BC67-D3FF-4DEF-AC0E-9E550B281E46}" type="parTrans" cxnId="{611F359F-1FB3-4517-8330-CCAD574A296A}">
      <dgm:prSet/>
      <dgm:spPr/>
      <dgm:t>
        <a:bodyPr/>
        <a:lstStyle/>
        <a:p>
          <a:endParaRPr lang="en-US"/>
        </a:p>
      </dgm:t>
    </dgm:pt>
    <dgm:pt modelId="{1D638CFE-8883-4571-9360-A9857FA0F6B3}" type="sibTrans" cxnId="{611F359F-1FB3-4517-8330-CCAD574A296A}">
      <dgm:prSet/>
      <dgm:spPr/>
      <dgm:t>
        <a:bodyPr/>
        <a:lstStyle/>
        <a:p>
          <a:endParaRPr lang="en-US"/>
        </a:p>
      </dgm:t>
    </dgm:pt>
    <dgm:pt modelId="{3DA30582-3E35-4776-AB6A-F8905B290BF9}">
      <dgm:prSet/>
      <dgm:spPr/>
      <dgm:t>
        <a:bodyPr/>
        <a:lstStyle/>
        <a:p>
          <a:pPr>
            <a:lnSpc>
              <a:spcPct val="100000"/>
            </a:lnSpc>
          </a:pPr>
          <a:r>
            <a:rPr lang="en-US"/>
            <a:t>C</a:t>
          </a:r>
        </a:p>
      </dgm:t>
    </dgm:pt>
    <dgm:pt modelId="{5D6C8A3B-8360-450A-808E-4A002B8CE806}" type="parTrans" cxnId="{400D22BA-68AB-4FDE-A8E5-0328943C8DDF}">
      <dgm:prSet/>
      <dgm:spPr/>
      <dgm:t>
        <a:bodyPr/>
        <a:lstStyle/>
        <a:p>
          <a:endParaRPr lang="en-US"/>
        </a:p>
      </dgm:t>
    </dgm:pt>
    <dgm:pt modelId="{C4A8386C-E833-456D-BA79-C2357DF513AC}" type="sibTrans" cxnId="{400D22BA-68AB-4FDE-A8E5-0328943C8DDF}">
      <dgm:prSet/>
      <dgm:spPr/>
      <dgm:t>
        <a:bodyPr/>
        <a:lstStyle/>
        <a:p>
          <a:endParaRPr lang="en-US"/>
        </a:p>
      </dgm:t>
    </dgm:pt>
    <dgm:pt modelId="{F81F03A6-D018-49CA-9DCE-1DF70AB15DD2}">
      <dgm:prSet/>
      <dgm:spPr/>
      <dgm:t>
        <a:bodyPr/>
        <a:lstStyle/>
        <a:p>
          <a:pPr>
            <a:lnSpc>
              <a:spcPct val="100000"/>
            </a:lnSpc>
          </a:pPr>
          <a:r>
            <a:rPr lang="en-US" dirty="0"/>
            <a:t>Solver</a:t>
          </a:r>
        </a:p>
      </dgm:t>
    </dgm:pt>
    <dgm:pt modelId="{861F02E5-33C8-4554-93F6-0D126F30F8EF}" type="parTrans" cxnId="{E1A8141E-654C-4704-82A8-C5210E910963}">
      <dgm:prSet/>
      <dgm:spPr/>
      <dgm:t>
        <a:bodyPr/>
        <a:lstStyle/>
        <a:p>
          <a:endParaRPr lang="en-US"/>
        </a:p>
      </dgm:t>
    </dgm:pt>
    <dgm:pt modelId="{9BAB7CC8-DC2A-40EE-A136-EE87359CC84C}" type="sibTrans" cxnId="{E1A8141E-654C-4704-82A8-C5210E910963}">
      <dgm:prSet/>
      <dgm:spPr/>
      <dgm:t>
        <a:bodyPr/>
        <a:lstStyle/>
        <a:p>
          <a:endParaRPr lang="en-US"/>
        </a:p>
      </dgm:t>
    </dgm:pt>
    <dgm:pt modelId="{945AD0B0-6732-40CF-B0EE-F28471063F37}">
      <dgm:prSet/>
      <dgm:spPr/>
      <dgm:t>
        <a:bodyPr/>
        <a:lstStyle/>
        <a:p>
          <a:pPr>
            <a:lnSpc>
              <a:spcPct val="100000"/>
            </a:lnSpc>
          </a:pPr>
          <a:r>
            <a:rPr lang="en-US"/>
            <a:t>Max_Iterations</a:t>
          </a:r>
        </a:p>
      </dgm:t>
    </dgm:pt>
    <dgm:pt modelId="{1776F5E6-9738-4C7F-AAF6-EAFBB86D3001}" type="parTrans" cxnId="{CD293B7F-55BD-4B1A-BD87-FFF43AF87402}">
      <dgm:prSet/>
      <dgm:spPr/>
      <dgm:t>
        <a:bodyPr/>
        <a:lstStyle/>
        <a:p>
          <a:endParaRPr lang="en-US"/>
        </a:p>
      </dgm:t>
    </dgm:pt>
    <dgm:pt modelId="{A2DB25B8-F575-4FC8-94FE-8F6FC0E6DC18}" type="sibTrans" cxnId="{CD293B7F-55BD-4B1A-BD87-FFF43AF87402}">
      <dgm:prSet/>
      <dgm:spPr/>
      <dgm:t>
        <a:bodyPr/>
        <a:lstStyle/>
        <a:p>
          <a:endParaRPr lang="en-US"/>
        </a:p>
      </dgm:t>
    </dgm:pt>
    <dgm:pt modelId="{E23135DF-C051-4EA1-AA82-888CE1FE61FF}">
      <dgm:prSet/>
      <dgm:spPr/>
      <dgm:t>
        <a:bodyPr/>
        <a:lstStyle/>
        <a:p>
          <a:pPr>
            <a:lnSpc>
              <a:spcPct val="100000"/>
            </a:lnSpc>
          </a:pPr>
          <a:r>
            <a:rPr lang="en-US"/>
            <a:t>Final Recall: 84.8108%</a:t>
          </a:r>
        </a:p>
      </dgm:t>
    </dgm:pt>
    <dgm:pt modelId="{698F1D91-143C-4DDF-8563-8F8EFD582033}" type="parTrans" cxnId="{10FBE308-A058-4BDD-B6B1-C8340188EEA9}">
      <dgm:prSet/>
      <dgm:spPr/>
      <dgm:t>
        <a:bodyPr/>
        <a:lstStyle/>
        <a:p>
          <a:endParaRPr lang="en-US"/>
        </a:p>
      </dgm:t>
    </dgm:pt>
    <dgm:pt modelId="{447902D9-80BD-4F76-A6CA-54ADD95EB8B9}" type="sibTrans" cxnId="{10FBE308-A058-4BDD-B6B1-C8340188EEA9}">
      <dgm:prSet/>
      <dgm:spPr/>
      <dgm:t>
        <a:bodyPr/>
        <a:lstStyle/>
        <a:p>
          <a:endParaRPr lang="en-US"/>
        </a:p>
      </dgm:t>
    </dgm:pt>
    <dgm:pt modelId="{92FC3CC4-0C96-4909-AA1D-3B580B53D04F}">
      <dgm:prSet/>
      <dgm:spPr/>
      <dgm:t>
        <a:bodyPr/>
        <a:lstStyle/>
        <a:p>
          <a:pPr>
            <a:lnSpc>
              <a:spcPct val="100000"/>
            </a:lnSpc>
          </a:pPr>
          <a:r>
            <a:rPr lang="en-US"/>
            <a:t>Time: 643s</a:t>
          </a:r>
        </a:p>
      </dgm:t>
    </dgm:pt>
    <dgm:pt modelId="{09DE46A7-AA1F-4491-AA35-1C6BC803E631}" type="parTrans" cxnId="{505CF590-E103-40D8-A492-B3DDE8D7BE71}">
      <dgm:prSet/>
      <dgm:spPr/>
      <dgm:t>
        <a:bodyPr/>
        <a:lstStyle/>
        <a:p>
          <a:endParaRPr lang="en-US"/>
        </a:p>
      </dgm:t>
    </dgm:pt>
    <dgm:pt modelId="{EA00A081-752E-462C-8907-C07E71FBE63C}" type="sibTrans" cxnId="{505CF590-E103-40D8-A492-B3DDE8D7BE71}">
      <dgm:prSet/>
      <dgm:spPr/>
      <dgm:t>
        <a:bodyPr/>
        <a:lstStyle/>
        <a:p>
          <a:endParaRPr lang="en-US"/>
        </a:p>
      </dgm:t>
    </dgm:pt>
    <dgm:pt modelId="{31B64C80-3A7B-412F-ABF8-226C83008F98}" type="pres">
      <dgm:prSet presAssocID="{06AD264B-ED25-42CE-9881-C479AEEEF2D2}" presName="root" presStyleCnt="0">
        <dgm:presLayoutVars>
          <dgm:dir/>
          <dgm:resizeHandles val="exact"/>
        </dgm:presLayoutVars>
      </dgm:prSet>
      <dgm:spPr/>
    </dgm:pt>
    <dgm:pt modelId="{0719EBC6-458B-4E93-B688-310B079A9EF6}" type="pres">
      <dgm:prSet presAssocID="{65C458D8-DBE5-4744-AE32-7E3868A024E9}" presName="compNode" presStyleCnt="0"/>
      <dgm:spPr/>
    </dgm:pt>
    <dgm:pt modelId="{7F8BFFBA-7D5B-4EFF-979D-C43D7EFC8ADC}" type="pres">
      <dgm:prSet presAssocID="{65C458D8-DBE5-4744-AE32-7E3868A024E9}" presName="bgRect" presStyleLbl="bgShp" presStyleIdx="0" presStyleCnt="8"/>
      <dgm:spPr/>
    </dgm:pt>
    <dgm:pt modelId="{2BFE38EA-4CF4-4C46-9AC3-395C7822016E}" type="pres">
      <dgm:prSet presAssocID="{65C458D8-DBE5-4744-AE32-7E3868A024E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lamation Mark"/>
        </a:ext>
      </dgm:extLst>
    </dgm:pt>
    <dgm:pt modelId="{9E39461B-0497-4E84-AA75-0B9BEB89B712}" type="pres">
      <dgm:prSet presAssocID="{65C458D8-DBE5-4744-AE32-7E3868A024E9}" presName="spaceRect" presStyleCnt="0"/>
      <dgm:spPr/>
    </dgm:pt>
    <dgm:pt modelId="{A849911F-199C-4D18-8F7B-75FC9068A6BA}" type="pres">
      <dgm:prSet presAssocID="{65C458D8-DBE5-4744-AE32-7E3868A024E9}" presName="parTx" presStyleLbl="revTx" presStyleIdx="0" presStyleCnt="8">
        <dgm:presLayoutVars>
          <dgm:chMax val="0"/>
          <dgm:chPref val="0"/>
        </dgm:presLayoutVars>
      </dgm:prSet>
      <dgm:spPr/>
    </dgm:pt>
    <dgm:pt modelId="{85AAD526-A879-4456-9BB7-902FABD01A14}" type="pres">
      <dgm:prSet presAssocID="{8AC7CE2E-3AB4-45ED-A040-E509432CC196}" presName="sibTrans" presStyleCnt="0"/>
      <dgm:spPr/>
    </dgm:pt>
    <dgm:pt modelId="{15FF72BE-401A-47CF-A52F-51E0387EDE39}" type="pres">
      <dgm:prSet presAssocID="{9C4F19D5-8F69-4A19-B816-9A34E44EFAEE}" presName="compNode" presStyleCnt="0"/>
      <dgm:spPr/>
    </dgm:pt>
    <dgm:pt modelId="{EC2E69FF-252B-4D74-A8F3-B1538A327A83}" type="pres">
      <dgm:prSet presAssocID="{9C4F19D5-8F69-4A19-B816-9A34E44EFAEE}" presName="bgRect" presStyleLbl="bgShp" presStyleIdx="1" presStyleCnt="8"/>
      <dgm:spPr/>
    </dgm:pt>
    <dgm:pt modelId="{E65616FA-27F8-4CFC-8F10-47401C4089F3}" type="pres">
      <dgm:prSet presAssocID="{9C4F19D5-8F69-4A19-B816-9A34E44EFAE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lloons"/>
        </a:ext>
      </dgm:extLst>
    </dgm:pt>
    <dgm:pt modelId="{53DDEF93-0BF8-4423-B222-21B5AC4A4D67}" type="pres">
      <dgm:prSet presAssocID="{9C4F19D5-8F69-4A19-B816-9A34E44EFAEE}" presName="spaceRect" presStyleCnt="0"/>
      <dgm:spPr/>
    </dgm:pt>
    <dgm:pt modelId="{6583490C-DCE1-4A58-B962-8307D0F4E119}" type="pres">
      <dgm:prSet presAssocID="{9C4F19D5-8F69-4A19-B816-9A34E44EFAEE}" presName="parTx" presStyleLbl="revTx" presStyleIdx="1" presStyleCnt="8">
        <dgm:presLayoutVars>
          <dgm:chMax val="0"/>
          <dgm:chPref val="0"/>
        </dgm:presLayoutVars>
      </dgm:prSet>
      <dgm:spPr/>
    </dgm:pt>
    <dgm:pt modelId="{A765E24C-F07E-4DBC-A418-CA561A1664AD}" type="pres">
      <dgm:prSet presAssocID="{DB651AED-5C06-40BC-AE90-05460687BFF3}" presName="sibTrans" presStyleCnt="0"/>
      <dgm:spPr/>
    </dgm:pt>
    <dgm:pt modelId="{F2D58C59-AC3C-408E-914A-0F392A25CA74}" type="pres">
      <dgm:prSet presAssocID="{41B0DF8C-CA23-43BF-B4A7-C4677B90495A}" presName="compNode" presStyleCnt="0"/>
      <dgm:spPr/>
    </dgm:pt>
    <dgm:pt modelId="{94B1B650-D057-465D-AABA-2C782953B872}" type="pres">
      <dgm:prSet presAssocID="{41B0DF8C-CA23-43BF-B4A7-C4677B90495A}" presName="bgRect" presStyleLbl="bgShp" presStyleIdx="2" presStyleCnt="8"/>
      <dgm:spPr/>
    </dgm:pt>
    <dgm:pt modelId="{8F4216A5-183B-41F9-AE79-48F7B2F62F4D}" type="pres">
      <dgm:prSet presAssocID="{41B0DF8C-CA23-43BF-B4A7-C4677B90495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065BDBA7-956B-4835-BFA9-8DC7AE778B96}" type="pres">
      <dgm:prSet presAssocID="{41B0DF8C-CA23-43BF-B4A7-C4677B90495A}" presName="spaceRect" presStyleCnt="0"/>
      <dgm:spPr/>
    </dgm:pt>
    <dgm:pt modelId="{F6307E8D-D426-4162-B396-963D3CFF90BF}" type="pres">
      <dgm:prSet presAssocID="{41B0DF8C-CA23-43BF-B4A7-C4677B90495A}" presName="parTx" presStyleLbl="revTx" presStyleIdx="2" presStyleCnt="8">
        <dgm:presLayoutVars>
          <dgm:chMax val="0"/>
          <dgm:chPref val="0"/>
        </dgm:presLayoutVars>
      </dgm:prSet>
      <dgm:spPr/>
    </dgm:pt>
    <dgm:pt modelId="{AC941640-80E3-40B0-806B-1D9B5E19FA47}" type="pres">
      <dgm:prSet presAssocID="{1D638CFE-8883-4571-9360-A9857FA0F6B3}" presName="sibTrans" presStyleCnt="0"/>
      <dgm:spPr/>
    </dgm:pt>
    <dgm:pt modelId="{99AFC740-E050-4994-801F-C0BF3CAD19E9}" type="pres">
      <dgm:prSet presAssocID="{3DA30582-3E35-4776-AB6A-F8905B290BF9}" presName="compNode" presStyleCnt="0"/>
      <dgm:spPr/>
    </dgm:pt>
    <dgm:pt modelId="{D485BA19-DF6F-41AC-8EDF-44A753077FE5}" type="pres">
      <dgm:prSet presAssocID="{3DA30582-3E35-4776-AB6A-F8905B290BF9}" presName="bgRect" presStyleLbl="bgShp" presStyleIdx="3" presStyleCnt="8"/>
      <dgm:spPr/>
    </dgm:pt>
    <dgm:pt modelId="{B96EE5B3-B27F-4A18-A4DE-2EAB35C0C7C7}" type="pres">
      <dgm:prSet presAssocID="{3DA30582-3E35-4776-AB6A-F8905B290BF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dgeCopyright"/>
        </a:ext>
      </dgm:extLst>
    </dgm:pt>
    <dgm:pt modelId="{1AE640C4-64DE-408D-B260-27C6CC7ACB74}" type="pres">
      <dgm:prSet presAssocID="{3DA30582-3E35-4776-AB6A-F8905B290BF9}" presName="spaceRect" presStyleCnt="0"/>
      <dgm:spPr/>
    </dgm:pt>
    <dgm:pt modelId="{C1F129EC-6081-4B59-A5A1-BFF7DBDED17A}" type="pres">
      <dgm:prSet presAssocID="{3DA30582-3E35-4776-AB6A-F8905B290BF9}" presName="parTx" presStyleLbl="revTx" presStyleIdx="3" presStyleCnt="8">
        <dgm:presLayoutVars>
          <dgm:chMax val="0"/>
          <dgm:chPref val="0"/>
        </dgm:presLayoutVars>
      </dgm:prSet>
      <dgm:spPr/>
    </dgm:pt>
    <dgm:pt modelId="{1EEC34C6-D557-4776-88B8-B815E5C085B7}" type="pres">
      <dgm:prSet presAssocID="{C4A8386C-E833-456D-BA79-C2357DF513AC}" presName="sibTrans" presStyleCnt="0"/>
      <dgm:spPr/>
    </dgm:pt>
    <dgm:pt modelId="{F5A7E5B7-5FA7-4226-87A3-A7548642FD8B}" type="pres">
      <dgm:prSet presAssocID="{F81F03A6-D018-49CA-9DCE-1DF70AB15DD2}" presName="compNode" presStyleCnt="0"/>
      <dgm:spPr/>
    </dgm:pt>
    <dgm:pt modelId="{A7684298-F206-4192-B034-22567E7DBB5A}" type="pres">
      <dgm:prSet presAssocID="{F81F03A6-D018-49CA-9DCE-1DF70AB15DD2}" presName="bgRect" presStyleLbl="bgShp" presStyleIdx="4" presStyleCnt="8"/>
      <dgm:spPr/>
    </dgm:pt>
    <dgm:pt modelId="{B70A66DB-F318-4A40-94BD-B38B9616A1B3}" type="pres">
      <dgm:prSet presAssocID="{F81F03A6-D018-49CA-9DCE-1DF70AB15DD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746064CE-C921-43DF-B36C-1DCF9687D925}" type="pres">
      <dgm:prSet presAssocID="{F81F03A6-D018-49CA-9DCE-1DF70AB15DD2}" presName="spaceRect" presStyleCnt="0"/>
      <dgm:spPr/>
    </dgm:pt>
    <dgm:pt modelId="{716AA639-4776-4836-A1BC-F5AA58493165}" type="pres">
      <dgm:prSet presAssocID="{F81F03A6-D018-49CA-9DCE-1DF70AB15DD2}" presName="parTx" presStyleLbl="revTx" presStyleIdx="4" presStyleCnt="8">
        <dgm:presLayoutVars>
          <dgm:chMax val="0"/>
          <dgm:chPref val="0"/>
        </dgm:presLayoutVars>
      </dgm:prSet>
      <dgm:spPr/>
    </dgm:pt>
    <dgm:pt modelId="{A91B826E-138C-4E43-9876-D476EF41AAB3}" type="pres">
      <dgm:prSet presAssocID="{9BAB7CC8-DC2A-40EE-A136-EE87359CC84C}" presName="sibTrans" presStyleCnt="0"/>
      <dgm:spPr/>
    </dgm:pt>
    <dgm:pt modelId="{6DF632EB-FBE6-4C66-BDC6-35616D7B7BDE}" type="pres">
      <dgm:prSet presAssocID="{945AD0B0-6732-40CF-B0EE-F28471063F37}" presName="compNode" presStyleCnt="0"/>
      <dgm:spPr/>
    </dgm:pt>
    <dgm:pt modelId="{3336A5F5-A423-4ED7-82E0-BB1C1C920D05}" type="pres">
      <dgm:prSet presAssocID="{945AD0B0-6732-40CF-B0EE-F28471063F37}" presName="bgRect" presStyleLbl="bgShp" presStyleIdx="5" presStyleCnt="8"/>
      <dgm:spPr/>
    </dgm:pt>
    <dgm:pt modelId="{A7CFE1DB-D200-4F89-9BEA-F853DD5F9E2E}" type="pres">
      <dgm:prSet presAssocID="{945AD0B0-6732-40CF-B0EE-F28471063F3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6F19446B-BEA5-4D18-A6B0-0242B7344B68}" type="pres">
      <dgm:prSet presAssocID="{945AD0B0-6732-40CF-B0EE-F28471063F37}" presName="spaceRect" presStyleCnt="0"/>
      <dgm:spPr/>
    </dgm:pt>
    <dgm:pt modelId="{29D98BBB-5724-4807-91E8-95970FE20655}" type="pres">
      <dgm:prSet presAssocID="{945AD0B0-6732-40CF-B0EE-F28471063F37}" presName="parTx" presStyleLbl="revTx" presStyleIdx="5" presStyleCnt="8">
        <dgm:presLayoutVars>
          <dgm:chMax val="0"/>
          <dgm:chPref val="0"/>
        </dgm:presLayoutVars>
      </dgm:prSet>
      <dgm:spPr/>
    </dgm:pt>
    <dgm:pt modelId="{356D0CF9-BB14-4447-A4F1-48529867CC06}" type="pres">
      <dgm:prSet presAssocID="{A2DB25B8-F575-4FC8-94FE-8F6FC0E6DC18}" presName="sibTrans" presStyleCnt="0"/>
      <dgm:spPr/>
    </dgm:pt>
    <dgm:pt modelId="{3D7E7DB5-80BA-48EF-B0EB-092900ED6832}" type="pres">
      <dgm:prSet presAssocID="{E23135DF-C051-4EA1-AA82-888CE1FE61FF}" presName="compNode" presStyleCnt="0"/>
      <dgm:spPr/>
    </dgm:pt>
    <dgm:pt modelId="{E26DB46C-DB23-4742-96F7-6A8DAF8878D6}" type="pres">
      <dgm:prSet presAssocID="{E23135DF-C051-4EA1-AA82-888CE1FE61FF}" presName="bgRect" presStyleLbl="bgShp" presStyleIdx="6" presStyleCnt="8"/>
      <dgm:spPr/>
    </dgm:pt>
    <dgm:pt modelId="{E2FD7BB0-272A-41C3-B384-F23A567C7879}" type="pres">
      <dgm:prSet presAssocID="{E23135DF-C051-4EA1-AA82-888CE1FE61F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ustomer Review"/>
        </a:ext>
      </dgm:extLst>
    </dgm:pt>
    <dgm:pt modelId="{1F62BE62-0567-48E6-BA8F-F4A16B4348C5}" type="pres">
      <dgm:prSet presAssocID="{E23135DF-C051-4EA1-AA82-888CE1FE61FF}" presName="spaceRect" presStyleCnt="0"/>
      <dgm:spPr/>
    </dgm:pt>
    <dgm:pt modelId="{4B00B81F-2202-423C-8F67-3AA90ED497B9}" type="pres">
      <dgm:prSet presAssocID="{E23135DF-C051-4EA1-AA82-888CE1FE61FF}" presName="parTx" presStyleLbl="revTx" presStyleIdx="6" presStyleCnt="8">
        <dgm:presLayoutVars>
          <dgm:chMax val="0"/>
          <dgm:chPref val="0"/>
        </dgm:presLayoutVars>
      </dgm:prSet>
      <dgm:spPr/>
    </dgm:pt>
    <dgm:pt modelId="{8566277B-3767-4CEE-B5EB-8071B9EB6AD9}" type="pres">
      <dgm:prSet presAssocID="{447902D9-80BD-4F76-A6CA-54ADD95EB8B9}" presName="sibTrans" presStyleCnt="0"/>
      <dgm:spPr/>
    </dgm:pt>
    <dgm:pt modelId="{2BA52A6B-AF00-4F54-832E-4E5C1D23477F}" type="pres">
      <dgm:prSet presAssocID="{92FC3CC4-0C96-4909-AA1D-3B580B53D04F}" presName="compNode" presStyleCnt="0"/>
      <dgm:spPr/>
    </dgm:pt>
    <dgm:pt modelId="{0D02857E-88C1-46A0-8A97-C2D98C8DFD66}" type="pres">
      <dgm:prSet presAssocID="{92FC3CC4-0C96-4909-AA1D-3B580B53D04F}" presName="bgRect" presStyleLbl="bgShp" presStyleIdx="7" presStyleCnt="8"/>
      <dgm:spPr/>
    </dgm:pt>
    <dgm:pt modelId="{1B85703A-73A5-4515-8987-DF1D04890BF1}" type="pres">
      <dgm:prSet presAssocID="{92FC3CC4-0C96-4909-AA1D-3B580B53D04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opwatch"/>
        </a:ext>
      </dgm:extLst>
    </dgm:pt>
    <dgm:pt modelId="{056E1783-520F-413C-BE01-2506F1B5C0FF}" type="pres">
      <dgm:prSet presAssocID="{92FC3CC4-0C96-4909-AA1D-3B580B53D04F}" presName="spaceRect" presStyleCnt="0"/>
      <dgm:spPr/>
    </dgm:pt>
    <dgm:pt modelId="{71736230-D3B0-4A97-9B58-6213E097623E}" type="pres">
      <dgm:prSet presAssocID="{92FC3CC4-0C96-4909-AA1D-3B580B53D04F}" presName="parTx" presStyleLbl="revTx" presStyleIdx="7" presStyleCnt="8">
        <dgm:presLayoutVars>
          <dgm:chMax val="0"/>
          <dgm:chPref val="0"/>
        </dgm:presLayoutVars>
      </dgm:prSet>
      <dgm:spPr/>
    </dgm:pt>
  </dgm:ptLst>
  <dgm:cxnLst>
    <dgm:cxn modelId="{10FBE308-A058-4BDD-B6B1-C8340188EEA9}" srcId="{06AD264B-ED25-42CE-9881-C479AEEEF2D2}" destId="{E23135DF-C051-4EA1-AA82-888CE1FE61FF}" srcOrd="6" destOrd="0" parTransId="{698F1D91-143C-4DDF-8563-8F8EFD582033}" sibTransId="{447902D9-80BD-4F76-A6CA-54ADD95EB8B9}"/>
    <dgm:cxn modelId="{99D62713-3101-4090-9E93-CA5AF5FC8BFF}" type="presOf" srcId="{06AD264B-ED25-42CE-9881-C479AEEEF2D2}" destId="{31B64C80-3A7B-412F-ABF8-226C83008F98}" srcOrd="0" destOrd="0" presId="urn:microsoft.com/office/officeart/2018/2/layout/IconVerticalSolidList"/>
    <dgm:cxn modelId="{E1A8141E-654C-4704-82A8-C5210E910963}" srcId="{06AD264B-ED25-42CE-9881-C479AEEEF2D2}" destId="{F81F03A6-D018-49CA-9DCE-1DF70AB15DD2}" srcOrd="4" destOrd="0" parTransId="{861F02E5-33C8-4554-93F6-0D126F30F8EF}" sibTransId="{9BAB7CC8-DC2A-40EE-A136-EE87359CC84C}"/>
    <dgm:cxn modelId="{7FEE355B-B535-4F05-809A-6BE3915D11BD}" type="presOf" srcId="{9C4F19D5-8F69-4A19-B816-9A34E44EFAEE}" destId="{6583490C-DCE1-4A58-B962-8307D0F4E119}" srcOrd="0" destOrd="0" presId="urn:microsoft.com/office/officeart/2018/2/layout/IconVerticalSolidList"/>
    <dgm:cxn modelId="{3A8DD35E-6B30-4DCA-B33F-D25DAA40C2AD}" type="presOf" srcId="{92FC3CC4-0C96-4909-AA1D-3B580B53D04F}" destId="{71736230-D3B0-4A97-9B58-6213E097623E}" srcOrd="0" destOrd="0" presId="urn:microsoft.com/office/officeart/2018/2/layout/IconVerticalSolidList"/>
    <dgm:cxn modelId="{B3CCF47E-694D-45D1-868E-04C8D93ACCE8}" type="presOf" srcId="{3DA30582-3E35-4776-AB6A-F8905B290BF9}" destId="{C1F129EC-6081-4B59-A5A1-BFF7DBDED17A}" srcOrd="0" destOrd="0" presId="urn:microsoft.com/office/officeart/2018/2/layout/IconVerticalSolidList"/>
    <dgm:cxn modelId="{CD293B7F-55BD-4B1A-BD87-FFF43AF87402}" srcId="{06AD264B-ED25-42CE-9881-C479AEEEF2D2}" destId="{945AD0B0-6732-40CF-B0EE-F28471063F37}" srcOrd="5" destOrd="0" parTransId="{1776F5E6-9738-4C7F-AAF6-EAFBB86D3001}" sibTransId="{A2DB25B8-F575-4FC8-94FE-8F6FC0E6DC18}"/>
    <dgm:cxn modelId="{505CF590-E103-40D8-A492-B3DDE8D7BE71}" srcId="{06AD264B-ED25-42CE-9881-C479AEEEF2D2}" destId="{92FC3CC4-0C96-4909-AA1D-3B580B53D04F}" srcOrd="7" destOrd="0" parTransId="{09DE46A7-AA1F-4491-AA35-1C6BC803E631}" sibTransId="{EA00A081-752E-462C-8907-C07E71FBE63C}"/>
    <dgm:cxn modelId="{B10BF394-268F-491D-B2D9-905520E43702}" type="presOf" srcId="{65C458D8-DBE5-4744-AE32-7E3868A024E9}" destId="{A849911F-199C-4D18-8F7B-75FC9068A6BA}" srcOrd="0" destOrd="0" presId="urn:microsoft.com/office/officeart/2018/2/layout/IconVerticalSolidList"/>
    <dgm:cxn modelId="{9E597F96-003B-4BA2-992D-AC2EFE00DF17}" type="presOf" srcId="{E23135DF-C051-4EA1-AA82-888CE1FE61FF}" destId="{4B00B81F-2202-423C-8F67-3AA90ED497B9}" srcOrd="0" destOrd="0" presId="urn:microsoft.com/office/officeart/2018/2/layout/IconVerticalSolidList"/>
    <dgm:cxn modelId="{AE4D039A-4C91-4031-834A-EA1D35CA9B6A}" srcId="{06AD264B-ED25-42CE-9881-C479AEEEF2D2}" destId="{65C458D8-DBE5-4744-AE32-7E3868A024E9}" srcOrd="0" destOrd="0" parTransId="{12FBFC02-41D7-4934-9127-036F46761CBB}" sibTransId="{8AC7CE2E-3AB4-45ED-A040-E509432CC196}"/>
    <dgm:cxn modelId="{611F359F-1FB3-4517-8330-CCAD574A296A}" srcId="{06AD264B-ED25-42CE-9881-C479AEEEF2D2}" destId="{41B0DF8C-CA23-43BF-B4A7-C4677B90495A}" srcOrd="2" destOrd="0" parTransId="{B359BC67-D3FF-4DEF-AC0E-9E550B281E46}" sibTransId="{1D638CFE-8883-4571-9360-A9857FA0F6B3}"/>
    <dgm:cxn modelId="{400D22BA-68AB-4FDE-A8E5-0328943C8DDF}" srcId="{06AD264B-ED25-42CE-9881-C479AEEEF2D2}" destId="{3DA30582-3E35-4776-AB6A-F8905B290BF9}" srcOrd="3" destOrd="0" parTransId="{5D6C8A3B-8360-450A-808E-4A002B8CE806}" sibTransId="{C4A8386C-E833-456D-BA79-C2357DF513AC}"/>
    <dgm:cxn modelId="{0FDB0ACF-97D3-4094-AFB6-D6646FBBECF9}" type="presOf" srcId="{F81F03A6-D018-49CA-9DCE-1DF70AB15DD2}" destId="{716AA639-4776-4836-A1BC-F5AA58493165}" srcOrd="0" destOrd="0" presId="urn:microsoft.com/office/officeart/2018/2/layout/IconVerticalSolidList"/>
    <dgm:cxn modelId="{AEB661E5-E95A-4C7D-860C-2EDFDFD4CA1A}" type="presOf" srcId="{945AD0B0-6732-40CF-B0EE-F28471063F37}" destId="{29D98BBB-5724-4807-91E8-95970FE20655}" srcOrd="0" destOrd="0" presId="urn:microsoft.com/office/officeart/2018/2/layout/IconVerticalSolidList"/>
    <dgm:cxn modelId="{C82A95EE-9DEF-4FF4-84D9-8DA129C510CC}" type="presOf" srcId="{41B0DF8C-CA23-43BF-B4A7-C4677B90495A}" destId="{F6307E8D-D426-4162-B396-963D3CFF90BF}" srcOrd="0" destOrd="0" presId="urn:microsoft.com/office/officeart/2018/2/layout/IconVerticalSolidList"/>
    <dgm:cxn modelId="{9D1D2FF9-77B3-4495-B341-FDCB617CA103}" srcId="{06AD264B-ED25-42CE-9881-C479AEEEF2D2}" destId="{9C4F19D5-8F69-4A19-B816-9A34E44EFAEE}" srcOrd="1" destOrd="0" parTransId="{E420C7C1-45CB-4698-B66C-4AC7252D39B7}" sibTransId="{DB651AED-5C06-40BC-AE90-05460687BFF3}"/>
    <dgm:cxn modelId="{B59BC325-53DD-44FE-842C-30EE64B567C2}" type="presParOf" srcId="{31B64C80-3A7B-412F-ABF8-226C83008F98}" destId="{0719EBC6-458B-4E93-B688-310B079A9EF6}" srcOrd="0" destOrd="0" presId="urn:microsoft.com/office/officeart/2018/2/layout/IconVerticalSolidList"/>
    <dgm:cxn modelId="{E20C6BD6-75F6-4A4D-ADFA-A78EC04F6EA9}" type="presParOf" srcId="{0719EBC6-458B-4E93-B688-310B079A9EF6}" destId="{7F8BFFBA-7D5B-4EFF-979D-C43D7EFC8ADC}" srcOrd="0" destOrd="0" presId="urn:microsoft.com/office/officeart/2018/2/layout/IconVerticalSolidList"/>
    <dgm:cxn modelId="{AF752451-FBB2-481E-AC6C-AC4326BE8756}" type="presParOf" srcId="{0719EBC6-458B-4E93-B688-310B079A9EF6}" destId="{2BFE38EA-4CF4-4C46-9AC3-395C7822016E}" srcOrd="1" destOrd="0" presId="urn:microsoft.com/office/officeart/2018/2/layout/IconVerticalSolidList"/>
    <dgm:cxn modelId="{6DE04684-54FE-4AF5-A965-F09BEDB7F193}" type="presParOf" srcId="{0719EBC6-458B-4E93-B688-310B079A9EF6}" destId="{9E39461B-0497-4E84-AA75-0B9BEB89B712}" srcOrd="2" destOrd="0" presId="urn:microsoft.com/office/officeart/2018/2/layout/IconVerticalSolidList"/>
    <dgm:cxn modelId="{5A5626DC-FBBF-4406-94AF-0CB3FF5E7424}" type="presParOf" srcId="{0719EBC6-458B-4E93-B688-310B079A9EF6}" destId="{A849911F-199C-4D18-8F7B-75FC9068A6BA}" srcOrd="3" destOrd="0" presId="urn:microsoft.com/office/officeart/2018/2/layout/IconVerticalSolidList"/>
    <dgm:cxn modelId="{E59543B9-91CE-4AC8-A317-E6798809957B}" type="presParOf" srcId="{31B64C80-3A7B-412F-ABF8-226C83008F98}" destId="{85AAD526-A879-4456-9BB7-902FABD01A14}" srcOrd="1" destOrd="0" presId="urn:microsoft.com/office/officeart/2018/2/layout/IconVerticalSolidList"/>
    <dgm:cxn modelId="{C2839C8C-755C-4DF4-96C4-9F7106617EC7}" type="presParOf" srcId="{31B64C80-3A7B-412F-ABF8-226C83008F98}" destId="{15FF72BE-401A-47CF-A52F-51E0387EDE39}" srcOrd="2" destOrd="0" presId="urn:microsoft.com/office/officeart/2018/2/layout/IconVerticalSolidList"/>
    <dgm:cxn modelId="{42582017-17B3-468C-9EE9-AD41CA7D0C9E}" type="presParOf" srcId="{15FF72BE-401A-47CF-A52F-51E0387EDE39}" destId="{EC2E69FF-252B-4D74-A8F3-B1538A327A83}" srcOrd="0" destOrd="0" presId="urn:microsoft.com/office/officeart/2018/2/layout/IconVerticalSolidList"/>
    <dgm:cxn modelId="{2C79C42A-4AF9-4DC9-8F6E-29EF3C6BFF9B}" type="presParOf" srcId="{15FF72BE-401A-47CF-A52F-51E0387EDE39}" destId="{E65616FA-27F8-4CFC-8F10-47401C4089F3}" srcOrd="1" destOrd="0" presId="urn:microsoft.com/office/officeart/2018/2/layout/IconVerticalSolidList"/>
    <dgm:cxn modelId="{69C2D54C-B79C-4584-946C-DCA0664FED6F}" type="presParOf" srcId="{15FF72BE-401A-47CF-A52F-51E0387EDE39}" destId="{53DDEF93-0BF8-4423-B222-21B5AC4A4D67}" srcOrd="2" destOrd="0" presId="urn:microsoft.com/office/officeart/2018/2/layout/IconVerticalSolidList"/>
    <dgm:cxn modelId="{3A7704AF-4462-4D5B-B8CC-9A1DB9F95EAB}" type="presParOf" srcId="{15FF72BE-401A-47CF-A52F-51E0387EDE39}" destId="{6583490C-DCE1-4A58-B962-8307D0F4E119}" srcOrd="3" destOrd="0" presId="urn:microsoft.com/office/officeart/2018/2/layout/IconVerticalSolidList"/>
    <dgm:cxn modelId="{AA4027F3-62E6-4912-9149-49512795620B}" type="presParOf" srcId="{31B64C80-3A7B-412F-ABF8-226C83008F98}" destId="{A765E24C-F07E-4DBC-A418-CA561A1664AD}" srcOrd="3" destOrd="0" presId="urn:microsoft.com/office/officeart/2018/2/layout/IconVerticalSolidList"/>
    <dgm:cxn modelId="{5E6E6173-36E2-4EB8-92AB-EF6FCA0445E0}" type="presParOf" srcId="{31B64C80-3A7B-412F-ABF8-226C83008F98}" destId="{F2D58C59-AC3C-408E-914A-0F392A25CA74}" srcOrd="4" destOrd="0" presId="urn:microsoft.com/office/officeart/2018/2/layout/IconVerticalSolidList"/>
    <dgm:cxn modelId="{C37990AC-3FF5-4CE6-B56D-35A6BE88EEDD}" type="presParOf" srcId="{F2D58C59-AC3C-408E-914A-0F392A25CA74}" destId="{94B1B650-D057-465D-AABA-2C782953B872}" srcOrd="0" destOrd="0" presId="urn:microsoft.com/office/officeart/2018/2/layout/IconVerticalSolidList"/>
    <dgm:cxn modelId="{5E82CC6B-7F91-4B4C-8ACA-37AB99A41611}" type="presParOf" srcId="{F2D58C59-AC3C-408E-914A-0F392A25CA74}" destId="{8F4216A5-183B-41F9-AE79-48F7B2F62F4D}" srcOrd="1" destOrd="0" presId="urn:microsoft.com/office/officeart/2018/2/layout/IconVerticalSolidList"/>
    <dgm:cxn modelId="{DB0E23B7-8D27-4EF6-92BC-02423834D0B6}" type="presParOf" srcId="{F2D58C59-AC3C-408E-914A-0F392A25CA74}" destId="{065BDBA7-956B-4835-BFA9-8DC7AE778B96}" srcOrd="2" destOrd="0" presId="urn:microsoft.com/office/officeart/2018/2/layout/IconVerticalSolidList"/>
    <dgm:cxn modelId="{237B3380-9BB8-48A0-AD43-DA15021C60D9}" type="presParOf" srcId="{F2D58C59-AC3C-408E-914A-0F392A25CA74}" destId="{F6307E8D-D426-4162-B396-963D3CFF90BF}" srcOrd="3" destOrd="0" presId="urn:microsoft.com/office/officeart/2018/2/layout/IconVerticalSolidList"/>
    <dgm:cxn modelId="{32BAF468-8514-4BFF-8CA5-2C10BDF30E18}" type="presParOf" srcId="{31B64C80-3A7B-412F-ABF8-226C83008F98}" destId="{AC941640-80E3-40B0-806B-1D9B5E19FA47}" srcOrd="5" destOrd="0" presId="urn:microsoft.com/office/officeart/2018/2/layout/IconVerticalSolidList"/>
    <dgm:cxn modelId="{DF69562D-27D3-41F8-9E7B-E8A455E332AF}" type="presParOf" srcId="{31B64C80-3A7B-412F-ABF8-226C83008F98}" destId="{99AFC740-E050-4994-801F-C0BF3CAD19E9}" srcOrd="6" destOrd="0" presId="urn:microsoft.com/office/officeart/2018/2/layout/IconVerticalSolidList"/>
    <dgm:cxn modelId="{522064CB-204A-4822-99DB-A2CF915DA783}" type="presParOf" srcId="{99AFC740-E050-4994-801F-C0BF3CAD19E9}" destId="{D485BA19-DF6F-41AC-8EDF-44A753077FE5}" srcOrd="0" destOrd="0" presId="urn:microsoft.com/office/officeart/2018/2/layout/IconVerticalSolidList"/>
    <dgm:cxn modelId="{B6633688-1238-49C1-B9D9-C0C249ACF307}" type="presParOf" srcId="{99AFC740-E050-4994-801F-C0BF3CAD19E9}" destId="{B96EE5B3-B27F-4A18-A4DE-2EAB35C0C7C7}" srcOrd="1" destOrd="0" presId="urn:microsoft.com/office/officeart/2018/2/layout/IconVerticalSolidList"/>
    <dgm:cxn modelId="{AA6BE8FC-C767-420D-B142-D8D80F9E5DD2}" type="presParOf" srcId="{99AFC740-E050-4994-801F-C0BF3CAD19E9}" destId="{1AE640C4-64DE-408D-B260-27C6CC7ACB74}" srcOrd="2" destOrd="0" presId="urn:microsoft.com/office/officeart/2018/2/layout/IconVerticalSolidList"/>
    <dgm:cxn modelId="{E9D8BE98-A6A6-4953-9CD4-80A42677D500}" type="presParOf" srcId="{99AFC740-E050-4994-801F-C0BF3CAD19E9}" destId="{C1F129EC-6081-4B59-A5A1-BFF7DBDED17A}" srcOrd="3" destOrd="0" presId="urn:microsoft.com/office/officeart/2018/2/layout/IconVerticalSolidList"/>
    <dgm:cxn modelId="{B18AE336-0274-458E-B329-2B961F3898D4}" type="presParOf" srcId="{31B64C80-3A7B-412F-ABF8-226C83008F98}" destId="{1EEC34C6-D557-4776-88B8-B815E5C085B7}" srcOrd="7" destOrd="0" presId="urn:microsoft.com/office/officeart/2018/2/layout/IconVerticalSolidList"/>
    <dgm:cxn modelId="{C2F5642B-3B13-4995-BB8F-2D83565FEC9F}" type="presParOf" srcId="{31B64C80-3A7B-412F-ABF8-226C83008F98}" destId="{F5A7E5B7-5FA7-4226-87A3-A7548642FD8B}" srcOrd="8" destOrd="0" presId="urn:microsoft.com/office/officeart/2018/2/layout/IconVerticalSolidList"/>
    <dgm:cxn modelId="{F0CC6A06-7F17-4FE7-B7BA-8302853C2C9A}" type="presParOf" srcId="{F5A7E5B7-5FA7-4226-87A3-A7548642FD8B}" destId="{A7684298-F206-4192-B034-22567E7DBB5A}" srcOrd="0" destOrd="0" presId="urn:microsoft.com/office/officeart/2018/2/layout/IconVerticalSolidList"/>
    <dgm:cxn modelId="{C907B025-59B9-43CD-9DF0-7ACC98EA8773}" type="presParOf" srcId="{F5A7E5B7-5FA7-4226-87A3-A7548642FD8B}" destId="{B70A66DB-F318-4A40-94BD-B38B9616A1B3}" srcOrd="1" destOrd="0" presId="urn:microsoft.com/office/officeart/2018/2/layout/IconVerticalSolidList"/>
    <dgm:cxn modelId="{9737EFFD-2056-4288-80C5-91CB39FF6A76}" type="presParOf" srcId="{F5A7E5B7-5FA7-4226-87A3-A7548642FD8B}" destId="{746064CE-C921-43DF-B36C-1DCF9687D925}" srcOrd="2" destOrd="0" presId="urn:microsoft.com/office/officeart/2018/2/layout/IconVerticalSolidList"/>
    <dgm:cxn modelId="{4F4FDE9B-3B4F-4662-AA98-B6B54359A108}" type="presParOf" srcId="{F5A7E5B7-5FA7-4226-87A3-A7548642FD8B}" destId="{716AA639-4776-4836-A1BC-F5AA58493165}" srcOrd="3" destOrd="0" presId="urn:microsoft.com/office/officeart/2018/2/layout/IconVerticalSolidList"/>
    <dgm:cxn modelId="{7BBF15E4-3F74-4B2E-A6D0-A893454C3899}" type="presParOf" srcId="{31B64C80-3A7B-412F-ABF8-226C83008F98}" destId="{A91B826E-138C-4E43-9876-D476EF41AAB3}" srcOrd="9" destOrd="0" presId="urn:microsoft.com/office/officeart/2018/2/layout/IconVerticalSolidList"/>
    <dgm:cxn modelId="{626645CC-820C-4A82-BF8D-5194028DC106}" type="presParOf" srcId="{31B64C80-3A7B-412F-ABF8-226C83008F98}" destId="{6DF632EB-FBE6-4C66-BDC6-35616D7B7BDE}" srcOrd="10" destOrd="0" presId="urn:microsoft.com/office/officeart/2018/2/layout/IconVerticalSolidList"/>
    <dgm:cxn modelId="{20038BE4-29C2-4EB2-B194-303891DB0242}" type="presParOf" srcId="{6DF632EB-FBE6-4C66-BDC6-35616D7B7BDE}" destId="{3336A5F5-A423-4ED7-82E0-BB1C1C920D05}" srcOrd="0" destOrd="0" presId="urn:microsoft.com/office/officeart/2018/2/layout/IconVerticalSolidList"/>
    <dgm:cxn modelId="{7B9619AC-767B-43B6-9E93-68B4B4C049B2}" type="presParOf" srcId="{6DF632EB-FBE6-4C66-BDC6-35616D7B7BDE}" destId="{A7CFE1DB-D200-4F89-9BEA-F853DD5F9E2E}" srcOrd="1" destOrd="0" presId="urn:microsoft.com/office/officeart/2018/2/layout/IconVerticalSolidList"/>
    <dgm:cxn modelId="{320F6B85-1A21-426E-A2C4-43B2EA5799FB}" type="presParOf" srcId="{6DF632EB-FBE6-4C66-BDC6-35616D7B7BDE}" destId="{6F19446B-BEA5-4D18-A6B0-0242B7344B68}" srcOrd="2" destOrd="0" presId="urn:microsoft.com/office/officeart/2018/2/layout/IconVerticalSolidList"/>
    <dgm:cxn modelId="{01C6E266-5D42-4256-8D81-2C5C29D096EE}" type="presParOf" srcId="{6DF632EB-FBE6-4C66-BDC6-35616D7B7BDE}" destId="{29D98BBB-5724-4807-91E8-95970FE20655}" srcOrd="3" destOrd="0" presId="urn:microsoft.com/office/officeart/2018/2/layout/IconVerticalSolidList"/>
    <dgm:cxn modelId="{EBD4CA9B-0CF3-4768-918D-919EBD5E4CA5}" type="presParOf" srcId="{31B64C80-3A7B-412F-ABF8-226C83008F98}" destId="{356D0CF9-BB14-4447-A4F1-48529867CC06}" srcOrd="11" destOrd="0" presId="urn:microsoft.com/office/officeart/2018/2/layout/IconVerticalSolidList"/>
    <dgm:cxn modelId="{05DC484B-F479-4C85-B4D6-A573B83A8BCA}" type="presParOf" srcId="{31B64C80-3A7B-412F-ABF8-226C83008F98}" destId="{3D7E7DB5-80BA-48EF-B0EB-092900ED6832}" srcOrd="12" destOrd="0" presId="urn:microsoft.com/office/officeart/2018/2/layout/IconVerticalSolidList"/>
    <dgm:cxn modelId="{D6C62EA2-951A-4A5B-98C9-F9878F1DA87E}" type="presParOf" srcId="{3D7E7DB5-80BA-48EF-B0EB-092900ED6832}" destId="{E26DB46C-DB23-4742-96F7-6A8DAF8878D6}" srcOrd="0" destOrd="0" presId="urn:microsoft.com/office/officeart/2018/2/layout/IconVerticalSolidList"/>
    <dgm:cxn modelId="{2829FFEE-9B4F-46A9-AB51-BE0928519234}" type="presParOf" srcId="{3D7E7DB5-80BA-48EF-B0EB-092900ED6832}" destId="{E2FD7BB0-272A-41C3-B384-F23A567C7879}" srcOrd="1" destOrd="0" presId="urn:microsoft.com/office/officeart/2018/2/layout/IconVerticalSolidList"/>
    <dgm:cxn modelId="{724889D7-96A6-4D00-AC85-F0BD03485FBE}" type="presParOf" srcId="{3D7E7DB5-80BA-48EF-B0EB-092900ED6832}" destId="{1F62BE62-0567-48E6-BA8F-F4A16B4348C5}" srcOrd="2" destOrd="0" presId="urn:microsoft.com/office/officeart/2018/2/layout/IconVerticalSolidList"/>
    <dgm:cxn modelId="{1249FF32-F668-412F-A342-53BF8701BC66}" type="presParOf" srcId="{3D7E7DB5-80BA-48EF-B0EB-092900ED6832}" destId="{4B00B81F-2202-423C-8F67-3AA90ED497B9}" srcOrd="3" destOrd="0" presId="urn:microsoft.com/office/officeart/2018/2/layout/IconVerticalSolidList"/>
    <dgm:cxn modelId="{3B006F27-3B24-49E1-B260-190949AB34A9}" type="presParOf" srcId="{31B64C80-3A7B-412F-ABF8-226C83008F98}" destId="{8566277B-3767-4CEE-B5EB-8071B9EB6AD9}" srcOrd="13" destOrd="0" presId="urn:microsoft.com/office/officeart/2018/2/layout/IconVerticalSolidList"/>
    <dgm:cxn modelId="{42B147B4-8A63-429D-BD81-2106873D1D2A}" type="presParOf" srcId="{31B64C80-3A7B-412F-ABF8-226C83008F98}" destId="{2BA52A6B-AF00-4F54-832E-4E5C1D23477F}" srcOrd="14" destOrd="0" presId="urn:microsoft.com/office/officeart/2018/2/layout/IconVerticalSolidList"/>
    <dgm:cxn modelId="{84F59286-2F10-492C-A035-3A12ABA09F93}" type="presParOf" srcId="{2BA52A6B-AF00-4F54-832E-4E5C1D23477F}" destId="{0D02857E-88C1-46A0-8A97-C2D98C8DFD66}" srcOrd="0" destOrd="0" presId="urn:microsoft.com/office/officeart/2018/2/layout/IconVerticalSolidList"/>
    <dgm:cxn modelId="{E1EC07B3-072A-4EA0-AB61-158DFF33A8F3}" type="presParOf" srcId="{2BA52A6B-AF00-4F54-832E-4E5C1D23477F}" destId="{1B85703A-73A5-4515-8987-DF1D04890BF1}" srcOrd="1" destOrd="0" presId="urn:microsoft.com/office/officeart/2018/2/layout/IconVerticalSolidList"/>
    <dgm:cxn modelId="{3577CF75-71FC-4C8A-95BA-1ADF22858268}" type="presParOf" srcId="{2BA52A6B-AF00-4F54-832E-4E5C1D23477F}" destId="{056E1783-520F-413C-BE01-2506F1B5C0FF}" srcOrd="2" destOrd="0" presId="urn:microsoft.com/office/officeart/2018/2/layout/IconVerticalSolidList"/>
    <dgm:cxn modelId="{4FC34EFC-459D-40D3-AFA0-4CC8D0F26797}" type="presParOf" srcId="{2BA52A6B-AF00-4F54-832E-4E5C1D23477F}" destId="{71736230-D3B0-4A97-9B58-6213E09762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AD264B-ED25-42CE-9881-C479AEEEF2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C458D8-DBE5-4744-AE32-7E3868A024E9}">
      <dgm:prSet/>
      <dgm:spPr/>
      <dgm:t>
        <a:bodyPr/>
        <a:lstStyle/>
        <a:p>
          <a:pPr>
            <a:lnSpc>
              <a:spcPct val="100000"/>
            </a:lnSpc>
          </a:pPr>
          <a:r>
            <a:rPr lang="en-US" dirty="0"/>
            <a:t>Initial Recall: 84.58%</a:t>
          </a:r>
        </a:p>
      </dgm:t>
    </dgm:pt>
    <dgm:pt modelId="{12FBFC02-41D7-4934-9127-036F46761CBB}" type="parTrans" cxnId="{AE4D039A-4C91-4031-834A-EA1D35CA9B6A}">
      <dgm:prSet/>
      <dgm:spPr/>
      <dgm:t>
        <a:bodyPr/>
        <a:lstStyle/>
        <a:p>
          <a:endParaRPr lang="en-US"/>
        </a:p>
      </dgm:t>
    </dgm:pt>
    <dgm:pt modelId="{8AC7CE2E-3AB4-45ED-A040-E509432CC196}" type="sibTrans" cxnId="{AE4D039A-4C91-4031-834A-EA1D35CA9B6A}">
      <dgm:prSet/>
      <dgm:spPr/>
      <dgm:t>
        <a:bodyPr/>
        <a:lstStyle/>
        <a:p>
          <a:endParaRPr lang="en-US"/>
        </a:p>
      </dgm:t>
    </dgm:pt>
    <dgm:pt modelId="{9C4F19D5-8F69-4A19-B816-9A34E44EFAEE}">
      <dgm:prSet/>
      <dgm:spPr/>
      <dgm:t>
        <a:bodyPr/>
        <a:lstStyle/>
        <a:p>
          <a:pPr>
            <a:lnSpc>
              <a:spcPct val="100000"/>
            </a:lnSpc>
          </a:pPr>
          <a:r>
            <a:rPr lang="en-US"/>
            <a:t>Gridsearch:</a:t>
          </a:r>
        </a:p>
      </dgm:t>
    </dgm:pt>
    <dgm:pt modelId="{E420C7C1-45CB-4698-B66C-4AC7252D39B7}" type="parTrans" cxnId="{9D1D2FF9-77B3-4495-B341-FDCB617CA103}">
      <dgm:prSet/>
      <dgm:spPr/>
      <dgm:t>
        <a:bodyPr/>
        <a:lstStyle/>
        <a:p>
          <a:endParaRPr lang="en-US"/>
        </a:p>
      </dgm:t>
    </dgm:pt>
    <dgm:pt modelId="{DB651AED-5C06-40BC-AE90-05460687BFF3}" type="sibTrans" cxnId="{9D1D2FF9-77B3-4495-B341-FDCB617CA103}">
      <dgm:prSet/>
      <dgm:spPr/>
      <dgm:t>
        <a:bodyPr/>
        <a:lstStyle/>
        <a:p>
          <a:endParaRPr lang="en-US"/>
        </a:p>
      </dgm:t>
    </dgm:pt>
    <dgm:pt modelId="{41B0DF8C-CA23-43BF-B4A7-C4677B90495A}">
      <dgm:prSet/>
      <dgm:spPr/>
      <dgm:t>
        <a:bodyPr/>
        <a:lstStyle/>
        <a:p>
          <a:pPr>
            <a:lnSpc>
              <a:spcPct val="100000"/>
            </a:lnSpc>
          </a:pPr>
          <a:r>
            <a:rPr lang="en-US" dirty="0" err="1"/>
            <a:t>Max_depth</a:t>
          </a:r>
          <a:endParaRPr lang="en-US" dirty="0"/>
        </a:p>
      </dgm:t>
    </dgm:pt>
    <dgm:pt modelId="{B359BC67-D3FF-4DEF-AC0E-9E550B281E46}" type="parTrans" cxnId="{611F359F-1FB3-4517-8330-CCAD574A296A}">
      <dgm:prSet/>
      <dgm:spPr/>
      <dgm:t>
        <a:bodyPr/>
        <a:lstStyle/>
        <a:p>
          <a:endParaRPr lang="en-US"/>
        </a:p>
      </dgm:t>
    </dgm:pt>
    <dgm:pt modelId="{1D638CFE-8883-4571-9360-A9857FA0F6B3}" type="sibTrans" cxnId="{611F359F-1FB3-4517-8330-CCAD574A296A}">
      <dgm:prSet/>
      <dgm:spPr/>
      <dgm:t>
        <a:bodyPr/>
        <a:lstStyle/>
        <a:p>
          <a:endParaRPr lang="en-US"/>
        </a:p>
      </dgm:t>
    </dgm:pt>
    <dgm:pt modelId="{3DA30582-3E35-4776-AB6A-F8905B290BF9}">
      <dgm:prSet/>
      <dgm:spPr/>
      <dgm:t>
        <a:bodyPr/>
        <a:lstStyle/>
        <a:p>
          <a:pPr>
            <a:lnSpc>
              <a:spcPct val="100000"/>
            </a:lnSpc>
          </a:pPr>
          <a:r>
            <a:rPr lang="en-US" dirty="0" err="1"/>
            <a:t>Min_samples_split</a:t>
          </a:r>
          <a:endParaRPr lang="en-US" dirty="0"/>
        </a:p>
      </dgm:t>
    </dgm:pt>
    <dgm:pt modelId="{5D6C8A3B-8360-450A-808E-4A002B8CE806}" type="parTrans" cxnId="{400D22BA-68AB-4FDE-A8E5-0328943C8DDF}">
      <dgm:prSet/>
      <dgm:spPr/>
      <dgm:t>
        <a:bodyPr/>
        <a:lstStyle/>
        <a:p>
          <a:endParaRPr lang="en-US"/>
        </a:p>
      </dgm:t>
    </dgm:pt>
    <dgm:pt modelId="{C4A8386C-E833-456D-BA79-C2357DF513AC}" type="sibTrans" cxnId="{400D22BA-68AB-4FDE-A8E5-0328943C8DDF}">
      <dgm:prSet/>
      <dgm:spPr/>
      <dgm:t>
        <a:bodyPr/>
        <a:lstStyle/>
        <a:p>
          <a:endParaRPr lang="en-US"/>
        </a:p>
      </dgm:t>
    </dgm:pt>
    <dgm:pt modelId="{F81F03A6-D018-49CA-9DCE-1DF70AB15DD2}">
      <dgm:prSet/>
      <dgm:spPr/>
      <dgm:t>
        <a:bodyPr/>
        <a:lstStyle/>
        <a:p>
          <a:pPr>
            <a:lnSpc>
              <a:spcPct val="100000"/>
            </a:lnSpc>
          </a:pPr>
          <a:r>
            <a:rPr lang="en-US" dirty="0" err="1"/>
            <a:t>Min_samples_leaf</a:t>
          </a:r>
          <a:endParaRPr lang="en-US" dirty="0"/>
        </a:p>
      </dgm:t>
    </dgm:pt>
    <dgm:pt modelId="{861F02E5-33C8-4554-93F6-0D126F30F8EF}" type="parTrans" cxnId="{E1A8141E-654C-4704-82A8-C5210E910963}">
      <dgm:prSet/>
      <dgm:spPr/>
      <dgm:t>
        <a:bodyPr/>
        <a:lstStyle/>
        <a:p>
          <a:endParaRPr lang="en-US"/>
        </a:p>
      </dgm:t>
    </dgm:pt>
    <dgm:pt modelId="{9BAB7CC8-DC2A-40EE-A136-EE87359CC84C}" type="sibTrans" cxnId="{E1A8141E-654C-4704-82A8-C5210E910963}">
      <dgm:prSet/>
      <dgm:spPr/>
      <dgm:t>
        <a:bodyPr/>
        <a:lstStyle/>
        <a:p>
          <a:endParaRPr lang="en-US"/>
        </a:p>
      </dgm:t>
    </dgm:pt>
    <dgm:pt modelId="{945AD0B0-6732-40CF-B0EE-F28471063F37}">
      <dgm:prSet/>
      <dgm:spPr/>
      <dgm:t>
        <a:bodyPr/>
        <a:lstStyle/>
        <a:p>
          <a:pPr>
            <a:lnSpc>
              <a:spcPct val="100000"/>
            </a:lnSpc>
          </a:pPr>
          <a:r>
            <a:rPr lang="en-US" dirty="0"/>
            <a:t>Criterion</a:t>
          </a:r>
        </a:p>
      </dgm:t>
    </dgm:pt>
    <dgm:pt modelId="{1776F5E6-9738-4C7F-AAF6-EAFBB86D3001}" type="parTrans" cxnId="{CD293B7F-55BD-4B1A-BD87-FFF43AF87402}">
      <dgm:prSet/>
      <dgm:spPr/>
      <dgm:t>
        <a:bodyPr/>
        <a:lstStyle/>
        <a:p>
          <a:endParaRPr lang="en-US"/>
        </a:p>
      </dgm:t>
    </dgm:pt>
    <dgm:pt modelId="{A2DB25B8-F575-4FC8-94FE-8F6FC0E6DC18}" type="sibTrans" cxnId="{CD293B7F-55BD-4B1A-BD87-FFF43AF87402}">
      <dgm:prSet/>
      <dgm:spPr/>
      <dgm:t>
        <a:bodyPr/>
        <a:lstStyle/>
        <a:p>
          <a:endParaRPr lang="en-US"/>
        </a:p>
      </dgm:t>
    </dgm:pt>
    <dgm:pt modelId="{E23135DF-C051-4EA1-AA82-888CE1FE61FF}">
      <dgm:prSet/>
      <dgm:spPr/>
      <dgm:t>
        <a:bodyPr/>
        <a:lstStyle/>
        <a:p>
          <a:pPr>
            <a:lnSpc>
              <a:spcPct val="100000"/>
            </a:lnSpc>
          </a:pPr>
          <a:r>
            <a:rPr lang="en-US" dirty="0"/>
            <a:t>Final Recall: 84.6442%</a:t>
          </a:r>
        </a:p>
      </dgm:t>
    </dgm:pt>
    <dgm:pt modelId="{698F1D91-143C-4DDF-8563-8F8EFD582033}" type="parTrans" cxnId="{10FBE308-A058-4BDD-B6B1-C8340188EEA9}">
      <dgm:prSet/>
      <dgm:spPr/>
      <dgm:t>
        <a:bodyPr/>
        <a:lstStyle/>
        <a:p>
          <a:endParaRPr lang="en-US"/>
        </a:p>
      </dgm:t>
    </dgm:pt>
    <dgm:pt modelId="{447902D9-80BD-4F76-A6CA-54ADD95EB8B9}" type="sibTrans" cxnId="{10FBE308-A058-4BDD-B6B1-C8340188EEA9}">
      <dgm:prSet/>
      <dgm:spPr/>
      <dgm:t>
        <a:bodyPr/>
        <a:lstStyle/>
        <a:p>
          <a:endParaRPr lang="en-US"/>
        </a:p>
      </dgm:t>
    </dgm:pt>
    <dgm:pt modelId="{92FC3CC4-0C96-4909-AA1D-3B580B53D04F}">
      <dgm:prSet/>
      <dgm:spPr/>
      <dgm:t>
        <a:bodyPr/>
        <a:lstStyle/>
        <a:p>
          <a:pPr>
            <a:lnSpc>
              <a:spcPct val="100000"/>
            </a:lnSpc>
          </a:pPr>
          <a:r>
            <a:rPr lang="en-US" dirty="0"/>
            <a:t>Time: 42s</a:t>
          </a:r>
        </a:p>
      </dgm:t>
    </dgm:pt>
    <dgm:pt modelId="{09DE46A7-AA1F-4491-AA35-1C6BC803E631}" type="parTrans" cxnId="{505CF590-E103-40D8-A492-B3DDE8D7BE71}">
      <dgm:prSet/>
      <dgm:spPr/>
      <dgm:t>
        <a:bodyPr/>
        <a:lstStyle/>
        <a:p>
          <a:endParaRPr lang="en-US"/>
        </a:p>
      </dgm:t>
    </dgm:pt>
    <dgm:pt modelId="{EA00A081-752E-462C-8907-C07E71FBE63C}" type="sibTrans" cxnId="{505CF590-E103-40D8-A492-B3DDE8D7BE71}">
      <dgm:prSet/>
      <dgm:spPr/>
      <dgm:t>
        <a:bodyPr/>
        <a:lstStyle/>
        <a:p>
          <a:endParaRPr lang="en-US"/>
        </a:p>
      </dgm:t>
    </dgm:pt>
    <dgm:pt modelId="{31B64C80-3A7B-412F-ABF8-226C83008F98}" type="pres">
      <dgm:prSet presAssocID="{06AD264B-ED25-42CE-9881-C479AEEEF2D2}" presName="root" presStyleCnt="0">
        <dgm:presLayoutVars>
          <dgm:dir/>
          <dgm:resizeHandles val="exact"/>
        </dgm:presLayoutVars>
      </dgm:prSet>
      <dgm:spPr/>
    </dgm:pt>
    <dgm:pt modelId="{0719EBC6-458B-4E93-B688-310B079A9EF6}" type="pres">
      <dgm:prSet presAssocID="{65C458D8-DBE5-4744-AE32-7E3868A024E9}" presName="compNode" presStyleCnt="0"/>
      <dgm:spPr/>
    </dgm:pt>
    <dgm:pt modelId="{7F8BFFBA-7D5B-4EFF-979D-C43D7EFC8ADC}" type="pres">
      <dgm:prSet presAssocID="{65C458D8-DBE5-4744-AE32-7E3868A024E9}" presName="bgRect" presStyleLbl="bgShp" presStyleIdx="0" presStyleCnt="8"/>
      <dgm:spPr/>
    </dgm:pt>
    <dgm:pt modelId="{2BFE38EA-4CF4-4C46-9AC3-395C7822016E}" type="pres">
      <dgm:prSet presAssocID="{65C458D8-DBE5-4744-AE32-7E3868A024E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lamation Mark"/>
        </a:ext>
      </dgm:extLst>
    </dgm:pt>
    <dgm:pt modelId="{9E39461B-0497-4E84-AA75-0B9BEB89B712}" type="pres">
      <dgm:prSet presAssocID="{65C458D8-DBE5-4744-AE32-7E3868A024E9}" presName="spaceRect" presStyleCnt="0"/>
      <dgm:spPr/>
    </dgm:pt>
    <dgm:pt modelId="{A849911F-199C-4D18-8F7B-75FC9068A6BA}" type="pres">
      <dgm:prSet presAssocID="{65C458D8-DBE5-4744-AE32-7E3868A024E9}" presName="parTx" presStyleLbl="revTx" presStyleIdx="0" presStyleCnt="8">
        <dgm:presLayoutVars>
          <dgm:chMax val="0"/>
          <dgm:chPref val="0"/>
        </dgm:presLayoutVars>
      </dgm:prSet>
      <dgm:spPr/>
    </dgm:pt>
    <dgm:pt modelId="{85AAD526-A879-4456-9BB7-902FABD01A14}" type="pres">
      <dgm:prSet presAssocID="{8AC7CE2E-3AB4-45ED-A040-E509432CC196}" presName="sibTrans" presStyleCnt="0"/>
      <dgm:spPr/>
    </dgm:pt>
    <dgm:pt modelId="{15FF72BE-401A-47CF-A52F-51E0387EDE39}" type="pres">
      <dgm:prSet presAssocID="{9C4F19D5-8F69-4A19-B816-9A34E44EFAEE}" presName="compNode" presStyleCnt="0"/>
      <dgm:spPr/>
    </dgm:pt>
    <dgm:pt modelId="{EC2E69FF-252B-4D74-A8F3-B1538A327A83}" type="pres">
      <dgm:prSet presAssocID="{9C4F19D5-8F69-4A19-B816-9A34E44EFAEE}" presName="bgRect" presStyleLbl="bgShp" presStyleIdx="1" presStyleCnt="8"/>
      <dgm:spPr/>
    </dgm:pt>
    <dgm:pt modelId="{E65616FA-27F8-4CFC-8F10-47401C4089F3}" type="pres">
      <dgm:prSet presAssocID="{9C4F19D5-8F69-4A19-B816-9A34E44EFAE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lloons"/>
        </a:ext>
      </dgm:extLst>
    </dgm:pt>
    <dgm:pt modelId="{53DDEF93-0BF8-4423-B222-21B5AC4A4D67}" type="pres">
      <dgm:prSet presAssocID="{9C4F19D5-8F69-4A19-B816-9A34E44EFAEE}" presName="spaceRect" presStyleCnt="0"/>
      <dgm:spPr/>
    </dgm:pt>
    <dgm:pt modelId="{6583490C-DCE1-4A58-B962-8307D0F4E119}" type="pres">
      <dgm:prSet presAssocID="{9C4F19D5-8F69-4A19-B816-9A34E44EFAEE}" presName="parTx" presStyleLbl="revTx" presStyleIdx="1" presStyleCnt="8">
        <dgm:presLayoutVars>
          <dgm:chMax val="0"/>
          <dgm:chPref val="0"/>
        </dgm:presLayoutVars>
      </dgm:prSet>
      <dgm:spPr/>
    </dgm:pt>
    <dgm:pt modelId="{A765E24C-F07E-4DBC-A418-CA561A1664AD}" type="pres">
      <dgm:prSet presAssocID="{DB651AED-5C06-40BC-AE90-05460687BFF3}" presName="sibTrans" presStyleCnt="0"/>
      <dgm:spPr/>
    </dgm:pt>
    <dgm:pt modelId="{F2D58C59-AC3C-408E-914A-0F392A25CA74}" type="pres">
      <dgm:prSet presAssocID="{41B0DF8C-CA23-43BF-B4A7-C4677B90495A}" presName="compNode" presStyleCnt="0"/>
      <dgm:spPr/>
    </dgm:pt>
    <dgm:pt modelId="{94B1B650-D057-465D-AABA-2C782953B872}" type="pres">
      <dgm:prSet presAssocID="{41B0DF8C-CA23-43BF-B4A7-C4677B90495A}" presName="bgRect" presStyleLbl="bgShp" presStyleIdx="2" presStyleCnt="8"/>
      <dgm:spPr/>
    </dgm:pt>
    <dgm:pt modelId="{8F4216A5-183B-41F9-AE79-48F7B2F62F4D}" type="pres">
      <dgm:prSet presAssocID="{41B0DF8C-CA23-43BF-B4A7-C4677B90495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065BDBA7-956B-4835-BFA9-8DC7AE778B96}" type="pres">
      <dgm:prSet presAssocID="{41B0DF8C-CA23-43BF-B4A7-C4677B90495A}" presName="spaceRect" presStyleCnt="0"/>
      <dgm:spPr/>
    </dgm:pt>
    <dgm:pt modelId="{F6307E8D-D426-4162-B396-963D3CFF90BF}" type="pres">
      <dgm:prSet presAssocID="{41B0DF8C-CA23-43BF-B4A7-C4677B90495A}" presName="parTx" presStyleLbl="revTx" presStyleIdx="2" presStyleCnt="8">
        <dgm:presLayoutVars>
          <dgm:chMax val="0"/>
          <dgm:chPref val="0"/>
        </dgm:presLayoutVars>
      </dgm:prSet>
      <dgm:spPr/>
    </dgm:pt>
    <dgm:pt modelId="{AC941640-80E3-40B0-806B-1D9B5E19FA47}" type="pres">
      <dgm:prSet presAssocID="{1D638CFE-8883-4571-9360-A9857FA0F6B3}" presName="sibTrans" presStyleCnt="0"/>
      <dgm:spPr/>
    </dgm:pt>
    <dgm:pt modelId="{99AFC740-E050-4994-801F-C0BF3CAD19E9}" type="pres">
      <dgm:prSet presAssocID="{3DA30582-3E35-4776-AB6A-F8905B290BF9}" presName="compNode" presStyleCnt="0"/>
      <dgm:spPr/>
    </dgm:pt>
    <dgm:pt modelId="{D485BA19-DF6F-41AC-8EDF-44A753077FE5}" type="pres">
      <dgm:prSet presAssocID="{3DA30582-3E35-4776-AB6A-F8905B290BF9}" presName="bgRect" presStyleLbl="bgShp" presStyleIdx="3" presStyleCnt="8"/>
      <dgm:spPr/>
    </dgm:pt>
    <dgm:pt modelId="{B96EE5B3-B27F-4A18-A4DE-2EAB35C0C7C7}" type="pres">
      <dgm:prSet presAssocID="{3DA30582-3E35-4776-AB6A-F8905B290BF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dgeCopyright"/>
        </a:ext>
      </dgm:extLst>
    </dgm:pt>
    <dgm:pt modelId="{1AE640C4-64DE-408D-B260-27C6CC7ACB74}" type="pres">
      <dgm:prSet presAssocID="{3DA30582-3E35-4776-AB6A-F8905B290BF9}" presName="spaceRect" presStyleCnt="0"/>
      <dgm:spPr/>
    </dgm:pt>
    <dgm:pt modelId="{C1F129EC-6081-4B59-A5A1-BFF7DBDED17A}" type="pres">
      <dgm:prSet presAssocID="{3DA30582-3E35-4776-AB6A-F8905B290BF9}" presName="parTx" presStyleLbl="revTx" presStyleIdx="3" presStyleCnt="8">
        <dgm:presLayoutVars>
          <dgm:chMax val="0"/>
          <dgm:chPref val="0"/>
        </dgm:presLayoutVars>
      </dgm:prSet>
      <dgm:spPr/>
    </dgm:pt>
    <dgm:pt modelId="{1EEC34C6-D557-4776-88B8-B815E5C085B7}" type="pres">
      <dgm:prSet presAssocID="{C4A8386C-E833-456D-BA79-C2357DF513AC}" presName="sibTrans" presStyleCnt="0"/>
      <dgm:spPr/>
    </dgm:pt>
    <dgm:pt modelId="{F5A7E5B7-5FA7-4226-87A3-A7548642FD8B}" type="pres">
      <dgm:prSet presAssocID="{F81F03A6-D018-49CA-9DCE-1DF70AB15DD2}" presName="compNode" presStyleCnt="0"/>
      <dgm:spPr/>
    </dgm:pt>
    <dgm:pt modelId="{A7684298-F206-4192-B034-22567E7DBB5A}" type="pres">
      <dgm:prSet presAssocID="{F81F03A6-D018-49CA-9DCE-1DF70AB15DD2}" presName="bgRect" presStyleLbl="bgShp" presStyleIdx="4" presStyleCnt="8"/>
      <dgm:spPr/>
    </dgm:pt>
    <dgm:pt modelId="{B70A66DB-F318-4A40-94BD-B38B9616A1B3}" type="pres">
      <dgm:prSet presAssocID="{F81F03A6-D018-49CA-9DCE-1DF70AB15DD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746064CE-C921-43DF-B36C-1DCF9687D925}" type="pres">
      <dgm:prSet presAssocID="{F81F03A6-D018-49CA-9DCE-1DF70AB15DD2}" presName="spaceRect" presStyleCnt="0"/>
      <dgm:spPr/>
    </dgm:pt>
    <dgm:pt modelId="{716AA639-4776-4836-A1BC-F5AA58493165}" type="pres">
      <dgm:prSet presAssocID="{F81F03A6-D018-49CA-9DCE-1DF70AB15DD2}" presName="parTx" presStyleLbl="revTx" presStyleIdx="4" presStyleCnt="8">
        <dgm:presLayoutVars>
          <dgm:chMax val="0"/>
          <dgm:chPref val="0"/>
        </dgm:presLayoutVars>
      </dgm:prSet>
      <dgm:spPr/>
    </dgm:pt>
    <dgm:pt modelId="{A91B826E-138C-4E43-9876-D476EF41AAB3}" type="pres">
      <dgm:prSet presAssocID="{9BAB7CC8-DC2A-40EE-A136-EE87359CC84C}" presName="sibTrans" presStyleCnt="0"/>
      <dgm:spPr/>
    </dgm:pt>
    <dgm:pt modelId="{6DF632EB-FBE6-4C66-BDC6-35616D7B7BDE}" type="pres">
      <dgm:prSet presAssocID="{945AD0B0-6732-40CF-B0EE-F28471063F37}" presName="compNode" presStyleCnt="0"/>
      <dgm:spPr/>
    </dgm:pt>
    <dgm:pt modelId="{3336A5F5-A423-4ED7-82E0-BB1C1C920D05}" type="pres">
      <dgm:prSet presAssocID="{945AD0B0-6732-40CF-B0EE-F28471063F37}" presName="bgRect" presStyleLbl="bgShp" presStyleIdx="5" presStyleCnt="8" custLinFactNeighborX="-8313" custLinFactNeighborY="2113"/>
      <dgm:spPr/>
    </dgm:pt>
    <dgm:pt modelId="{A7CFE1DB-D200-4F89-9BEA-F853DD5F9E2E}" type="pres">
      <dgm:prSet presAssocID="{945AD0B0-6732-40CF-B0EE-F28471063F3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6F19446B-BEA5-4D18-A6B0-0242B7344B68}" type="pres">
      <dgm:prSet presAssocID="{945AD0B0-6732-40CF-B0EE-F28471063F37}" presName="spaceRect" presStyleCnt="0"/>
      <dgm:spPr/>
    </dgm:pt>
    <dgm:pt modelId="{29D98BBB-5724-4807-91E8-95970FE20655}" type="pres">
      <dgm:prSet presAssocID="{945AD0B0-6732-40CF-B0EE-F28471063F37}" presName="parTx" presStyleLbl="revTx" presStyleIdx="5" presStyleCnt="8">
        <dgm:presLayoutVars>
          <dgm:chMax val="0"/>
          <dgm:chPref val="0"/>
        </dgm:presLayoutVars>
      </dgm:prSet>
      <dgm:spPr/>
    </dgm:pt>
    <dgm:pt modelId="{356D0CF9-BB14-4447-A4F1-48529867CC06}" type="pres">
      <dgm:prSet presAssocID="{A2DB25B8-F575-4FC8-94FE-8F6FC0E6DC18}" presName="sibTrans" presStyleCnt="0"/>
      <dgm:spPr/>
    </dgm:pt>
    <dgm:pt modelId="{3D7E7DB5-80BA-48EF-B0EB-092900ED6832}" type="pres">
      <dgm:prSet presAssocID="{E23135DF-C051-4EA1-AA82-888CE1FE61FF}" presName="compNode" presStyleCnt="0"/>
      <dgm:spPr/>
    </dgm:pt>
    <dgm:pt modelId="{E26DB46C-DB23-4742-96F7-6A8DAF8878D6}" type="pres">
      <dgm:prSet presAssocID="{E23135DF-C051-4EA1-AA82-888CE1FE61FF}" presName="bgRect" presStyleLbl="bgShp" presStyleIdx="6" presStyleCnt="8"/>
      <dgm:spPr/>
    </dgm:pt>
    <dgm:pt modelId="{E2FD7BB0-272A-41C3-B384-F23A567C7879}" type="pres">
      <dgm:prSet presAssocID="{E23135DF-C051-4EA1-AA82-888CE1FE61F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ustomer Review"/>
        </a:ext>
      </dgm:extLst>
    </dgm:pt>
    <dgm:pt modelId="{1F62BE62-0567-48E6-BA8F-F4A16B4348C5}" type="pres">
      <dgm:prSet presAssocID="{E23135DF-C051-4EA1-AA82-888CE1FE61FF}" presName="spaceRect" presStyleCnt="0"/>
      <dgm:spPr/>
    </dgm:pt>
    <dgm:pt modelId="{4B00B81F-2202-423C-8F67-3AA90ED497B9}" type="pres">
      <dgm:prSet presAssocID="{E23135DF-C051-4EA1-AA82-888CE1FE61FF}" presName="parTx" presStyleLbl="revTx" presStyleIdx="6" presStyleCnt="8">
        <dgm:presLayoutVars>
          <dgm:chMax val="0"/>
          <dgm:chPref val="0"/>
        </dgm:presLayoutVars>
      </dgm:prSet>
      <dgm:spPr/>
    </dgm:pt>
    <dgm:pt modelId="{8566277B-3767-4CEE-B5EB-8071B9EB6AD9}" type="pres">
      <dgm:prSet presAssocID="{447902D9-80BD-4F76-A6CA-54ADD95EB8B9}" presName="sibTrans" presStyleCnt="0"/>
      <dgm:spPr/>
    </dgm:pt>
    <dgm:pt modelId="{2BA52A6B-AF00-4F54-832E-4E5C1D23477F}" type="pres">
      <dgm:prSet presAssocID="{92FC3CC4-0C96-4909-AA1D-3B580B53D04F}" presName="compNode" presStyleCnt="0"/>
      <dgm:spPr/>
    </dgm:pt>
    <dgm:pt modelId="{0D02857E-88C1-46A0-8A97-C2D98C8DFD66}" type="pres">
      <dgm:prSet presAssocID="{92FC3CC4-0C96-4909-AA1D-3B580B53D04F}" presName="bgRect" presStyleLbl="bgShp" presStyleIdx="7" presStyleCnt="8"/>
      <dgm:spPr/>
    </dgm:pt>
    <dgm:pt modelId="{1B85703A-73A5-4515-8987-DF1D04890BF1}" type="pres">
      <dgm:prSet presAssocID="{92FC3CC4-0C96-4909-AA1D-3B580B53D04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opwatch"/>
        </a:ext>
      </dgm:extLst>
    </dgm:pt>
    <dgm:pt modelId="{056E1783-520F-413C-BE01-2506F1B5C0FF}" type="pres">
      <dgm:prSet presAssocID="{92FC3CC4-0C96-4909-AA1D-3B580B53D04F}" presName="spaceRect" presStyleCnt="0"/>
      <dgm:spPr/>
    </dgm:pt>
    <dgm:pt modelId="{71736230-D3B0-4A97-9B58-6213E097623E}" type="pres">
      <dgm:prSet presAssocID="{92FC3CC4-0C96-4909-AA1D-3B580B53D04F}" presName="parTx" presStyleLbl="revTx" presStyleIdx="7" presStyleCnt="8">
        <dgm:presLayoutVars>
          <dgm:chMax val="0"/>
          <dgm:chPref val="0"/>
        </dgm:presLayoutVars>
      </dgm:prSet>
      <dgm:spPr/>
    </dgm:pt>
  </dgm:ptLst>
  <dgm:cxnLst>
    <dgm:cxn modelId="{10FBE308-A058-4BDD-B6B1-C8340188EEA9}" srcId="{06AD264B-ED25-42CE-9881-C479AEEEF2D2}" destId="{E23135DF-C051-4EA1-AA82-888CE1FE61FF}" srcOrd="6" destOrd="0" parTransId="{698F1D91-143C-4DDF-8563-8F8EFD582033}" sibTransId="{447902D9-80BD-4F76-A6CA-54ADD95EB8B9}"/>
    <dgm:cxn modelId="{99D62713-3101-4090-9E93-CA5AF5FC8BFF}" type="presOf" srcId="{06AD264B-ED25-42CE-9881-C479AEEEF2D2}" destId="{31B64C80-3A7B-412F-ABF8-226C83008F98}" srcOrd="0" destOrd="0" presId="urn:microsoft.com/office/officeart/2018/2/layout/IconVerticalSolidList"/>
    <dgm:cxn modelId="{E1A8141E-654C-4704-82A8-C5210E910963}" srcId="{06AD264B-ED25-42CE-9881-C479AEEEF2D2}" destId="{F81F03A6-D018-49CA-9DCE-1DF70AB15DD2}" srcOrd="4" destOrd="0" parTransId="{861F02E5-33C8-4554-93F6-0D126F30F8EF}" sibTransId="{9BAB7CC8-DC2A-40EE-A136-EE87359CC84C}"/>
    <dgm:cxn modelId="{7FEE355B-B535-4F05-809A-6BE3915D11BD}" type="presOf" srcId="{9C4F19D5-8F69-4A19-B816-9A34E44EFAEE}" destId="{6583490C-DCE1-4A58-B962-8307D0F4E119}" srcOrd="0" destOrd="0" presId="urn:microsoft.com/office/officeart/2018/2/layout/IconVerticalSolidList"/>
    <dgm:cxn modelId="{3A8DD35E-6B30-4DCA-B33F-D25DAA40C2AD}" type="presOf" srcId="{92FC3CC4-0C96-4909-AA1D-3B580B53D04F}" destId="{71736230-D3B0-4A97-9B58-6213E097623E}" srcOrd="0" destOrd="0" presId="urn:microsoft.com/office/officeart/2018/2/layout/IconVerticalSolidList"/>
    <dgm:cxn modelId="{B3CCF47E-694D-45D1-868E-04C8D93ACCE8}" type="presOf" srcId="{3DA30582-3E35-4776-AB6A-F8905B290BF9}" destId="{C1F129EC-6081-4B59-A5A1-BFF7DBDED17A}" srcOrd="0" destOrd="0" presId="urn:microsoft.com/office/officeart/2018/2/layout/IconVerticalSolidList"/>
    <dgm:cxn modelId="{CD293B7F-55BD-4B1A-BD87-FFF43AF87402}" srcId="{06AD264B-ED25-42CE-9881-C479AEEEF2D2}" destId="{945AD0B0-6732-40CF-B0EE-F28471063F37}" srcOrd="5" destOrd="0" parTransId="{1776F5E6-9738-4C7F-AAF6-EAFBB86D3001}" sibTransId="{A2DB25B8-F575-4FC8-94FE-8F6FC0E6DC18}"/>
    <dgm:cxn modelId="{505CF590-E103-40D8-A492-B3DDE8D7BE71}" srcId="{06AD264B-ED25-42CE-9881-C479AEEEF2D2}" destId="{92FC3CC4-0C96-4909-AA1D-3B580B53D04F}" srcOrd="7" destOrd="0" parTransId="{09DE46A7-AA1F-4491-AA35-1C6BC803E631}" sibTransId="{EA00A081-752E-462C-8907-C07E71FBE63C}"/>
    <dgm:cxn modelId="{B10BF394-268F-491D-B2D9-905520E43702}" type="presOf" srcId="{65C458D8-DBE5-4744-AE32-7E3868A024E9}" destId="{A849911F-199C-4D18-8F7B-75FC9068A6BA}" srcOrd="0" destOrd="0" presId="urn:microsoft.com/office/officeart/2018/2/layout/IconVerticalSolidList"/>
    <dgm:cxn modelId="{9E597F96-003B-4BA2-992D-AC2EFE00DF17}" type="presOf" srcId="{E23135DF-C051-4EA1-AA82-888CE1FE61FF}" destId="{4B00B81F-2202-423C-8F67-3AA90ED497B9}" srcOrd="0" destOrd="0" presId="urn:microsoft.com/office/officeart/2018/2/layout/IconVerticalSolidList"/>
    <dgm:cxn modelId="{AE4D039A-4C91-4031-834A-EA1D35CA9B6A}" srcId="{06AD264B-ED25-42CE-9881-C479AEEEF2D2}" destId="{65C458D8-DBE5-4744-AE32-7E3868A024E9}" srcOrd="0" destOrd="0" parTransId="{12FBFC02-41D7-4934-9127-036F46761CBB}" sibTransId="{8AC7CE2E-3AB4-45ED-A040-E509432CC196}"/>
    <dgm:cxn modelId="{611F359F-1FB3-4517-8330-CCAD574A296A}" srcId="{06AD264B-ED25-42CE-9881-C479AEEEF2D2}" destId="{41B0DF8C-CA23-43BF-B4A7-C4677B90495A}" srcOrd="2" destOrd="0" parTransId="{B359BC67-D3FF-4DEF-AC0E-9E550B281E46}" sibTransId="{1D638CFE-8883-4571-9360-A9857FA0F6B3}"/>
    <dgm:cxn modelId="{400D22BA-68AB-4FDE-A8E5-0328943C8DDF}" srcId="{06AD264B-ED25-42CE-9881-C479AEEEF2D2}" destId="{3DA30582-3E35-4776-AB6A-F8905B290BF9}" srcOrd="3" destOrd="0" parTransId="{5D6C8A3B-8360-450A-808E-4A002B8CE806}" sibTransId="{C4A8386C-E833-456D-BA79-C2357DF513AC}"/>
    <dgm:cxn modelId="{0FDB0ACF-97D3-4094-AFB6-D6646FBBECF9}" type="presOf" srcId="{F81F03A6-D018-49CA-9DCE-1DF70AB15DD2}" destId="{716AA639-4776-4836-A1BC-F5AA58493165}" srcOrd="0" destOrd="0" presId="urn:microsoft.com/office/officeart/2018/2/layout/IconVerticalSolidList"/>
    <dgm:cxn modelId="{AEB661E5-E95A-4C7D-860C-2EDFDFD4CA1A}" type="presOf" srcId="{945AD0B0-6732-40CF-B0EE-F28471063F37}" destId="{29D98BBB-5724-4807-91E8-95970FE20655}" srcOrd="0" destOrd="0" presId="urn:microsoft.com/office/officeart/2018/2/layout/IconVerticalSolidList"/>
    <dgm:cxn modelId="{C82A95EE-9DEF-4FF4-84D9-8DA129C510CC}" type="presOf" srcId="{41B0DF8C-CA23-43BF-B4A7-C4677B90495A}" destId="{F6307E8D-D426-4162-B396-963D3CFF90BF}" srcOrd="0" destOrd="0" presId="urn:microsoft.com/office/officeart/2018/2/layout/IconVerticalSolidList"/>
    <dgm:cxn modelId="{9D1D2FF9-77B3-4495-B341-FDCB617CA103}" srcId="{06AD264B-ED25-42CE-9881-C479AEEEF2D2}" destId="{9C4F19D5-8F69-4A19-B816-9A34E44EFAEE}" srcOrd="1" destOrd="0" parTransId="{E420C7C1-45CB-4698-B66C-4AC7252D39B7}" sibTransId="{DB651AED-5C06-40BC-AE90-05460687BFF3}"/>
    <dgm:cxn modelId="{B59BC325-53DD-44FE-842C-30EE64B567C2}" type="presParOf" srcId="{31B64C80-3A7B-412F-ABF8-226C83008F98}" destId="{0719EBC6-458B-4E93-B688-310B079A9EF6}" srcOrd="0" destOrd="0" presId="urn:microsoft.com/office/officeart/2018/2/layout/IconVerticalSolidList"/>
    <dgm:cxn modelId="{E20C6BD6-75F6-4A4D-ADFA-A78EC04F6EA9}" type="presParOf" srcId="{0719EBC6-458B-4E93-B688-310B079A9EF6}" destId="{7F8BFFBA-7D5B-4EFF-979D-C43D7EFC8ADC}" srcOrd="0" destOrd="0" presId="urn:microsoft.com/office/officeart/2018/2/layout/IconVerticalSolidList"/>
    <dgm:cxn modelId="{AF752451-FBB2-481E-AC6C-AC4326BE8756}" type="presParOf" srcId="{0719EBC6-458B-4E93-B688-310B079A9EF6}" destId="{2BFE38EA-4CF4-4C46-9AC3-395C7822016E}" srcOrd="1" destOrd="0" presId="urn:microsoft.com/office/officeart/2018/2/layout/IconVerticalSolidList"/>
    <dgm:cxn modelId="{6DE04684-54FE-4AF5-A965-F09BEDB7F193}" type="presParOf" srcId="{0719EBC6-458B-4E93-B688-310B079A9EF6}" destId="{9E39461B-0497-4E84-AA75-0B9BEB89B712}" srcOrd="2" destOrd="0" presId="urn:microsoft.com/office/officeart/2018/2/layout/IconVerticalSolidList"/>
    <dgm:cxn modelId="{5A5626DC-FBBF-4406-94AF-0CB3FF5E7424}" type="presParOf" srcId="{0719EBC6-458B-4E93-B688-310B079A9EF6}" destId="{A849911F-199C-4D18-8F7B-75FC9068A6BA}" srcOrd="3" destOrd="0" presId="urn:microsoft.com/office/officeart/2018/2/layout/IconVerticalSolidList"/>
    <dgm:cxn modelId="{E59543B9-91CE-4AC8-A317-E6798809957B}" type="presParOf" srcId="{31B64C80-3A7B-412F-ABF8-226C83008F98}" destId="{85AAD526-A879-4456-9BB7-902FABD01A14}" srcOrd="1" destOrd="0" presId="urn:microsoft.com/office/officeart/2018/2/layout/IconVerticalSolidList"/>
    <dgm:cxn modelId="{C2839C8C-755C-4DF4-96C4-9F7106617EC7}" type="presParOf" srcId="{31B64C80-3A7B-412F-ABF8-226C83008F98}" destId="{15FF72BE-401A-47CF-A52F-51E0387EDE39}" srcOrd="2" destOrd="0" presId="urn:microsoft.com/office/officeart/2018/2/layout/IconVerticalSolidList"/>
    <dgm:cxn modelId="{42582017-17B3-468C-9EE9-AD41CA7D0C9E}" type="presParOf" srcId="{15FF72BE-401A-47CF-A52F-51E0387EDE39}" destId="{EC2E69FF-252B-4D74-A8F3-B1538A327A83}" srcOrd="0" destOrd="0" presId="urn:microsoft.com/office/officeart/2018/2/layout/IconVerticalSolidList"/>
    <dgm:cxn modelId="{2C79C42A-4AF9-4DC9-8F6E-29EF3C6BFF9B}" type="presParOf" srcId="{15FF72BE-401A-47CF-A52F-51E0387EDE39}" destId="{E65616FA-27F8-4CFC-8F10-47401C4089F3}" srcOrd="1" destOrd="0" presId="urn:microsoft.com/office/officeart/2018/2/layout/IconVerticalSolidList"/>
    <dgm:cxn modelId="{69C2D54C-B79C-4584-946C-DCA0664FED6F}" type="presParOf" srcId="{15FF72BE-401A-47CF-A52F-51E0387EDE39}" destId="{53DDEF93-0BF8-4423-B222-21B5AC4A4D67}" srcOrd="2" destOrd="0" presId="urn:microsoft.com/office/officeart/2018/2/layout/IconVerticalSolidList"/>
    <dgm:cxn modelId="{3A7704AF-4462-4D5B-B8CC-9A1DB9F95EAB}" type="presParOf" srcId="{15FF72BE-401A-47CF-A52F-51E0387EDE39}" destId="{6583490C-DCE1-4A58-B962-8307D0F4E119}" srcOrd="3" destOrd="0" presId="urn:microsoft.com/office/officeart/2018/2/layout/IconVerticalSolidList"/>
    <dgm:cxn modelId="{AA4027F3-62E6-4912-9149-49512795620B}" type="presParOf" srcId="{31B64C80-3A7B-412F-ABF8-226C83008F98}" destId="{A765E24C-F07E-4DBC-A418-CA561A1664AD}" srcOrd="3" destOrd="0" presId="urn:microsoft.com/office/officeart/2018/2/layout/IconVerticalSolidList"/>
    <dgm:cxn modelId="{5E6E6173-36E2-4EB8-92AB-EF6FCA0445E0}" type="presParOf" srcId="{31B64C80-3A7B-412F-ABF8-226C83008F98}" destId="{F2D58C59-AC3C-408E-914A-0F392A25CA74}" srcOrd="4" destOrd="0" presId="urn:microsoft.com/office/officeart/2018/2/layout/IconVerticalSolidList"/>
    <dgm:cxn modelId="{C37990AC-3FF5-4CE6-B56D-35A6BE88EEDD}" type="presParOf" srcId="{F2D58C59-AC3C-408E-914A-0F392A25CA74}" destId="{94B1B650-D057-465D-AABA-2C782953B872}" srcOrd="0" destOrd="0" presId="urn:microsoft.com/office/officeart/2018/2/layout/IconVerticalSolidList"/>
    <dgm:cxn modelId="{5E82CC6B-7F91-4B4C-8ACA-37AB99A41611}" type="presParOf" srcId="{F2D58C59-AC3C-408E-914A-0F392A25CA74}" destId="{8F4216A5-183B-41F9-AE79-48F7B2F62F4D}" srcOrd="1" destOrd="0" presId="urn:microsoft.com/office/officeart/2018/2/layout/IconVerticalSolidList"/>
    <dgm:cxn modelId="{DB0E23B7-8D27-4EF6-92BC-02423834D0B6}" type="presParOf" srcId="{F2D58C59-AC3C-408E-914A-0F392A25CA74}" destId="{065BDBA7-956B-4835-BFA9-8DC7AE778B96}" srcOrd="2" destOrd="0" presId="urn:microsoft.com/office/officeart/2018/2/layout/IconVerticalSolidList"/>
    <dgm:cxn modelId="{237B3380-9BB8-48A0-AD43-DA15021C60D9}" type="presParOf" srcId="{F2D58C59-AC3C-408E-914A-0F392A25CA74}" destId="{F6307E8D-D426-4162-B396-963D3CFF90BF}" srcOrd="3" destOrd="0" presId="urn:microsoft.com/office/officeart/2018/2/layout/IconVerticalSolidList"/>
    <dgm:cxn modelId="{32BAF468-8514-4BFF-8CA5-2C10BDF30E18}" type="presParOf" srcId="{31B64C80-3A7B-412F-ABF8-226C83008F98}" destId="{AC941640-80E3-40B0-806B-1D9B5E19FA47}" srcOrd="5" destOrd="0" presId="urn:microsoft.com/office/officeart/2018/2/layout/IconVerticalSolidList"/>
    <dgm:cxn modelId="{DF69562D-27D3-41F8-9E7B-E8A455E332AF}" type="presParOf" srcId="{31B64C80-3A7B-412F-ABF8-226C83008F98}" destId="{99AFC740-E050-4994-801F-C0BF3CAD19E9}" srcOrd="6" destOrd="0" presId="urn:microsoft.com/office/officeart/2018/2/layout/IconVerticalSolidList"/>
    <dgm:cxn modelId="{522064CB-204A-4822-99DB-A2CF915DA783}" type="presParOf" srcId="{99AFC740-E050-4994-801F-C0BF3CAD19E9}" destId="{D485BA19-DF6F-41AC-8EDF-44A753077FE5}" srcOrd="0" destOrd="0" presId="urn:microsoft.com/office/officeart/2018/2/layout/IconVerticalSolidList"/>
    <dgm:cxn modelId="{B6633688-1238-49C1-B9D9-C0C249ACF307}" type="presParOf" srcId="{99AFC740-E050-4994-801F-C0BF3CAD19E9}" destId="{B96EE5B3-B27F-4A18-A4DE-2EAB35C0C7C7}" srcOrd="1" destOrd="0" presId="urn:microsoft.com/office/officeart/2018/2/layout/IconVerticalSolidList"/>
    <dgm:cxn modelId="{AA6BE8FC-C767-420D-B142-D8D80F9E5DD2}" type="presParOf" srcId="{99AFC740-E050-4994-801F-C0BF3CAD19E9}" destId="{1AE640C4-64DE-408D-B260-27C6CC7ACB74}" srcOrd="2" destOrd="0" presId="urn:microsoft.com/office/officeart/2018/2/layout/IconVerticalSolidList"/>
    <dgm:cxn modelId="{E9D8BE98-A6A6-4953-9CD4-80A42677D500}" type="presParOf" srcId="{99AFC740-E050-4994-801F-C0BF3CAD19E9}" destId="{C1F129EC-6081-4B59-A5A1-BFF7DBDED17A}" srcOrd="3" destOrd="0" presId="urn:microsoft.com/office/officeart/2018/2/layout/IconVerticalSolidList"/>
    <dgm:cxn modelId="{B18AE336-0274-458E-B329-2B961F3898D4}" type="presParOf" srcId="{31B64C80-3A7B-412F-ABF8-226C83008F98}" destId="{1EEC34C6-D557-4776-88B8-B815E5C085B7}" srcOrd="7" destOrd="0" presId="urn:microsoft.com/office/officeart/2018/2/layout/IconVerticalSolidList"/>
    <dgm:cxn modelId="{C2F5642B-3B13-4995-BB8F-2D83565FEC9F}" type="presParOf" srcId="{31B64C80-3A7B-412F-ABF8-226C83008F98}" destId="{F5A7E5B7-5FA7-4226-87A3-A7548642FD8B}" srcOrd="8" destOrd="0" presId="urn:microsoft.com/office/officeart/2018/2/layout/IconVerticalSolidList"/>
    <dgm:cxn modelId="{F0CC6A06-7F17-4FE7-B7BA-8302853C2C9A}" type="presParOf" srcId="{F5A7E5B7-5FA7-4226-87A3-A7548642FD8B}" destId="{A7684298-F206-4192-B034-22567E7DBB5A}" srcOrd="0" destOrd="0" presId="urn:microsoft.com/office/officeart/2018/2/layout/IconVerticalSolidList"/>
    <dgm:cxn modelId="{C907B025-59B9-43CD-9DF0-7ACC98EA8773}" type="presParOf" srcId="{F5A7E5B7-5FA7-4226-87A3-A7548642FD8B}" destId="{B70A66DB-F318-4A40-94BD-B38B9616A1B3}" srcOrd="1" destOrd="0" presId="urn:microsoft.com/office/officeart/2018/2/layout/IconVerticalSolidList"/>
    <dgm:cxn modelId="{9737EFFD-2056-4288-80C5-91CB39FF6A76}" type="presParOf" srcId="{F5A7E5B7-5FA7-4226-87A3-A7548642FD8B}" destId="{746064CE-C921-43DF-B36C-1DCF9687D925}" srcOrd="2" destOrd="0" presId="urn:microsoft.com/office/officeart/2018/2/layout/IconVerticalSolidList"/>
    <dgm:cxn modelId="{4F4FDE9B-3B4F-4662-AA98-B6B54359A108}" type="presParOf" srcId="{F5A7E5B7-5FA7-4226-87A3-A7548642FD8B}" destId="{716AA639-4776-4836-A1BC-F5AA58493165}" srcOrd="3" destOrd="0" presId="urn:microsoft.com/office/officeart/2018/2/layout/IconVerticalSolidList"/>
    <dgm:cxn modelId="{7BBF15E4-3F74-4B2E-A6D0-A893454C3899}" type="presParOf" srcId="{31B64C80-3A7B-412F-ABF8-226C83008F98}" destId="{A91B826E-138C-4E43-9876-D476EF41AAB3}" srcOrd="9" destOrd="0" presId="urn:microsoft.com/office/officeart/2018/2/layout/IconVerticalSolidList"/>
    <dgm:cxn modelId="{626645CC-820C-4A82-BF8D-5194028DC106}" type="presParOf" srcId="{31B64C80-3A7B-412F-ABF8-226C83008F98}" destId="{6DF632EB-FBE6-4C66-BDC6-35616D7B7BDE}" srcOrd="10" destOrd="0" presId="urn:microsoft.com/office/officeart/2018/2/layout/IconVerticalSolidList"/>
    <dgm:cxn modelId="{20038BE4-29C2-4EB2-B194-303891DB0242}" type="presParOf" srcId="{6DF632EB-FBE6-4C66-BDC6-35616D7B7BDE}" destId="{3336A5F5-A423-4ED7-82E0-BB1C1C920D05}" srcOrd="0" destOrd="0" presId="urn:microsoft.com/office/officeart/2018/2/layout/IconVerticalSolidList"/>
    <dgm:cxn modelId="{7B9619AC-767B-43B6-9E93-68B4B4C049B2}" type="presParOf" srcId="{6DF632EB-FBE6-4C66-BDC6-35616D7B7BDE}" destId="{A7CFE1DB-D200-4F89-9BEA-F853DD5F9E2E}" srcOrd="1" destOrd="0" presId="urn:microsoft.com/office/officeart/2018/2/layout/IconVerticalSolidList"/>
    <dgm:cxn modelId="{320F6B85-1A21-426E-A2C4-43B2EA5799FB}" type="presParOf" srcId="{6DF632EB-FBE6-4C66-BDC6-35616D7B7BDE}" destId="{6F19446B-BEA5-4D18-A6B0-0242B7344B68}" srcOrd="2" destOrd="0" presId="urn:microsoft.com/office/officeart/2018/2/layout/IconVerticalSolidList"/>
    <dgm:cxn modelId="{01C6E266-5D42-4256-8D81-2C5C29D096EE}" type="presParOf" srcId="{6DF632EB-FBE6-4C66-BDC6-35616D7B7BDE}" destId="{29D98BBB-5724-4807-91E8-95970FE20655}" srcOrd="3" destOrd="0" presId="urn:microsoft.com/office/officeart/2018/2/layout/IconVerticalSolidList"/>
    <dgm:cxn modelId="{EBD4CA9B-0CF3-4768-918D-919EBD5E4CA5}" type="presParOf" srcId="{31B64C80-3A7B-412F-ABF8-226C83008F98}" destId="{356D0CF9-BB14-4447-A4F1-48529867CC06}" srcOrd="11" destOrd="0" presId="urn:microsoft.com/office/officeart/2018/2/layout/IconVerticalSolidList"/>
    <dgm:cxn modelId="{05DC484B-F479-4C85-B4D6-A573B83A8BCA}" type="presParOf" srcId="{31B64C80-3A7B-412F-ABF8-226C83008F98}" destId="{3D7E7DB5-80BA-48EF-B0EB-092900ED6832}" srcOrd="12" destOrd="0" presId="urn:microsoft.com/office/officeart/2018/2/layout/IconVerticalSolidList"/>
    <dgm:cxn modelId="{D6C62EA2-951A-4A5B-98C9-F9878F1DA87E}" type="presParOf" srcId="{3D7E7DB5-80BA-48EF-B0EB-092900ED6832}" destId="{E26DB46C-DB23-4742-96F7-6A8DAF8878D6}" srcOrd="0" destOrd="0" presId="urn:microsoft.com/office/officeart/2018/2/layout/IconVerticalSolidList"/>
    <dgm:cxn modelId="{2829FFEE-9B4F-46A9-AB51-BE0928519234}" type="presParOf" srcId="{3D7E7DB5-80BA-48EF-B0EB-092900ED6832}" destId="{E2FD7BB0-272A-41C3-B384-F23A567C7879}" srcOrd="1" destOrd="0" presId="urn:microsoft.com/office/officeart/2018/2/layout/IconVerticalSolidList"/>
    <dgm:cxn modelId="{724889D7-96A6-4D00-AC85-F0BD03485FBE}" type="presParOf" srcId="{3D7E7DB5-80BA-48EF-B0EB-092900ED6832}" destId="{1F62BE62-0567-48E6-BA8F-F4A16B4348C5}" srcOrd="2" destOrd="0" presId="urn:microsoft.com/office/officeart/2018/2/layout/IconVerticalSolidList"/>
    <dgm:cxn modelId="{1249FF32-F668-412F-A342-53BF8701BC66}" type="presParOf" srcId="{3D7E7DB5-80BA-48EF-B0EB-092900ED6832}" destId="{4B00B81F-2202-423C-8F67-3AA90ED497B9}" srcOrd="3" destOrd="0" presId="urn:microsoft.com/office/officeart/2018/2/layout/IconVerticalSolidList"/>
    <dgm:cxn modelId="{3B006F27-3B24-49E1-B260-190949AB34A9}" type="presParOf" srcId="{31B64C80-3A7B-412F-ABF8-226C83008F98}" destId="{8566277B-3767-4CEE-B5EB-8071B9EB6AD9}" srcOrd="13" destOrd="0" presId="urn:microsoft.com/office/officeart/2018/2/layout/IconVerticalSolidList"/>
    <dgm:cxn modelId="{42B147B4-8A63-429D-BD81-2106873D1D2A}" type="presParOf" srcId="{31B64C80-3A7B-412F-ABF8-226C83008F98}" destId="{2BA52A6B-AF00-4F54-832E-4E5C1D23477F}" srcOrd="14" destOrd="0" presId="urn:microsoft.com/office/officeart/2018/2/layout/IconVerticalSolidList"/>
    <dgm:cxn modelId="{84F59286-2F10-492C-A035-3A12ABA09F93}" type="presParOf" srcId="{2BA52A6B-AF00-4F54-832E-4E5C1D23477F}" destId="{0D02857E-88C1-46A0-8A97-C2D98C8DFD66}" srcOrd="0" destOrd="0" presId="urn:microsoft.com/office/officeart/2018/2/layout/IconVerticalSolidList"/>
    <dgm:cxn modelId="{E1EC07B3-072A-4EA0-AB61-158DFF33A8F3}" type="presParOf" srcId="{2BA52A6B-AF00-4F54-832E-4E5C1D23477F}" destId="{1B85703A-73A5-4515-8987-DF1D04890BF1}" srcOrd="1" destOrd="0" presId="urn:microsoft.com/office/officeart/2018/2/layout/IconVerticalSolidList"/>
    <dgm:cxn modelId="{3577CF75-71FC-4C8A-95BA-1ADF22858268}" type="presParOf" srcId="{2BA52A6B-AF00-4F54-832E-4E5C1D23477F}" destId="{056E1783-520F-413C-BE01-2506F1B5C0FF}" srcOrd="2" destOrd="0" presId="urn:microsoft.com/office/officeart/2018/2/layout/IconVerticalSolidList"/>
    <dgm:cxn modelId="{4FC34EFC-459D-40D3-AFA0-4CC8D0F26797}" type="presParOf" srcId="{2BA52A6B-AF00-4F54-832E-4E5C1D23477F}" destId="{71736230-D3B0-4A97-9B58-6213E09762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92B50-6258-43C4-BD22-12BC432E2476}">
      <dsp:nvSpPr>
        <dsp:cNvPr id="0" name=""/>
        <dsp:cNvSpPr/>
      </dsp:nvSpPr>
      <dsp:spPr>
        <a:xfrm>
          <a:off x="0" y="522087"/>
          <a:ext cx="7117918" cy="17078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9E644-A7CE-4301-8CCC-043AD4FD80E4}">
      <dsp:nvSpPr>
        <dsp:cNvPr id="0" name=""/>
        <dsp:cNvSpPr/>
      </dsp:nvSpPr>
      <dsp:spPr>
        <a:xfrm>
          <a:off x="579874" y="848875"/>
          <a:ext cx="1054316" cy="1054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1B9B3-DAAE-4A4D-81D5-078FD82B067E}">
      <dsp:nvSpPr>
        <dsp:cNvPr id="0" name=""/>
        <dsp:cNvSpPr/>
      </dsp:nvSpPr>
      <dsp:spPr>
        <a:xfrm>
          <a:off x="2215095" y="412975"/>
          <a:ext cx="4902822" cy="1916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876" tIns="202876" rIns="202876" bIns="202876" numCol="1" spcCol="1270" anchor="ctr" anchorCtr="0">
          <a:noAutofit/>
        </a:bodyPr>
        <a:lstStyle/>
        <a:p>
          <a:pPr marL="0" lvl="0" indent="0" algn="l" defTabSz="800100">
            <a:lnSpc>
              <a:spcPct val="90000"/>
            </a:lnSpc>
            <a:spcBef>
              <a:spcPct val="0"/>
            </a:spcBef>
            <a:spcAft>
              <a:spcPct val="35000"/>
            </a:spcAft>
            <a:buNone/>
          </a:pPr>
          <a:r>
            <a:rPr lang="en-US" sz="1800" kern="1200"/>
            <a:t>According to the Centers for Disease Control and Prevention (CDC),  Diabetes is a chronic (long-lasting) health condition that affects how your body turns food into energy.</a:t>
          </a:r>
          <a:endParaRPr lang="en-US" sz="1800" kern="1200" dirty="0"/>
        </a:p>
      </dsp:txBody>
      <dsp:txXfrm>
        <a:off x="2215095" y="412975"/>
        <a:ext cx="4902822" cy="1916939"/>
      </dsp:txXfrm>
    </dsp:sp>
    <dsp:sp modelId="{79CF4FD6-E528-44DD-ACDE-0ED7999356DB}">
      <dsp:nvSpPr>
        <dsp:cNvPr id="0" name=""/>
        <dsp:cNvSpPr/>
      </dsp:nvSpPr>
      <dsp:spPr>
        <a:xfrm>
          <a:off x="0" y="2842593"/>
          <a:ext cx="7117918" cy="19169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7B16B-A942-4821-9FA0-C2212612E2B6}">
      <dsp:nvSpPr>
        <dsp:cNvPr id="0" name=""/>
        <dsp:cNvSpPr/>
      </dsp:nvSpPr>
      <dsp:spPr>
        <a:xfrm>
          <a:off x="579874" y="3273904"/>
          <a:ext cx="1054316" cy="1054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AEB8F6-9C92-4B27-9580-814754D05BDE}">
      <dsp:nvSpPr>
        <dsp:cNvPr id="0" name=""/>
        <dsp:cNvSpPr/>
      </dsp:nvSpPr>
      <dsp:spPr>
        <a:xfrm>
          <a:off x="2215095" y="2846936"/>
          <a:ext cx="4902822" cy="1916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876" tIns="202876" rIns="202876" bIns="202876" numCol="1" spcCol="1270" anchor="ctr" anchorCtr="0">
          <a:noAutofit/>
        </a:bodyPr>
        <a:lstStyle/>
        <a:p>
          <a:pPr marL="0" lvl="0" indent="0" algn="l" defTabSz="800100">
            <a:lnSpc>
              <a:spcPct val="90000"/>
            </a:lnSpc>
            <a:spcBef>
              <a:spcPct val="0"/>
            </a:spcBef>
            <a:spcAft>
              <a:spcPct val="35000"/>
            </a:spcAft>
            <a:buNone/>
          </a:pPr>
          <a:r>
            <a:rPr lang="en-US" sz="1800" kern="1200"/>
            <a:t>The body doesn’t make enough insulin or can’t use it as well as it should. When there isn’t enough insulin or cells stop responding to insulin, too much blood sugar stays in your bloodstream. Over time, that can cause serious health problems, such as heart disease, vision loss, and kidney disease.</a:t>
          </a:r>
          <a:endParaRPr lang="en-US" sz="1800" kern="1200" dirty="0"/>
        </a:p>
      </dsp:txBody>
      <dsp:txXfrm>
        <a:off x="2215095" y="2846936"/>
        <a:ext cx="4902822" cy="19169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BFFBA-7D5B-4EFF-979D-C43D7EFC8ADC}">
      <dsp:nvSpPr>
        <dsp:cNvPr id="0" name=""/>
        <dsp:cNvSpPr/>
      </dsp:nvSpPr>
      <dsp:spPr>
        <a:xfrm>
          <a:off x="0" y="53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E38EA-4CF4-4C46-9AC3-395C7822016E}">
      <dsp:nvSpPr>
        <dsp:cNvPr id="0" name=""/>
        <dsp:cNvSpPr/>
      </dsp:nvSpPr>
      <dsp:spPr>
        <a:xfrm>
          <a:off x="134970" y="100922"/>
          <a:ext cx="245400" cy="24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9911F-199C-4D18-8F7B-75FC9068A6BA}">
      <dsp:nvSpPr>
        <dsp:cNvPr id="0" name=""/>
        <dsp:cNvSpPr/>
      </dsp:nvSpPr>
      <dsp:spPr>
        <a:xfrm>
          <a:off x="515340" y="53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Initial Recall: 84.58%</a:t>
          </a:r>
        </a:p>
      </dsp:txBody>
      <dsp:txXfrm>
        <a:off x="515340" y="531"/>
        <a:ext cx="10143769" cy="446182"/>
      </dsp:txXfrm>
    </dsp:sp>
    <dsp:sp modelId="{EC2E69FF-252B-4D74-A8F3-B1538A327A83}">
      <dsp:nvSpPr>
        <dsp:cNvPr id="0" name=""/>
        <dsp:cNvSpPr/>
      </dsp:nvSpPr>
      <dsp:spPr>
        <a:xfrm>
          <a:off x="0" y="558258"/>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616FA-27F8-4CFC-8F10-47401C4089F3}">
      <dsp:nvSpPr>
        <dsp:cNvPr id="0" name=""/>
        <dsp:cNvSpPr/>
      </dsp:nvSpPr>
      <dsp:spPr>
        <a:xfrm>
          <a:off x="134970" y="658649"/>
          <a:ext cx="245400" cy="24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3490C-DCE1-4A58-B962-8307D0F4E119}">
      <dsp:nvSpPr>
        <dsp:cNvPr id="0" name=""/>
        <dsp:cNvSpPr/>
      </dsp:nvSpPr>
      <dsp:spPr>
        <a:xfrm>
          <a:off x="515340" y="558258"/>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a:t>Gridsearch:</a:t>
          </a:r>
        </a:p>
      </dsp:txBody>
      <dsp:txXfrm>
        <a:off x="515340" y="558258"/>
        <a:ext cx="10143769" cy="446182"/>
      </dsp:txXfrm>
    </dsp:sp>
    <dsp:sp modelId="{94B1B650-D057-465D-AABA-2C782953B872}">
      <dsp:nvSpPr>
        <dsp:cNvPr id="0" name=""/>
        <dsp:cNvSpPr/>
      </dsp:nvSpPr>
      <dsp:spPr>
        <a:xfrm>
          <a:off x="0" y="1115986"/>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216A5-183B-41F9-AE79-48F7B2F62F4D}">
      <dsp:nvSpPr>
        <dsp:cNvPr id="0" name=""/>
        <dsp:cNvSpPr/>
      </dsp:nvSpPr>
      <dsp:spPr>
        <a:xfrm>
          <a:off x="134970" y="1216377"/>
          <a:ext cx="245400" cy="245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07E8D-D426-4162-B396-963D3CFF90BF}">
      <dsp:nvSpPr>
        <dsp:cNvPr id="0" name=""/>
        <dsp:cNvSpPr/>
      </dsp:nvSpPr>
      <dsp:spPr>
        <a:xfrm>
          <a:off x="515340" y="1115986"/>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Max_depth</a:t>
          </a:r>
          <a:endParaRPr lang="en-US" sz="1600" kern="1200" dirty="0"/>
        </a:p>
      </dsp:txBody>
      <dsp:txXfrm>
        <a:off x="515340" y="1115986"/>
        <a:ext cx="10143769" cy="446182"/>
      </dsp:txXfrm>
    </dsp:sp>
    <dsp:sp modelId="{D485BA19-DF6F-41AC-8EDF-44A753077FE5}">
      <dsp:nvSpPr>
        <dsp:cNvPr id="0" name=""/>
        <dsp:cNvSpPr/>
      </dsp:nvSpPr>
      <dsp:spPr>
        <a:xfrm>
          <a:off x="0" y="167371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EE5B3-B27F-4A18-A4DE-2EAB35C0C7C7}">
      <dsp:nvSpPr>
        <dsp:cNvPr id="0" name=""/>
        <dsp:cNvSpPr/>
      </dsp:nvSpPr>
      <dsp:spPr>
        <a:xfrm>
          <a:off x="134970" y="1774105"/>
          <a:ext cx="245400" cy="245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129EC-6081-4B59-A5A1-BFF7DBDED17A}">
      <dsp:nvSpPr>
        <dsp:cNvPr id="0" name=""/>
        <dsp:cNvSpPr/>
      </dsp:nvSpPr>
      <dsp:spPr>
        <a:xfrm>
          <a:off x="515340" y="167371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Min_samples_split</a:t>
          </a:r>
          <a:endParaRPr lang="en-US" sz="1600" kern="1200" dirty="0"/>
        </a:p>
      </dsp:txBody>
      <dsp:txXfrm>
        <a:off x="515340" y="1673714"/>
        <a:ext cx="10143769" cy="446182"/>
      </dsp:txXfrm>
    </dsp:sp>
    <dsp:sp modelId="{A7684298-F206-4192-B034-22567E7DBB5A}">
      <dsp:nvSpPr>
        <dsp:cNvPr id="0" name=""/>
        <dsp:cNvSpPr/>
      </dsp:nvSpPr>
      <dsp:spPr>
        <a:xfrm>
          <a:off x="0" y="223144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A66DB-F318-4A40-94BD-B38B9616A1B3}">
      <dsp:nvSpPr>
        <dsp:cNvPr id="0" name=""/>
        <dsp:cNvSpPr/>
      </dsp:nvSpPr>
      <dsp:spPr>
        <a:xfrm>
          <a:off x="134970" y="2331832"/>
          <a:ext cx="245400" cy="2454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AA639-4776-4836-A1BC-F5AA58493165}">
      <dsp:nvSpPr>
        <dsp:cNvPr id="0" name=""/>
        <dsp:cNvSpPr/>
      </dsp:nvSpPr>
      <dsp:spPr>
        <a:xfrm>
          <a:off x="515340" y="223144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Min_samples_leaf</a:t>
          </a:r>
          <a:endParaRPr lang="en-US" sz="1600" kern="1200" dirty="0"/>
        </a:p>
      </dsp:txBody>
      <dsp:txXfrm>
        <a:off x="515340" y="2231441"/>
        <a:ext cx="10143769" cy="446182"/>
      </dsp:txXfrm>
    </dsp:sp>
    <dsp:sp modelId="{3336A5F5-A423-4ED7-82E0-BB1C1C920D05}">
      <dsp:nvSpPr>
        <dsp:cNvPr id="0" name=""/>
        <dsp:cNvSpPr/>
      </dsp:nvSpPr>
      <dsp:spPr>
        <a:xfrm>
          <a:off x="0" y="2798597"/>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FE1DB-D200-4F89-9BEA-F853DD5F9E2E}">
      <dsp:nvSpPr>
        <dsp:cNvPr id="0" name=""/>
        <dsp:cNvSpPr/>
      </dsp:nvSpPr>
      <dsp:spPr>
        <a:xfrm>
          <a:off x="134970" y="2889560"/>
          <a:ext cx="245400" cy="2454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98BBB-5724-4807-91E8-95970FE20655}">
      <dsp:nvSpPr>
        <dsp:cNvPr id="0" name=""/>
        <dsp:cNvSpPr/>
      </dsp:nvSpPr>
      <dsp:spPr>
        <a:xfrm>
          <a:off x="515340" y="2789169"/>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N_estimators</a:t>
          </a:r>
          <a:endParaRPr lang="en-US" sz="1600" kern="1200" dirty="0"/>
        </a:p>
      </dsp:txBody>
      <dsp:txXfrm>
        <a:off x="515340" y="2789169"/>
        <a:ext cx="10143769" cy="446182"/>
      </dsp:txXfrm>
    </dsp:sp>
    <dsp:sp modelId="{E26DB46C-DB23-4742-96F7-6A8DAF8878D6}">
      <dsp:nvSpPr>
        <dsp:cNvPr id="0" name=""/>
        <dsp:cNvSpPr/>
      </dsp:nvSpPr>
      <dsp:spPr>
        <a:xfrm>
          <a:off x="0" y="3346897"/>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D7BB0-272A-41C3-B384-F23A567C7879}">
      <dsp:nvSpPr>
        <dsp:cNvPr id="0" name=""/>
        <dsp:cNvSpPr/>
      </dsp:nvSpPr>
      <dsp:spPr>
        <a:xfrm>
          <a:off x="134970" y="3447288"/>
          <a:ext cx="245400" cy="2454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00B81F-2202-423C-8F67-3AA90ED497B9}">
      <dsp:nvSpPr>
        <dsp:cNvPr id="0" name=""/>
        <dsp:cNvSpPr/>
      </dsp:nvSpPr>
      <dsp:spPr>
        <a:xfrm>
          <a:off x="515340" y="3346897"/>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Final Recall: 84.9860%</a:t>
          </a:r>
        </a:p>
      </dsp:txBody>
      <dsp:txXfrm>
        <a:off x="515340" y="3346897"/>
        <a:ext cx="10143769" cy="446182"/>
      </dsp:txXfrm>
    </dsp:sp>
    <dsp:sp modelId="{0D02857E-88C1-46A0-8A97-C2D98C8DFD66}">
      <dsp:nvSpPr>
        <dsp:cNvPr id="0" name=""/>
        <dsp:cNvSpPr/>
      </dsp:nvSpPr>
      <dsp:spPr>
        <a:xfrm>
          <a:off x="0" y="390462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5703A-73A5-4515-8987-DF1D04890BF1}">
      <dsp:nvSpPr>
        <dsp:cNvPr id="0" name=""/>
        <dsp:cNvSpPr/>
      </dsp:nvSpPr>
      <dsp:spPr>
        <a:xfrm>
          <a:off x="134970" y="4005015"/>
          <a:ext cx="245400" cy="24540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36230-D3B0-4A97-9B58-6213E097623E}">
      <dsp:nvSpPr>
        <dsp:cNvPr id="0" name=""/>
        <dsp:cNvSpPr/>
      </dsp:nvSpPr>
      <dsp:spPr>
        <a:xfrm>
          <a:off x="515340" y="390462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Time: 485s</a:t>
          </a:r>
        </a:p>
      </dsp:txBody>
      <dsp:txXfrm>
        <a:off x="515340" y="3904624"/>
        <a:ext cx="10143769" cy="4461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BFFBA-7D5B-4EFF-979D-C43D7EFC8ADC}">
      <dsp:nvSpPr>
        <dsp:cNvPr id="0" name=""/>
        <dsp:cNvSpPr/>
      </dsp:nvSpPr>
      <dsp:spPr>
        <a:xfrm>
          <a:off x="0" y="53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E38EA-4CF4-4C46-9AC3-395C7822016E}">
      <dsp:nvSpPr>
        <dsp:cNvPr id="0" name=""/>
        <dsp:cNvSpPr/>
      </dsp:nvSpPr>
      <dsp:spPr>
        <a:xfrm>
          <a:off x="134970" y="100922"/>
          <a:ext cx="245400" cy="24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9911F-199C-4D18-8F7B-75FC9068A6BA}">
      <dsp:nvSpPr>
        <dsp:cNvPr id="0" name=""/>
        <dsp:cNvSpPr/>
      </dsp:nvSpPr>
      <dsp:spPr>
        <a:xfrm>
          <a:off x="515340" y="53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Initial Recall: 84.96%</a:t>
          </a:r>
        </a:p>
      </dsp:txBody>
      <dsp:txXfrm>
        <a:off x="515340" y="531"/>
        <a:ext cx="10143769" cy="446182"/>
      </dsp:txXfrm>
    </dsp:sp>
    <dsp:sp modelId="{EC2E69FF-252B-4D74-A8F3-B1538A327A83}">
      <dsp:nvSpPr>
        <dsp:cNvPr id="0" name=""/>
        <dsp:cNvSpPr/>
      </dsp:nvSpPr>
      <dsp:spPr>
        <a:xfrm>
          <a:off x="0" y="558258"/>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616FA-27F8-4CFC-8F10-47401C4089F3}">
      <dsp:nvSpPr>
        <dsp:cNvPr id="0" name=""/>
        <dsp:cNvSpPr/>
      </dsp:nvSpPr>
      <dsp:spPr>
        <a:xfrm>
          <a:off x="134970" y="658649"/>
          <a:ext cx="245400" cy="24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3490C-DCE1-4A58-B962-8307D0F4E119}">
      <dsp:nvSpPr>
        <dsp:cNvPr id="0" name=""/>
        <dsp:cNvSpPr/>
      </dsp:nvSpPr>
      <dsp:spPr>
        <a:xfrm>
          <a:off x="515340" y="558258"/>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a:t>Gridsearch:</a:t>
          </a:r>
        </a:p>
      </dsp:txBody>
      <dsp:txXfrm>
        <a:off x="515340" y="558258"/>
        <a:ext cx="10143769" cy="446182"/>
      </dsp:txXfrm>
    </dsp:sp>
    <dsp:sp modelId="{94B1B650-D057-465D-AABA-2C782953B872}">
      <dsp:nvSpPr>
        <dsp:cNvPr id="0" name=""/>
        <dsp:cNvSpPr/>
      </dsp:nvSpPr>
      <dsp:spPr>
        <a:xfrm>
          <a:off x="0" y="1115986"/>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216A5-183B-41F9-AE79-48F7B2F62F4D}">
      <dsp:nvSpPr>
        <dsp:cNvPr id="0" name=""/>
        <dsp:cNvSpPr/>
      </dsp:nvSpPr>
      <dsp:spPr>
        <a:xfrm>
          <a:off x="134970" y="1216377"/>
          <a:ext cx="245400" cy="245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07E8D-D426-4162-B396-963D3CFF90BF}">
      <dsp:nvSpPr>
        <dsp:cNvPr id="0" name=""/>
        <dsp:cNvSpPr/>
      </dsp:nvSpPr>
      <dsp:spPr>
        <a:xfrm>
          <a:off x="515340" y="1115986"/>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Max_depth</a:t>
          </a:r>
          <a:endParaRPr lang="en-US" sz="1600" kern="1200" dirty="0"/>
        </a:p>
      </dsp:txBody>
      <dsp:txXfrm>
        <a:off x="515340" y="1115986"/>
        <a:ext cx="10143769" cy="446182"/>
      </dsp:txXfrm>
    </dsp:sp>
    <dsp:sp modelId="{D485BA19-DF6F-41AC-8EDF-44A753077FE5}">
      <dsp:nvSpPr>
        <dsp:cNvPr id="0" name=""/>
        <dsp:cNvSpPr/>
      </dsp:nvSpPr>
      <dsp:spPr>
        <a:xfrm>
          <a:off x="0" y="167371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EE5B3-B27F-4A18-A4DE-2EAB35C0C7C7}">
      <dsp:nvSpPr>
        <dsp:cNvPr id="0" name=""/>
        <dsp:cNvSpPr/>
      </dsp:nvSpPr>
      <dsp:spPr>
        <a:xfrm>
          <a:off x="134970" y="1774105"/>
          <a:ext cx="245400" cy="245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129EC-6081-4B59-A5A1-BFF7DBDED17A}">
      <dsp:nvSpPr>
        <dsp:cNvPr id="0" name=""/>
        <dsp:cNvSpPr/>
      </dsp:nvSpPr>
      <dsp:spPr>
        <a:xfrm>
          <a:off x="515340" y="167371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Min_samples_split</a:t>
          </a:r>
          <a:endParaRPr lang="en-US" sz="1600" kern="1200" dirty="0"/>
        </a:p>
      </dsp:txBody>
      <dsp:txXfrm>
        <a:off x="515340" y="1673714"/>
        <a:ext cx="10143769" cy="446182"/>
      </dsp:txXfrm>
    </dsp:sp>
    <dsp:sp modelId="{A7684298-F206-4192-B034-22567E7DBB5A}">
      <dsp:nvSpPr>
        <dsp:cNvPr id="0" name=""/>
        <dsp:cNvSpPr/>
      </dsp:nvSpPr>
      <dsp:spPr>
        <a:xfrm>
          <a:off x="0" y="223144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A66DB-F318-4A40-94BD-B38B9616A1B3}">
      <dsp:nvSpPr>
        <dsp:cNvPr id="0" name=""/>
        <dsp:cNvSpPr/>
      </dsp:nvSpPr>
      <dsp:spPr>
        <a:xfrm>
          <a:off x="134970" y="2331832"/>
          <a:ext cx="245400" cy="2454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AA639-4776-4836-A1BC-F5AA58493165}">
      <dsp:nvSpPr>
        <dsp:cNvPr id="0" name=""/>
        <dsp:cNvSpPr/>
      </dsp:nvSpPr>
      <dsp:spPr>
        <a:xfrm>
          <a:off x="515340" y="223144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Min_samples_leaf</a:t>
          </a:r>
          <a:endParaRPr lang="en-US" sz="1600" kern="1200" dirty="0"/>
        </a:p>
      </dsp:txBody>
      <dsp:txXfrm>
        <a:off x="515340" y="2231441"/>
        <a:ext cx="10143769" cy="446182"/>
      </dsp:txXfrm>
    </dsp:sp>
    <dsp:sp modelId="{3336A5F5-A423-4ED7-82E0-BB1C1C920D05}">
      <dsp:nvSpPr>
        <dsp:cNvPr id="0" name=""/>
        <dsp:cNvSpPr/>
      </dsp:nvSpPr>
      <dsp:spPr>
        <a:xfrm>
          <a:off x="0" y="2798597"/>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FE1DB-D200-4F89-9BEA-F853DD5F9E2E}">
      <dsp:nvSpPr>
        <dsp:cNvPr id="0" name=""/>
        <dsp:cNvSpPr/>
      </dsp:nvSpPr>
      <dsp:spPr>
        <a:xfrm>
          <a:off x="134970" y="2889560"/>
          <a:ext cx="245400" cy="2454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98BBB-5724-4807-91E8-95970FE20655}">
      <dsp:nvSpPr>
        <dsp:cNvPr id="0" name=""/>
        <dsp:cNvSpPr/>
      </dsp:nvSpPr>
      <dsp:spPr>
        <a:xfrm>
          <a:off x="515340" y="2789169"/>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Learning rate</a:t>
          </a:r>
        </a:p>
      </dsp:txBody>
      <dsp:txXfrm>
        <a:off x="515340" y="2789169"/>
        <a:ext cx="10143769" cy="446182"/>
      </dsp:txXfrm>
    </dsp:sp>
    <dsp:sp modelId="{E26DB46C-DB23-4742-96F7-6A8DAF8878D6}">
      <dsp:nvSpPr>
        <dsp:cNvPr id="0" name=""/>
        <dsp:cNvSpPr/>
      </dsp:nvSpPr>
      <dsp:spPr>
        <a:xfrm>
          <a:off x="0" y="3346897"/>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D7BB0-272A-41C3-B384-F23A567C7879}">
      <dsp:nvSpPr>
        <dsp:cNvPr id="0" name=""/>
        <dsp:cNvSpPr/>
      </dsp:nvSpPr>
      <dsp:spPr>
        <a:xfrm>
          <a:off x="134970" y="3447288"/>
          <a:ext cx="245400" cy="2454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00B81F-2202-423C-8F67-3AA90ED497B9}">
      <dsp:nvSpPr>
        <dsp:cNvPr id="0" name=""/>
        <dsp:cNvSpPr/>
      </dsp:nvSpPr>
      <dsp:spPr>
        <a:xfrm>
          <a:off x="515340" y="3346897"/>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Final Recall: 85.0911%</a:t>
          </a:r>
        </a:p>
      </dsp:txBody>
      <dsp:txXfrm>
        <a:off x="515340" y="3346897"/>
        <a:ext cx="10143769" cy="446182"/>
      </dsp:txXfrm>
    </dsp:sp>
    <dsp:sp modelId="{0D02857E-88C1-46A0-8A97-C2D98C8DFD66}">
      <dsp:nvSpPr>
        <dsp:cNvPr id="0" name=""/>
        <dsp:cNvSpPr/>
      </dsp:nvSpPr>
      <dsp:spPr>
        <a:xfrm>
          <a:off x="0" y="390462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5703A-73A5-4515-8987-DF1D04890BF1}">
      <dsp:nvSpPr>
        <dsp:cNvPr id="0" name=""/>
        <dsp:cNvSpPr/>
      </dsp:nvSpPr>
      <dsp:spPr>
        <a:xfrm>
          <a:off x="134970" y="4005015"/>
          <a:ext cx="245400" cy="24540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36230-D3B0-4A97-9B58-6213E097623E}">
      <dsp:nvSpPr>
        <dsp:cNvPr id="0" name=""/>
        <dsp:cNvSpPr/>
      </dsp:nvSpPr>
      <dsp:spPr>
        <a:xfrm>
          <a:off x="515340" y="390462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Time: 208s</a:t>
          </a:r>
        </a:p>
      </dsp:txBody>
      <dsp:txXfrm>
        <a:off x="515340" y="3904624"/>
        <a:ext cx="10143769" cy="4461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BFFBA-7D5B-4EFF-979D-C43D7EFC8ADC}">
      <dsp:nvSpPr>
        <dsp:cNvPr id="0" name=""/>
        <dsp:cNvSpPr/>
      </dsp:nvSpPr>
      <dsp:spPr>
        <a:xfrm>
          <a:off x="0" y="53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E38EA-4CF4-4C46-9AC3-395C7822016E}">
      <dsp:nvSpPr>
        <dsp:cNvPr id="0" name=""/>
        <dsp:cNvSpPr/>
      </dsp:nvSpPr>
      <dsp:spPr>
        <a:xfrm>
          <a:off x="134970" y="100922"/>
          <a:ext cx="245400" cy="24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9911F-199C-4D18-8F7B-75FC9068A6BA}">
      <dsp:nvSpPr>
        <dsp:cNvPr id="0" name=""/>
        <dsp:cNvSpPr/>
      </dsp:nvSpPr>
      <dsp:spPr>
        <a:xfrm>
          <a:off x="515340" y="53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Initial Recall: 85.00%</a:t>
          </a:r>
        </a:p>
      </dsp:txBody>
      <dsp:txXfrm>
        <a:off x="515340" y="531"/>
        <a:ext cx="10143769" cy="446182"/>
      </dsp:txXfrm>
    </dsp:sp>
    <dsp:sp modelId="{EC2E69FF-252B-4D74-A8F3-B1538A327A83}">
      <dsp:nvSpPr>
        <dsp:cNvPr id="0" name=""/>
        <dsp:cNvSpPr/>
      </dsp:nvSpPr>
      <dsp:spPr>
        <a:xfrm>
          <a:off x="0" y="558258"/>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616FA-27F8-4CFC-8F10-47401C4089F3}">
      <dsp:nvSpPr>
        <dsp:cNvPr id="0" name=""/>
        <dsp:cNvSpPr/>
      </dsp:nvSpPr>
      <dsp:spPr>
        <a:xfrm>
          <a:off x="134970" y="658649"/>
          <a:ext cx="245400" cy="24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3490C-DCE1-4A58-B962-8307D0F4E119}">
      <dsp:nvSpPr>
        <dsp:cNvPr id="0" name=""/>
        <dsp:cNvSpPr/>
      </dsp:nvSpPr>
      <dsp:spPr>
        <a:xfrm>
          <a:off x="515340" y="558258"/>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a:t>Gridsearch:</a:t>
          </a:r>
        </a:p>
      </dsp:txBody>
      <dsp:txXfrm>
        <a:off x="515340" y="558258"/>
        <a:ext cx="10143769" cy="446182"/>
      </dsp:txXfrm>
    </dsp:sp>
    <dsp:sp modelId="{94B1B650-D057-465D-AABA-2C782953B872}">
      <dsp:nvSpPr>
        <dsp:cNvPr id="0" name=""/>
        <dsp:cNvSpPr/>
      </dsp:nvSpPr>
      <dsp:spPr>
        <a:xfrm>
          <a:off x="0" y="1115986"/>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216A5-183B-41F9-AE79-48F7B2F62F4D}">
      <dsp:nvSpPr>
        <dsp:cNvPr id="0" name=""/>
        <dsp:cNvSpPr/>
      </dsp:nvSpPr>
      <dsp:spPr>
        <a:xfrm>
          <a:off x="134970" y="1216377"/>
          <a:ext cx="245400" cy="245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07E8D-D426-4162-B396-963D3CFF90BF}">
      <dsp:nvSpPr>
        <dsp:cNvPr id="0" name=""/>
        <dsp:cNvSpPr/>
      </dsp:nvSpPr>
      <dsp:spPr>
        <a:xfrm>
          <a:off x="515340" y="1115986"/>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Activation Function</a:t>
          </a:r>
        </a:p>
      </dsp:txBody>
      <dsp:txXfrm>
        <a:off x="515340" y="1115986"/>
        <a:ext cx="10143769" cy="446182"/>
      </dsp:txXfrm>
    </dsp:sp>
    <dsp:sp modelId="{D485BA19-DF6F-41AC-8EDF-44A753077FE5}">
      <dsp:nvSpPr>
        <dsp:cNvPr id="0" name=""/>
        <dsp:cNvSpPr/>
      </dsp:nvSpPr>
      <dsp:spPr>
        <a:xfrm>
          <a:off x="0" y="167371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EE5B3-B27F-4A18-A4DE-2EAB35C0C7C7}">
      <dsp:nvSpPr>
        <dsp:cNvPr id="0" name=""/>
        <dsp:cNvSpPr/>
      </dsp:nvSpPr>
      <dsp:spPr>
        <a:xfrm>
          <a:off x="134970" y="1774105"/>
          <a:ext cx="245400" cy="245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129EC-6081-4B59-A5A1-BFF7DBDED17A}">
      <dsp:nvSpPr>
        <dsp:cNvPr id="0" name=""/>
        <dsp:cNvSpPr/>
      </dsp:nvSpPr>
      <dsp:spPr>
        <a:xfrm>
          <a:off x="515340" y="167371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Optimizer</a:t>
          </a:r>
        </a:p>
      </dsp:txBody>
      <dsp:txXfrm>
        <a:off x="515340" y="1673714"/>
        <a:ext cx="10143769" cy="446182"/>
      </dsp:txXfrm>
    </dsp:sp>
    <dsp:sp modelId="{A7684298-F206-4192-B034-22567E7DBB5A}">
      <dsp:nvSpPr>
        <dsp:cNvPr id="0" name=""/>
        <dsp:cNvSpPr/>
      </dsp:nvSpPr>
      <dsp:spPr>
        <a:xfrm>
          <a:off x="0" y="223144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A66DB-F318-4A40-94BD-B38B9616A1B3}">
      <dsp:nvSpPr>
        <dsp:cNvPr id="0" name=""/>
        <dsp:cNvSpPr/>
      </dsp:nvSpPr>
      <dsp:spPr>
        <a:xfrm>
          <a:off x="134970" y="2331832"/>
          <a:ext cx="245400" cy="2454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AA639-4776-4836-A1BC-F5AA58493165}">
      <dsp:nvSpPr>
        <dsp:cNvPr id="0" name=""/>
        <dsp:cNvSpPr/>
      </dsp:nvSpPr>
      <dsp:spPr>
        <a:xfrm>
          <a:off x="515340" y="223144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Neurons</a:t>
          </a:r>
        </a:p>
      </dsp:txBody>
      <dsp:txXfrm>
        <a:off x="515340" y="2231441"/>
        <a:ext cx="10143769" cy="446182"/>
      </dsp:txXfrm>
    </dsp:sp>
    <dsp:sp modelId="{3336A5F5-A423-4ED7-82E0-BB1C1C920D05}">
      <dsp:nvSpPr>
        <dsp:cNvPr id="0" name=""/>
        <dsp:cNvSpPr/>
      </dsp:nvSpPr>
      <dsp:spPr>
        <a:xfrm>
          <a:off x="0" y="2798597"/>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FE1DB-D200-4F89-9BEA-F853DD5F9E2E}">
      <dsp:nvSpPr>
        <dsp:cNvPr id="0" name=""/>
        <dsp:cNvSpPr/>
      </dsp:nvSpPr>
      <dsp:spPr>
        <a:xfrm>
          <a:off x="134970" y="2889560"/>
          <a:ext cx="245400" cy="2454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98BBB-5724-4807-91E8-95970FE20655}">
      <dsp:nvSpPr>
        <dsp:cNvPr id="0" name=""/>
        <dsp:cNvSpPr/>
      </dsp:nvSpPr>
      <dsp:spPr>
        <a:xfrm>
          <a:off x="515340" y="2789169"/>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Epoch</a:t>
          </a:r>
        </a:p>
      </dsp:txBody>
      <dsp:txXfrm>
        <a:off x="515340" y="2789169"/>
        <a:ext cx="10143769" cy="446182"/>
      </dsp:txXfrm>
    </dsp:sp>
    <dsp:sp modelId="{E26DB46C-DB23-4742-96F7-6A8DAF8878D6}">
      <dsp:nvSpPr>
        <dsp:cNvPr id="0" name=""/>
        <dsp:cNvSpPr/>
      </dsp:nvSpPr>
      <dsp:spPr>
        <a:xfrm>
          <a:off x="0" y="3346897"/>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D7BB0-272A-41C3-B384-F23A567C7879}">
      <dsp:nvSpPr>
        <dsp:cNvPr id="0" name=""/>
        <dsp:cNvSpPr/>
      </dsp:nvSpPr>
      <dsp:spPr>
        <a:xfrm>
          <a:off x="134970" y="3447288"/>
          <a:ext cx="245400" cy="2454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00B81F-2202-423C-8F67-3AA90ED497B9}">
      <dsp:nvSpPr>
        <dsp:cNvPr id="0" name=""/>
        <dsp:cNvSpPr/>
      </dsp:nvSpPr>
      <dsp:spPr>
        <a:xfrm>
          <a:off x="515340" y="3346897"/>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Final Recall: 85.0451%</a:t>
          </a:r>
        </a:p>
      </dsp:txBody>
      <dsp:txXfrm>
        <a:off x="515340" y="3346897"/>
        <a:ext cx="10143769" cy="446182"/>
      </dsp:txXfrm>
    </dsp:sp>
    <dsp:sp modelId="{0D02857E-88C1-46A0-8A97-C2D98C8DFD66}">
      <dsp:nvSpPr>
        <dsp:cNvPr id="0" name=""/>
        <dsp:cNvSpPr/>
      </dsp:nvSpPr>
      <dsp:spPr>
        <a:xfrm>
          <a:off x="0" y="390462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5703A-73A5-4515-8987-DF1D04890BF1}">
      <dsp:nvSpPr>
        <dsp:cNvPr id="0" name=""/>
        <dsp:cNvSpPr/>
      </dsp:nvSpPr>
      <dsp:spPr>
        <a:xfrm>
          <a:off x="134970" y="4005015"/>
          <a:ext cx="245400" cy="24540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36230-D3B0-4A97-9B58-6213E097623E}">
      <dsp:nvSpPr>
        <dsp:cNvPr id="0" name=""/>
        <dsp:cNvSpPr/>
      </dsp:nvSpPr>
      <dsp:spPr>
        <a:xfrm>
          <a:off x="515340" y="390462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Time: 607</a:t>
          </a:r>
        </a:p>
      </dsp:txBody>
      <dsp:txXfrm>
        <a:off x="515340" y="3904624"/>
        <a:ext cx="10143769" cy="4461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845C7-7D89-4CFD-A48B-FC6BC6CFF33F}">
      <dsp:nvSpPr>
        <dsp:cNvPr id="0" name=""/>
        <dsp:cNvSpPr/>
      </dsp:nvSpPr>
      <dsp:spPr>
        <a:xfrm>
          <a:off x="0" y="3146"/>
          <a:ext cx="7117918" cy="14270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DAAD3-D528-40B2-BD0F-3232FDE090B6}">
      <dsp:nvSpPr>
        <dsp:cNvPr id="0" name=""/>
        <dsp:cNvSpPr/>
      </dsp:nvSpPr>
      <dsp:spPr>
        <a:xfrm>
          <a:off x="431682" y="324233"/>
          <a:ext cx="785644" cy="784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516077-60FF-46F2-9021-629D2A811E97}">
      <dsp:nvSpPr>
        <dsp:cNvPr id="0" name=""/>
        <dsp:cNvSpPr/>
      </dsp:nvSpPr>
      <dsp:spPr>
        <a:xfrm>
          <a:off x="1649008" y="3146"/>
          <a:ext cx="5443513" cy="147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749" tIns="155749" rIns="155749" bIns="155749" numCol="1" spcCol="1270" anchor="ctr" anchorCtr="0">
          <a:noAutofit/>
        </a:bodyPr>
        <a:lstStyle/>
        <a:p>
          <a:pPr marL="0" lvl="0" indent="0" algn="l" defTabSz="622300">
            <a:lnSpc>
              <a:spcPct val="90000"/>
            </a:lnSpc>
            <a:spcBef>
              <a:spcPct val="0"/>
            </a:spcBef>
            <a:spcAft>
              <a:spcPct val="35000"/>
            </a:spcAft>
            <a:buNone/>
          </a:pPr>
          <a:r>
            <a:rPr lang="en-US" sz="1400" kern="1200"/>
            <a:t>Based on the results obtained and to further enhance model performance, several strategies can be considered. First, feature selection techniques can be employed to identify and incorporate more relevant features from the dataset, which may provide additional insights and improve model accuracy.</a:t>
          </a:r>
        </a:p>
      </dsp:txBody>
      <dsp:txXfrm>
        <a:off x="1649008" y="3146"/>
        <a:ext cx="5443513" cy="1471644"/>
      </dsp:txXfrm>
    </dsp:sp>
    <dsp:sp modelId="{659A8256-FFC5-41B5-B9D8-BBCBCA65196D}">
      <dsp:nvSpPr>
        <dsp:cNvPr id="0" name=""/>
        <dsp:cNvSpPr/>
      </dsp:nvSpPr>
      <dsp:spPr>
        <a:xfrm>
          <a:off x="0" y="1842702"/>
          <a:ext cx="7117918" cy="14270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1113A-8213-47A3-AE80-CB91933CD248}">
      <dsp:nvSpPr>
        <dsp:cNvPr id="0" name=""/>
        <dsp:cNvSpPr/>
      </dsp:nvSpPr>
      <dsp:spPr>
        <a:xfrm>
          <a:off x="431682" y="2163788"/>
          <a:ext cx="785644" cy="7848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8376E2-146C-4013-9303-C0BCEEFE54FB}">
      <dsp:nvSpPr>
        <dsp:cNvPr id="0" name=""/>
        <dsp:cNvSpPr/>
      </dsp:nvSpPr>
      <dsp:spPr>
        <a:xfrm>
          <a:off x="1649008" y="1842702"/>
          <a:ext cx="5443513" cy="147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749" tIns="155749" rIns="155749" bIns="155749" numCol="1" spcCol="1270" anchor="ctr" anchorCtr="0">
          <a:noAutofit/>
        </a:bodyPr>
        <a:lstStyle/>
        <a:p>
          <a:pPr marL="0" lvl="0" indent="0" algn="l" defTabSz="622300">
            <a:lnSpc>
              <a:spcPct val="90000"/>
            </a:lnSpc>
            <a:spcBef>
              <a:spcPct val="0"/>
            </a:spcBef>
            <a:spcAft>
              <a:spcPct val="35000"/>
            </a:spcAft>
            <a:buNone/>
          </a:pPr>
          <a:r>
            <a:rPr lang="en-US" sz="1400" kern="1200"/>
            <a:t>In addition to the models already explored, introducing Support Vector Machine (SVM) could offer an alternative approach to diabetes classification. SVM is known for its effectiveness in handling complex datasets and is particularly well-suited for binary classification tasks like diabetes prediction.</a:t>
          </a:r>
        </a:p>
      </dsp:txBody>
      <dsp:txXfrm>
        <a:off x="1649008" y="1842702"/>
        <a:ext cx="5443513" cy="1471644"/>
      </dsp:txXfrm>
    </dsp:sp>
    <dsp:sp modelId="{0F21F15E-D911-49EC-9548-594F0AB678A3}">
      <dsp:nvSpPr>
        <dsp:cNvPr id="0" name=""/>
        <dsp:cNvSpPr/>
      </dsp:nvSpPr>
      <dsp:spPr>
        <a:xfrm>
          <a:off x="0" y="3682257"/>
          <a:ext cx="7117918" cy="14270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8DF67-EA7E-4C5E-8C60-AA94288CD296}">
      <dsp:nvSpPr>
        <dsp:cNvPr id="0" name=""/>
        <dsp:cNvSpPr/>
      </dsp:nvSpPr>
      <dsp:spPr>
        <a:xfrm>
          <a:off x="432104" y="4003343"/>
          <a:ext cx="785644" cy="784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345DD7-AE32-4F5A-8CAC-6682CD1A8987}">
      <dsp:nvSpPr>
        <dsp:cNvPr id="0" name=""/>
        <dsp:cNvSpPr/>
      </dsp:nvSpPr>
      <dsp:spPr>
        <a:xfrm>
          <a:off x="1649852" y="3682257"/>
          <a:ext cx="5416507" cy="147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749" tIns="155749" rIns="155749" bIns="155749" numCol="1" spcCol="1270" anchor="ctr" anchorCtr="0">
          <a:noAutofit/>
        </a:bodyPr>
        <a:lstStyle/>
        <a:p>
          <a:pPr marL="0" lvl="0" indent="0" algn="l" defTabSz="622300">
            <a:lnSpc>
              <a:spcPct val="90000"/>
            </a:lnSpc>
            <a:spcBef>
              <a:spcPct val="0"/>
            </a:spcBef>
            <a:spcAft>
              <a:spcPct val="35000"/>
            </a:spcAft>
            <a:buNone/>
          </a:pPr>
          <a:r>
            <a:rPr lang="en-US" sz="1400" kern="1200"/>
            <a:t>Furthermore, while optimizing hyperparameters is essential for maximizing model performance, it's crucial to strike a balance between improved accuracy and computational resources. Careful consideration should be given to the computational cost associated with selecting additional hyperparameters, as this could lead to increased computational usage and potentially higher expenses.</a:t>
          </a:r>
        </a:p>
      </dsp:txBody>
      <dsp:txXfrm>
        <a:off x="1649852" y="3682257"/>
        <a:ext cx="5416507" cy="1471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D883B-6E3B-4B9B-AB11-5926CB2605EA}">
      <dsp:nvSpPr>
        <dsp:cNvPr id="0" name=""/>
        <dsp:cNvSpPr/>
      </dsp:nvSpPr>
      <dsp:spPr>
        <a:xfrm>
          <a:off x="0" y="0"/>
          <a:ext cx="589147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ECEE1-E636-4C44-BB73-2714C1F955FB}">
      <dsp:nvSpPr>
        <dsp:cNvPr id="0" name=""/>
        <dsp:cNvSpPr/>
      </dsp:nvSpPr>
      <dsp:spPr>
        <a:xfrm>
          <a:off x="0" y="0"/>
          <a:ext cx="5891471" cy="128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t>Type 1</a:t>
          </a:r>
        </a:p>
        <a:p>
          <a:pPr marL="0" lvl="0" indent="0" algn="ctr" defTabSz="800100">
            <a:lnSpc>
              <a:spcPct val="90000"/>
            </a:lnSpc>
            <a:spcBef>
              <a:spcPct val="0"/>
            </a:spcBef>
            <a:spcAft>
              <a:spcPct val="35000"/>
            </a:spcAft>
            <a:buNone/>
          </a:pPr>
          <a:r>
            <a:rPr lang="en-US" sz="1800" b="0" i="0" kern="1200" dirty="0"/>
            <a:t>Caused by an autoimmune reaction (the body attacks itself by mistake). This reaction stops your body from making insulin.</a:t>
          </a:r>
          <a:endParaRPr lang="en-US" sz="1800" kern="1200" dirty="0"/>
        </a:p>
      </dsp:txBody>
      <dsp:txXfrm>
        <a:off x="0" y="0"/>
        <a:ext cx="5891471" cy="1289262"/>
      </dsp:txXfrm>
    </dsp:sp>
    <dsp:sp modelId="{BB2C8010-1C70-4E35-AB15-21779BAED351}">
      <dsp:nvSpPr>
        <dsp:cNvPr id="0" name=""/>
        <dsp:cNvSpPr/>
      </dsp:nvSpPr>
      <dsp:spPr>
        <a:xfrm>
          <a:off x="0" y="1289262"/>
          <a:ext cx="589147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DA93D8-8FB1-4A40-8CA8-D7F623380D22}">
      <dsp:nvSpPr>
        <dsp:cNvPr id="0" name=""/>
        <dsp:cNvSpPr/>
      </dsp:nvSpPr>
      <dsp:spPr>
        <a:xfrm>
          <a:off x="0" y="1289262"/>
          <a:ext cx="5891471" cy="128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t>Type 2</a:t>
          </a:r>
        </a:p>
        <a:p>
          <a:pPr marL="0" lvl="0" indent="0" algn="l" defTabSz="800100">
            <a:lnSpc>
              <a:spcPct val="90000"/>
            </a:lnSpc>
            <a:spcBef>
              <a:spcPct val="0"/>
            </a:spcBef>
            <a:spcAft>
              <a:spcPct val="35000"/>
            </a:spcAft>
            <a:buNone/>
          </a:pPr>
          <a:r>
            <a:rPr lang="en-US" sz="1800" b="0" i="0" kern="1200" dirty="0"/>
            <a:t>Your body doesn’t use insulin well and can’t keep blood sugar at normal levels. About 90-95% of people with diabetes have type 2</a:t>
          </a:r>
          <a:endParaRPr lang="en-US" sz="1800" kern="1200" dirty="0"/>
        </a:p>
      </dsp:txBody>
      <dsp:txXfrm>
        <a:off x="0" y="1289262"/>
        <a:ext cx="5891471" cy="1289262"/>
      </dsp:txXfrm>
    </dsp:sp>
    <dsp:sp modelId="{B244C41A-482E-4974-95BE-633856DE2F9A}">
      <dsp:nvSpPr>
        <dsp:cNvPr id="0" name=""/>
        <dsp:cNvSpPr/>
      </dsp:nvSpPr>
      <dsp:spPr>
        <a:xfrm>
          <a:off x="0" y="2578524"/>
          <a:ext cx="589147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511F99-9851-4157-A97E-4E75AEBB02AE}">
      <dsp:nvSpPr>
        <dsp:cNvPr id="0" name=""/>
        <dsp:cNvSpPr/>
      </dsp:nvSpPr>
      <dsp:spPr>
        <a:xfrm>
          <a:off x="0" y="2578524"/>
          <a:ext cx="5891471" cy="128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i="0" kern="1200" dirty="0"/>
            <a:t>Gestational Diabetes</a:t>
          </a:r>
        </a:p>
        <a:p>
          <a:pPr marL="0" lvl="0" indent="0" algn="l" defTabSz="800100">
            <a:lnSpc>
              <a:spcPct val="90000"/>
            </a:lnSpc>
            <a:spcBef>
              <a:spcPct val="0"/>
            </a:spcBef>
            <a:spcAft>
              <a:spcPct val="35000"/>
            </a:spcAft>
            <a:buNone/>
          </a:pPr>
          <a:r>
            <a:rPr lang="en-US" sz="1800" b="0" i="0" kern="1200" dirty="0"/>
            <a:t>Develops in pregnant women who have never had diabetes. If you have gestational diabetes, your baby could be at higher risk for health problems</a:t>
          </a:r>
          <a:endParaRPr lang="en-US" sz="1800" kern="1200" dirty="0"/>
        </a:p>
      </dsp:txBody>
      <dsp:txXfrm>
        <a:off x="0" y="2578524"/>
        <a:ext cx="5891471" cy="1289262"/>
      </dsp:txXfrm>
    </dsp:sp>
    <dsp:sp modelId="{E01977C8-120B-4D5B-9534-9D1267537AF5}">
      <dsp:nvSpPr>
        <dsp:cNvPr id="0" name=""/>
        <dsp:cNvSpPr/>
      </dsp:nvSpPr>
      <dsp:spPr>
        <a:xfrm>
          <a:off x="0" y="3867786"/>
          <a:ext cx="589147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AFCED-F505-453F-889B-AA644C32FA0F}">
      <dsp:nvSpPr>
        <dsp:cNvPr id="0" name=""/>
        <dsp:cNvSpPr/>
      </dsp:nvSpPr>
      <dsp:spPr>
        <a:xfrm>
          <a:off x="0" y="3867786"/>
          <a:ext cx="5891471" cy="128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i="0" kern="1200" dirty="0"/>
            <a:t>Prediabetes</a:t>
          </a:r>
        </a:p>
        <a:p>
          <a:pPr marL="0" lvl="0" indent="0" algn="l" defTabSz="800100">
            <a:lnSpc>
              <a:spcPct val="90000"/>
            </a:lnSpc>
            <a:spcBef>
              <a:spcPct val="0"/>
            </a:spcBef>
            <a:spcAft>
              <a:spcPct val="35000"/>
            </a:spcAft>
            <a:buNone/>
          </a:pPr>
          <a:r>
            <a:rPr lang="en-US" sz="1800" b="0" i="0" kern="1200" dirty="0"/>
            <a:t>Blood sugar levels are higher than normal, but not high enough for a type 2 diabetes diagnosis. </a:t>
          </a:r>
          <a:endParaRPr lang="en-US" sz="1800" kern="1200" dirty="0"/>
        </a:p>
      </dsp:txBody>
      <dsp:txXfrm>
        <a:off x="0" y="3867786"/>
        <a:ext cx="5891471" cy="1289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E57D0-1BE8-42AF-9010-B391C3F0DBED}">
      <dsp:nvSpPr>
        <dsp:cNvPr id="0" name=""/>
        <dsp:cNvSpPr/>
      </dsp:nvSpPr>
      <dsp:spPr>
        <a:xfrm>
          <a:off x="0" y="417429"/>
          <a:ext cx="1065911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E201E8-0B6B-43C1-864A-483848416F36}">
      <dsp:nvSpPr>
        <dsp:cNvPr id="0" name=""/>
        <dsp:cNvSpPr/>
      </dsp:nvSpPr>
      <dsp:spPr>
        <a:xfrm>
          <a:off x="532955" y="63189"/>
          <a:ext cx="746137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022" tIns="0" rIns="282022" bIns="0" numCol="1" spcCol="1270" anchor="ctr" anchorCtr="0">
          <a:noAutofit/>
        </a:bodyPr>
        <a:lstStyle/>
        <a:p>
          <a:pPr marL="0" lvl="0" indent="0" algn="l" defTabSz="1066800">
            <a:lnSpc>
              <a:spcPct val="90000"/>
            </a:lnSpc>
            <a:spcBef>
              <a:spcPct val="0"/>
            </a:spcBef>
            <a:spcAft>
              <a:spcPct val="35000"/>
            </a:spcAft>
            <a:buNone/>
          </a:pPr>
          <a:r>
            <a:rPr lang="en-US" sz="2400" kern="1200"/>
            <a:t>0 null values</a:t>
          </a:r>
        </a:p>
      </dsp:txBody>
      <dsp:txXfrm>
        <a:off x="567540" y="97774"/>
        <a:ext cx="7392207" cy="639310"/>
      </dsp:txXfrm>
    </dsp:sp>
    <dsp:sp modelId="{0AA11B55-BACC-4BAE-856A-7418E7E19D72}">
      <dsp:nvSpPr>
        <dsp:cNvPr id="0" name=""/>
        <dsp:cNvSpPr/>
      </dsp:nvSpPr>
      <dsp:spPr>
        <a:xfrm>
          <a:off x="0" y="1506069"/>
          <a:ext cx="1065911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E792E2-D951-4B02-A636-E7601AAECDB1}">
      <dsp:nvSpPr>
        <dsp:cNvPr id="0" name=""/>
        <dsp:cNvSpPr/>
      </dsp:nvSpPr>
      <dsp:spPr>
        <a:xfrm>
          <a:off x="532955" y="1151829"/>
          <a:ext cx="746137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022" tIns="0" rIns="282022" bIns="0" numCol="1" spcCol="1270" anchor="ctr" anchorCtr="0">
          <a:noAutofit/>
        </a:bodyPr>
        <a:lstStyle/>
        <a:p>
          <a:pPr marL="0" lvl="0" indent="0" algn="l" defTabSz="1066800">
            <a:lnSpc>
              <a:spcPct val="90000"/>
            </a:lnSpc>
            <a:spcBef>
              <a:spcPct val="0"/>
            </a:spcBef>
            <a:spcAft>
              <a:spcPct val="35000"/>
            </a:spcAft>
            <a:buNone/>
          </a:pPr>
          <a:r>
            <a:rPr lang="en-US" sz="2400" kern="1200"/>
            <a:t>254680 entries</a:t>
          </a:r>
        </a:p>
      </dsp:txBody>
      <dsp:txXfrm>
        <a:off x="567540" y="1186414"/>
        <a:ext cx="7392207" cy="639310"/>
      </dsp:txXfrm>
    </dsp:sp>
    <dsp:sp modelId="{EF961ABF-6ABA-4385-B750-D1BCDD925F55}">
      <dsp:nvSpPr>
        <dsp:cNvPr id="0" name=""/>
        <dsp:cNvSpPr/>
      </dsp:nvSpPr>
      <dsp:spPr>
        <a:xfrm>
          <a:off x="0" y="2594709"/>
          <a:ext cx="1065911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70A405-81E2-4AED-8653-78642C634D9D}">
      <dsp:nvSpPr>
        <dsp:cNvPr id="0" name=""/>
        <dsp:cNvSpPr/>
      </dsp:nvSpPr>
      <dsp:spPr>
        <a:xfrm>
          <a:off x="532955" y="2240469"/>
          <a:ext cx="746137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022" tIns="0" rIns="282022" bIns="0" numCol="1" spcCol="1270" anchor="ctr" anchorCtr="0">
          <a:noAutofit/>
        </a:bodyPr>
        <a:lstStyle/>
        <a:p>
          <a:pPr marL="0" lvl="0" indent="0" algn="l" defTabSz="1066800">
            <a:lnSpc>
              <a:spcPct val="90000"/>
            </a:lnSpc>
            <a:spcBef>
              <a:spcPct val="0"/>
            </a:spcBef>
            <a:spcAft>
              <a:spcPct val="35000"/>
            </a:spcAft>
            <a:buNone/>
          </a:pPr>
          <a:r>
            <a:rPr lang="en-US" sz="2400" kern="1200"/>
            <a:t>22 columns</a:t>
          </a:r>
        </a:p>
      </dsp:txBody>
      <dsp:txXfrm>
        <a:off x="567540" y="2275054"/>
        <a:ext cx="7392207" cy="639310"/>
      </dsp:txXfrm>
    </dsp:sp>
    <dsp:sp modelId="{7EBD1D9B-C57F-4CB9-B5AA-9F3A81B74A37}">
      <dsp:nvSpPr>
        <dsp:cNvPr id="0" name=""/>
        <dsp:cNvSpPr/>
      </dsp:nvSpPr>
      <dsp:spPr>
        <a:xfrm>
          <a:off x="0" y="3683349"/>
          <a:ext cx="1065911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8B8588-CAA9-476B-8569-A2BEA1458527}">
      <dsp:nvSpPr>
        <dsp:cNvPr id="0" name=""/>
        <dsp:cNvSpPr/>
      </dsp:nvSpPr>
      <dsp:spPr>
        <a:xfrm>
          <a:off x="532955" y="3329109"/>
          <a:ext cx="746137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022" tIns="0" rIns="282022" bIns="0" numCol="1" spcCol="1270" anchor="ctr" anchorCtr="0">
          <a:noAutofit/>
        </a:bodyPr>
        <a:lstStyle/>
        <a:p>
          <a:pPr marL="0" lvl="0" indent="0" algn="l" defTabSz="1066800">
            <a:lnSpc>
              <a:spcPct val="90000"/>
            </a:lnSpc>
            <a:spcBef>
              <a:spcPct val="0"/>
            </a:spcBef>
            <a:spcAft>
              <a:spcPct val="35000"/>
            </a:spcAft>
            <a:buNone/>
          </a:pPr>
          <a:r>
            <a:rPr lang="en-US" sz="2400" kern="1200"/>
            <a:t>24206 duplicate values</a:t>
          </a:r>
        </a:p>
      </dsp:txBody>
      <dsp:txXfrm>
        <a:off x="567540" y="3363694"/>
        <a:ext cx="7392207"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339E1-4885-414A-9E9E-BBD694D6FC7D}">
      <dsp:nvSpPr>
        <dsp:cNvPr id="0" name=""/>
        <dsp:cNvSpPr/>
      </dsp:nvSpPr>
      <dsp:spPr>
        <a:xfrm>
          <a:off x="94334" y="1038"/>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Diabetes: Binary 0=No 1=Yes</a:t>
          </a:r>
        </a:p>
      </dsp:txBody>
      <dsp:txXfrm>
        <a:off x="94334" y="1038"/>
        <a:ext cx="1610837" cy="966502"/>
      </dsp:txXfrm>
    </dsp:sp>
    <dsp:sp modelId="{B1254ED0-6BDA-4F34-AC54-98FA1CBA5043}">
      <dsp:nvSpPr>
        <dsp:cNvPr id="0" name=""/>
        <dsp:cNvSpPr/>
      </dsp:nvSpPr>
      <dsp:spPr>
        <a:xfrm>
          <a:off x="1866255" y="1038"/>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High Blood Pressure : Binary 0=No 1=Yes</a:t>
          </a:r>
        </a:p>
      </dsp:txBody>
      <dsp:txXfrm>
        <a:off x="1866255" y="1038"/>
        <a:ext cx="1610837" cy="966502"/>
      </dsp:txXfrm>
    </dsp:sp>
    <dsp:sp modelId="{6A0B3AB7-2FB7-43B4-A2D7-68492BD31141}">
      <dsp:nvSpPr>
        <dsp:cNvPr id="0" name=""/>
        <dsp:cNvSpPr/>
      </dsp:nvSpPr>
      <dsp:spPr>
        <a:xfrm>
          <a:off x="3638175" y="1038"/>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High Cholesterol: Binary 0=No 1=Yes</a:t>
          </a:r>
        </a:p>
      </dsp:txBody>
      <dsp:txXfrm>
        <a:off x="3638175" y="1038"/>
        <a:ext cx="1610837" cy="966502"/>
      </dsp:txXfrm>
    </dsp:sp>
    <dsp:sp modelId="{89938AE6-6D30-4473-9103-3BFDB1AF5486}">
      <dsp:nvSpPr>
        <dsp:cNvPr id="0" name=""/>
        <dsp:cNvSpPr/>
      </dsp:nvSpPr>
      <dsp:spPr>
        <a:xfrm>
          <a:off x="5410096" y="1038"/>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Cholesterol Check in 5 years: Binary 0=No 1=Yes</a:t>
          </a:r>
        </a:p>
      </dsp:txBody>
      <dsp:txXfrm>
        <a:off x="5410096" y="1038"/>
        <a:ext cx="1610837" cy="966502"/>
      </dsp:txXfrm>
    </dsp:sp>
    <dsp:sp modelId="{C3484193-33E9-48A2-8B46-E77196FC7E4F}">
      <dsp:nvSpPr>
        <dsp:cNvPr id="0" name=""/>
        <dsp:cNvSpPr/>
      </dsp:nvSpPr>
      <dsp:spPr>
        <a:xfrm>
          <a:off x="7182017" y="1038"/>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Body Mass Index: Float</a:t>
          </a:r>
        </a:p>
      </dsp:txBody>
      <dsp:txXfrm>
        <a:off x="7182017" y="1038"/>
        <a:ext cx="1610837" cy="966502"/>
      </dsp:txXfrm>
    </dsp:sp>
    <dsp:sp modelId="{CD6E484E-CAFC-49B8-8591-DFE132DF2DF4}">
      <dsp:nvSpPr>
        <dsp:cNvPr id="0" name=""/>
        <dsp:cNvSpPr/>
      </dsp:nvSpPr>
      <dsp:spPr>
        <a:xfrm>
          <a:off x="8953938" y="1038"/>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Smoker: Binary 0=No 1=Yes</a:t>
          </a:r>
        </a:p>
      </dsp:txBody>
      <dsp:txXfrm>
        <a:off x="8953938" y="1038"/>
        <a:ext cx="1610837" cy="966502"/>
      </dsp:txXfrm>
    </dsp:sp>
    <dsp:sp modelId="{05140FEE-F3B1-4A54-AAB8-891C86607959}">
      <dsp:nvSpPr>
        <dsp:cNvPr id="0" name=""/>
        <dsp:cNvSpPr/>
      </dsp:nvSpPr>
      <dsp:spPr>
        <a:xfrm>
          <a:off x="94334" y="1128624"/>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Stroke: Binary 0=No 1=Yes</a:t>
          </a:r>
        </a:p>
      </dsp:txBody>
      <dsp:txXfrm>
        <a:off x="94334" y="1128624"/>
        <a:ext cx="1610837" cy="966502"/>
      </dsp:txXfrm>
    </dsp:sp>
    <dsp:sp modelId="{F1A8D7E4-99F1-42F3-B421-C71EBB26BA58}">
      <dsp:nvSpPr>
        <dsp:cNvPr id="0" name=""/>
        <dsp:cNvSpPr/>
      </dsp:nvSpPr>
      <dsp:spPr>
        <a:xfrm>
          <a:off x="1866255" y="1128624"/>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Heart Diseaseor Attack: Binary 0=No 1=Yes</a:t>
          </a:r>
        </a:p>
      </dsp:txBody>
      <dsp:txXfrm>
        <a:off x="1866255" y="1128624"/>
        <a:ext cx="1610837" cy="966502"/>
      </dsp:txXfrm>
    </dsp:sp>
    <dsp:sp modelId="{E20D1A62-6AC4-4625-A78C-050CC261B586}">
      <dsp:nvSpPr>
        <dsp:cNvPr id="0" name=""/>
        <dsp:cNvSpPr/>
      </dsp:nvSpPr>
      <dsp:spPr>
        <a:xfrm>
          <a:off x="3638175" y="1128624"/>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Physical Activity: Binary 0=No 1=Yes</a:t>
          </a:r>
        </a:p>
      </dsp:txBody>
      <dsp:txXfrm>
        <a:off x="3638175" y="1128624"/>
        <a:ext cx="1610837" cy="966502"/>
      </dsp:txXfrm>
    </dsp:sp>
    <dsp:sp modelId="{820D0536-F7C3-4FBC-B7D2-AC7AB80F9821}">
      <dsp:nvSpPr>
        <dsp:cNvPr id="0" name=""/>
        <dsp:cNvSpPr/>
      </dsp:nvSpPr>
      <dsp:spPr>
        <a:xfrm>
          <a:off x="5410096" y="1128624"/>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Fruits: Binary 0=No 1=Yes</a:t>
          </a:r>
        </a:p>
      </dsp:txBody>
      <dsp:txXfrm>
        <a:off x="5410096" y="1128624"/>
        <a:ext cx="1610837" cy="966502"/>
      </dsp:txXfrm>
    </dsp:sp>
    <dsp:sp modelId="{E6E12D05-73A5-4C91-A106-604FD9983B5A}">
      <dsp:nvSpPr>
        <dsp:cNvPr id="0" name=""/>
        <dsp:cNvSpPr/>
      </dsp:nvSpPr>
      <dsp:spPr>
        <a:xfrm>
          <a:off x="7182017" y="1128624"/>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Veggies: Binary 0=No 1=Yes</a:t>
          </a:r>
        </a:p>
      </dsp:txBody>
      <dsp:txXfrm>
        <a:off x="7182017" y="1128624"/>
        <a:ext cx="1610837" cy="966502"/>
      </dsp:txXfrm>
    </dsp:sp>
    <dsp:sp modelId="{8961D2F9-092D-4689-97FB-3EA5D716555B}">
      <dsp:nvSpPr>
        <dsp:cNvPr id="0" name=""/>
        <dsp:cNvSpPr/>
      </dsp:nvSpPr>
      <dsp:spPr>
        <a:xfrm>
          <a:off x="8953938" y="1128624"/>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Heavy Drinkers: Binary 0=No 1=Yes</a:t>
          </a:r>
        </a:p>
      </dsp:txBody>
      <dsp:txXfrm>
        <a:off x="8953938" y="1128624"/>
        <a:ext cx="1610837" cy="966502"/>
      </dsp:txXfrm>
    </dsp:sp>
    <dsp:sp modelId="{19B4843F-18E8-425F-86D9-9F889ACC252D}">
      <dsp:nvSpPr>
        <dsp:cNvPr id="0" name=""/>
        <dsp:cNvSpPr/>
      </dsp:nvSpPr>
      <dsp:spPr>
        <a:xfrm>
          <a:off x="94334" y="2256210"/>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Health Care: Binary 0=No 1=Yes</a:t>
          </a:r>
        </a:p>
      </dsp:txBody>
      <dsp:txXfrm>
        <a:off x="94334" y="2256210"/>
        <a:ext cx="1610837" cy="966502"/>
      </dsp:txXfrm>
    </dsp:sp>
    <dsp:sp modelId="{8FE45138-ED24-4DE2-9265-BD3B3700D5D3}">
      <dsp:nvSpPr>
        <dsp:cNvPr id="0" name=""/>
        <dsp:cNvSpPr/>
      </dsp:nvSpPr>
      <dsp:spPr>
        <a:xfrm>
          <a:off x="1866255" y="2256210"/>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Visit Doctor: Binary 0=No 1=Yes</a:t>
          </a:r>
        </a:p>
      </dsp:txBody>
      <dsp:txXfrm>
        <a:off x="1866255" y="2256210"/>
        <a:ext cx="1610837" cy="966502"/>
      </dsp:txXfrm>
    </dsp:sp>
    <dsp:sp modelId="{382F7322-77A4-4E93-8C66-410EC156F6CB}">
      <dsp:nvSpPr>
        <dsp:cNvPr id="0" name=""/>
        <dsp:cNvSpPr/>
      </dsp:nvSpPr>
      <dsp:spPr>
        <a:xfrm>
          <a:off x="3638175" y="2256210"/>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General Health: Range in categories</a:t>
          </a:r>
        </a:p>
      </dsp:txBody>
      <dsp:txXfrm>
        <a:off x="3638175" y="2256210"/>
        <a:ext cx="1610837" cy="966502"/>
      </dsp:txXfrm>
    </dsp:sp>
    <dsp:sp modelId="{F66269EF-2409-475E-985C-45F3E132C9AF}">
      <dsp:nvSpPr>
        <dsp:cNvPr id="0" name=""/>
        <dsp:cNvSpPr/>
      </dsp:nvSpPr>
      <dsp:spPr>
        <a:xfrm>
          <a:off x="5410096" y="2256210"/>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Mental Health: Range in days</a:t>
          </a:r>
        </a:p>
      </dsp:txBody>
      <dsp:txXfrm>
        <a:off x="5410096" y="2256210"/>
        <a:ext cx="1610837" cy="966502"/>
      </dsp:txXfrm>
    </dsp:sp>
    <dsp:sp modelId="{F5B04EC0-52E7-4785-9B82-79EA2FD4A8F0}">
      <dsp:nvSpPr>
        <dsp:cNvPr id="0" name=""/>
        <dsp:cNvSpPr/>
      </dsp:nvSpPr>
      <dsp:spPr>
        <a:xfrm>
          <a:off x="7182017" y="2256210"/>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Physical Health: Range in days</a:t>
          </a:r>
        </a:p>
      </dsp:txBody>
      <dsp:txXfrm>
        <a:off x="7182017" y="2256210"/>
        <a:ext cx="1610837" cy="966502"/>
      </dsp:txXfrm>
    </dsp:sp>
    <dsp:sp modelId="{CE6CFF2A-C305-4C48-9C72-70136906018A}">
      <dsp:nvSpPr>
        <dsp:cNvPr id="0" name=""/>
        <dsp:cNvSpPr/>
      </dsp:nvSpPr>
      <dsp:spPr>
        <a:xfrm>
          <a:off x="8953938" y="2256210"/>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Difficulty Walking: Binary 0=No 1=Yes</a:t>
          </a:r>
        </a:p>
      </dsp:txBody>
      <dsp:txXfrm>
        <a:off x="8953938" y="2256210"/>
        <a:ext cx="1610837" cy="966502"/>
      </dsp:txXfrm>
    </dsp:sp>
    <dsp:sp modelId="{9BC38D75-2670-47C5-AD32-F9EB5A358E11}">
      <dsp:nvSpPr>
        <dsp:cNvPr id="0" name=""/>
        <dsp:cNvSpPr/>
      </dsp:nvSpPr>
      <dsp:spPr>
        <a:xfrm>
          <a:off x="1866255" y="3383796"/>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Sex: : Binary 0=Female 1=Male</a:t>
          </a:r>
        </a:p>
      </dsp:txBody>
      <dsp:txXfrm>
        <a:off x="1866255" y="3383796"/>
        <a:ext cx="1610837" cy="966502"/>
      </dsp:txXfrm>
    </dsp:sp>
    <dsp:sp modelId="{4E87A91A-B4F5-498C-A6DA-A746AFA49151}">
      <dsp:nvSpPr>
        <dsp:cNvPr id="0" name=""/>
        <dsp:cNvSpPr/>
      </dsp:nvSpPr>
      <dsp:spPr>
        <a:xfrm>
          <a:off x="3638175" y="3383796"/>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Age: Range </a:t>
          </a:r>
        </a:p>
      </dsp:txBody>
      <dsp:txXfrm>
        <a:off x="3638175" y="3383796"/>
        <a:ext cx="1610837" cy="966502"/>
      </dsp:txXfrm>
    </dsp:sp>
    <dsp:sp modelId="{B9FEEC08-02D5-4CB0-AF7C-D0C2D18298E4}">
      <dsp:nvSpPr>
        <dsp:cNvPr id="0" name=""/>
        <dsp:cNvSpPr/>
      </dsp:nvSpPr>
      <dsp:spPr>
        <a:xfrm>
          <a:off x="5410096" y="3383796"/>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Education: Range in categories</a:t>
          </a:r>
        </a:p>
      </dsp:txBody>
      <dsp:txXfrm>
        <a:off x="5410096" y="3383796"/>
        <a:ext cx="1610837" cy="966502"/>
      </dsp:txXfrm>
    </dsp:sp>
    <dsp:sp modelId="{6E56F8C6-BC9C-4C61-AA2A-DC9EB3C377D1}">
      <dsp:nvSpPr>
        <dsp:cNvPr id="0" name=""/>
        <dsp:cNvSpPr/>
      </dsp:nvSpPr>
      <dsp:spPr>
        <a:xfrm>
          <a:off x="7182017" y="3383796"/>
          <a:ext cx="1610837" cy="966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Income: Range in categories</a:t>
          </a:r>
        </a:p>
      </dsp:txBody>
      <dsp:txXfrm>
        <a:off x="7182017" y="3383796"/>
        <a:ext cx="1610837" cy="966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E45BF-F19B-47B0-9295-CE3CC7DAED2D}">
      <dsp:nvSpPr>
        <dsp:cNvPr id="0" name=""/>
        <dsp:cNvSpPr/>
      </dsp:nvSpPr>
      <dsp:spPr>
        <a:xfrm>
          <a:off x="0" y="38484"/>
          <a:ext cx="1065911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Recursive Feature Elimination (RFE)</a:t>
          </a:r>
        </a:p>
      </dsp:txBody>
      <dsp:txXfrm>
        <a:off x="31613" y="70097"/>
        <a:ext cx="10595884" cy="584369"/>
      </dsp:txXfrm>
    </dsp:sp>
    <dsp:sp modelId="{E7D59FF0-1701-43B1-AA7B-6902DF226722}">
      <dsp:nvSpPr>
        <dsp:cNvPr id="0" name=""/>
        <dsp:cNvSpPr/>
      </dsp:nvSpPr>
      <dsp:spPr>
        <a:xfrm>
          <a:off x="0" y="763839"/>
          <a:ext cx="1065911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Tree-Based Models</a:t>
          </a:r>
        </a:p>
      </dsp:txBody>
      <dsp:txXfrm>
        <a:off x="31613" y="795452"/>
        <a:ext cx="10595884" cy="584369"/>
      </dsp:txXfrm>
    </dsp:sp>
    <dsp:sp modelId="{EEBD2441-0EAE-4497-8CA8-61F9AB14F795}">
      <dsp:nvSpPr>
        <dsp:cNvPr id="0" name=""/>
        <dsp:cNvSpPr/>
      </dsp:nvSpPr>
      <dsp:spPr>
        <a:xfrm>
          <a:off x="0" y="1489194"/>
          <a:ext cx="1065911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Lasso</a:t>
          </a:r>
        </a:p>
      </dsp:txBody>
      <dsp:txXfrm>
        <a:off x="31613" y="1520807"/>
        <a:ext cx="10595884" cy="584369"/>
      </dsp:txXfrm>
    </dsp:sp>
    <dsp:sp modelId="{D7042F0C-D052-49B2-BF0E-77036919C319}">
      <dsp:nvSpPr>
        <dsp:cNvPr id="0" name=""/>
        <dsp:cNvSpPr/>
      </dsp:nvSpPr>
      <dsp:spPr>
        <a:xfrm>
          <a:off x="0" y="2214549"/>
          <a:ext cx="1065911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Chi Squared</a:t>
          </a:r>
        </a:p>
      </dsp:txBody>
      <dsp:txXfrm>
        <a:off x="31613" y="2246162"/>
        <a:ext cx="10595884" cy="584369"/>
      </dsp:txXfrm>
    </dsp:sp>
    <dsp:sp modelId="{4329335F-1544-4336-9C4A-C297C4AF4D2D}">
      <dsp:nvSpPr>
        <dsp:cNvPr id="0" name=""/>
        <dsp:cNvSpPr/>
      </dsp:nvSpPr>
      <dsp:spPr>
        <a:xfrm>
          <a:off x="0" y="2939904"/>
          <a:ext cx="1065911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Forward Selection</a:t>
          </a:r>
        </a:p>
      </dsp:txBody>
      <dsp:txXfrm>
        <a:off x="31613" y="2971517"/>
        <a:ext cx="10595884" cy="584369"/>
      </dsp:txXfrm>
    </dsp:sp>
    <dsp:sp modelId="{9A295AFE-F4D3-4611-B50C-1E47BACE056B}">
      <dsp:nvSpPr>
        <dsp:cNvPr id="0" name=""/>
        <dsp:cNvSpPr/>
      </dsp:nvSpPr>
      <dsp:spPr>
        <a:xfrm>
          <a:off x="0" y="3665259"/>
          <a:ext cx="1065911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Backward Selection</a:t>
          </a:r>
        </a:p>
      </dsp:txBody>
      <dsp:txXfrm>
        <a:off x="31613" y="3696872"/>
        <a:ext cx="10595884" cy="5843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C110A-0454-4A1B-BC26-D62B5352E73B}">
      <dsp:nvSpPr>
        <dsp:cNvPr id="0" name=""/>
        <dsp:cNvSpPr/>
      </dsp:nvSpPr>
      <dsp:spPr>
        <a:xfrm>
          <a:off x="0" y="10537"/>
          <a:ext cx="3330971" cy="19985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b="0" i="0" kern="1200"/>
            <a:t>GenHlth</a:t>
          </a:r>
          <a:endParaRPr lang="en-US" sz="6100" kern="1200"/>
        </a:p>
      </dsp:txBody>
      <dsp:txXfrm>
        <a:off x="0" y="10537"/>
        <a:ext cx="3330971" cy="1998583"/>
      </dsp:txXfrm>
    </dsp:sp>
    <dsp:sp modelId="{C750A4E7-1339-4C90-A954-42100E1ED0E7}">
      <dsp:nvSpPr>
        <dsp:cNvPr id="0" name=""/>
        <dsp:cNvSpPr/>
      </dsp:nvSpPr>
      <dsp:spPr>
        <a:xfrm>
          <a:off x="3664069" y="10537"/>
          <a:ext cx="3330971" cy="19985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b="0" i="0" kern="1200"/>
            <a:t>HighBP</a:t>
          </a:r>
          <a:endParaRPr lang="en-US" sz="6100" kern="1200"/>
        </a:p>
      </dsp:txBody>
      <dsp:txXfrm>
        <a:off x="3664069" y="10537"/>
        <a:ext cx="3330971" cy="1998583"/>
      </dsp:txXfrm>
    </dsp:sp>
    <dsp:sp modelId="{1342403C-FE2C-4455-94B2-CF983C8831D5}">
      <dsp:nvSpPr>
        <dsp:cNvPr id="0" name=""/>
        <dsp:cNvSpPr/>
      </dsp:nvSpPr>
      <dsp:spPr>
        <a:xfrm>
          <a:off x="7328138" y="10537"/>
          <a:ext cx="3330971" cy="19985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b="0" i="0" kern="1200"/>
            <a:t>BMI</a:t>
          </a:r>
          <a:endParaRPr lang="en-US" sz="6100" kern="1200"/>
        </a:p>
      </dsp:txBody>
      <dsp:txXfrm>
        <a:off x="7328138" y="10537"/>
        <a:ext cx="3330971" cy="1998583"/>
      </dsp:txXfrm>
    </dsp:sp>
    <dsp:sp modelId="{C5C16595-9564-47AE-B9F2-824E4BD55309}">
      <dsp:nvSpPr>
        <dsp:cNvPr id="0" name=""/>
        <dsp:cNvSpPr/>
      </dsp:nvSpPr>
      <dsp:spPr>
        <a:xfrm>
          <a:off x="1832034" y="2342217"/>
          <a:ext cx="3330971" cy="19985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b="0" i="0" kern="1200"/>
            <a:t>HighChol</a:t>
          </a:r>
          <a:endParaRPr lang="en-US" sz="6100" kern="1200"/>
        </a:p>
      </dsp:txBody>
      <dsp:txXfrm>
        <a:off x="1832034" y="2342217"/>
        <a:ext cx="3330971" cy="1998583"/>
      </dsp:txXfrm>
    </dsp:sp>
    <dsp:sp modelId="{FB09958A-9B1D-401C-AFCF-A906EF35951F}">
      <dsp:nvSpPr>
        <dsp:cNvPr id="0" name=""/>
        <dsp:cNvSpPr/>
      </dsp:nvSpPr>
      <dsp:spPr>
        <a:xfrm>
          <a:off x="5496103" y="2342217"/>
          <a:ext cx="3330971" cy="19985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b="0" i="0" kern="1200"/>
            <a:t>Age</a:t>
          </a:r>
          <a:endParaRPr lang="en-US" sz="6100" kern="1200"/>
        </a:p>
      </dsp:txBody>
      <dsp:txXfrm>
        <a:off x="5496103" y="2342217"/>
        <a:ext cx="3330971" cy="19985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2EF61-4756-4EEE-9201-AE9289F5EF31}">
      <dsp:nvSpPr>
        <dsp:cNvPr id="0" name=""/>
        <dsp:cNvSpPr/>
      </dsp:nvSpPr>
      <dsp:spPr>
        <a:xfrm>
          <a:off x="0" y="4028"/>
          <a:ext cx="7117918" cy="8581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112D84-A093-46AC-BAE2-C367F51F2BA0}">
      <dsp:nvSpPr>
        <dsp:cNvPr id="0" name=""/>
        <dsp:cNvSpPr/>
      </dsp:nvSpPr>
      <dsp:spPr>
        <a:xfrm>
          <a:off x="259594" y="197116"/>
          <a:ext cx="471990" cy="471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955638-3B2E-4DD4-B878-281D06D354BB}">
      <dsp:nvSpPr>
        <dsp:cNvPr id="0" name=""/>
        <dsp:cNvSpPr/>
      </dsp:nvSpPr>
      <dsp:spPr>
        <a:xfrm>
          <a:off x="991180" y="4028"/>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844550">
            <a:lnSpc>
              <a:spcPct val="90000"/>
            </a:lnSpc>
            <a:spcBef>
              <a:spcPct val="0"/>
            </a:spcBef>
            <a:spcAft>
              <a:spcPct val="35000"/>
            </a:spcAft>
            <a:buNone/>
          </a:pPr>
          <a:r>
            <a:rPr lang="en-US" sz="1900" kern="1200"/>
            <a:t>Logistic Regression</a:t>
          </a:r>
        </a:p>
      </dsp:txBody>
      <dsp:txXfrm>
        <a:off x="991180" y="4028"/>
        <a:ext cx="6126737" cy="858165"/>
      </dsp:txXfrm>
    </dsp:sp>
    <dsp:sp modelId="{C54AB80A-4838-40E5-9C94-6F2075E5048F}">
      <dsp:nvSpPr>
        <dsp:cNvPr id="0" name=""/>
        <dsp:cNvSpPr/>
      </dsp:nvSpPr>
      <dsp:spPr>
        <a:xfrm>
          <a:off x="0" y="1076735"/>
          <a:ext cx="7117918" cy="8581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E3E752-D8BB-40BD-81C9-7A3D07795B29}">
      <dsp:nvSpPr>
        <dsp:cNvPr id="0" name=""/>
        <dsp:cNvSpPr/>
      </dsp:nvSpPr>
      <dsp:spPr>
        <a:xfrm>
          <a:off x="259594" y="1269822"/>
          <a:ext cx="471990" cy="471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F8FE67-92F7-4F29-B35E-E3FCEE962B23}">
      <dsp:nvSpPr>
        <dsp:cNvPr id="0" name=""/>
        <dsp:cNvSpPr/>
      </dsp:nvSpPr>
      <dsp:spPr>
        <a:xfrm>
          <a:off x="991180" y="1076735"/>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844550">
            <a:lnSpc>
              <a:spcPct val="90000"/>
            </a:lnSpc>
            <a:spcBef>
              <a:spcPct val="0"/>
            </a:spcBef>
            <a:spcAft>
              <a:spcPct val="35000"/>
            </a:spcAft>
            <a:buNone/>
          </a:pPr>
          <a:r>
            <a:rPr lang="en-US" sz="1900" kern="1200"/>
            <a:t>Decision Trees</a:t>
          </a:r>
        </a:p>
      </dsp:txBody>
      <dsp:txXfrm>
        <a:off x="991180" y="1076735"/>
        <a:ext cx="6126737" cy="858165"/>
      </dsp:txXfrm>
    </dsp:sp>
    <dsp:sp modelId="{66DBCC2C-9F95-494B-ABE0-DC7796691025}">
      <dsp:nvSpPr>
        <dsp:cNvPr id="0" name=""/>
        <dsp:cNvSpPr/>
      </dsp:nvSpPr>
      <dsp:spPr>
        <a:xfrm>
          <a:off x="0" y="2149441"/>
          <a:ext cx="7117918" cy="8581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3BCE5-04F4-446D-965D-14D2E00A2528}">
      <dsp:nvSpPr>
        <dsp:cNvPr id="0" name=""/>
        <dsp:cNvSpPr/>
      </dsp:nvSpPr>
      <dsp:spPr>
        <a:xfrm>
          <a:off x="259594" y="2342529"/>
          <a:ext cx="471990" cy="471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87221F-1375-4E9D-BD96-706F66CAF583}">
      <dsp:nvSpPr>
        <dsp:cNvPr id="0" name=""/>
        <dsp:cNvSpPr/>
      </dsp:nvSpPr>
      <dsp:spPr>
        <a:xfrm>
          <a:off x="991180" y="2149441"/>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844550">
            <a:lnSpc>
              <a:spcPct val="90000"/>
            </a:lnSpc>
            <a:spcBef>
              <a:spcPct val="0"/>
            </a:spcBef>
            <a:spcAft>
              <a:spcPct val="35000"/>
            </a:spcAft>
            <a:buNone/>
          </a:pPr>
          <a:r>
            <a:rPr lang="en-US" sz="1900" kern="1200"/>
            <a:t>Random Forest</a:t>
          </a:r>
        </a:p>
      </dsp:txBody>
      <dsp:txXfrm>
        <a:off x="991180" y="2149441"/>
        <a:ext cx="6126737" cy="858165"/>
      </dsp:txXfrm>
    </dsp:sp>
    <dsp:sp modelId="{CC7F1C0D-D967-48CF-A599-68187FB284E8}">
      <dsp:nvSpPr>
        <dsp:cNvPr id="0" name=""/>
        <dsp:cNvSpPr/>
      </dsp:nvSpPr>
      <dsp:spPr>
        <a:xfrm>
          <a:off x="0" y="3222148"/>
          <a:ext cx="7117918" cy="8581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01992-9D3C-4FE5-88C6-0AF14B4DAF1D}">
      <dsp:nvSpPr>
        <dsp:cNvPr id="0" name=""/>
        <dsp:cNvSpPr/>
      </dsp:nvSpPr>
      <dsp:spPr>
        <a:xfrm>
          <a:off x="259594" y="3415235"/>
          <a:ext cx="471990" cy="471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125EA3-4128-4CF7-BA9C-273BDBBE372B}">
      <dsp:nvSpPr>
        <dsp:cNvPr id="0" name=""/>
        <dsp:cNvSpPr/>
      </dsp:nvSpPr>
      <dsp:spPr>
        <a:xfrm>
          <a:off x="991180" y="3222148"/>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844550">
            <a:lnSpc>
              <a:spcPct val="90000"/>
            </a:lnSpc>
            <a:spcBef>
              <a:spcPct val="0"/>
            </a:spcBef>
            <a:spcAft>
              <a:spcPct val="35000"/>
            </a:spcAft>
            <a:buNone/>
          </a:pPr>
          <a:r>
            <a:rPr lang="en-US" sz="1900" kern="1200"/>
            <a:t>Boosting </a:t>
          </a:r>
        </a:p>
      </dsp:txBody>
      <dsp:txXfrm>
        <a:off x="991180" y="3222148"/>
        <a:ext cx="6126737" cy="858165"/>
      </dsp:txXfrm>
    </dsp:sp>
    <dsp:sp modelId="{C29C3AE6-77DE-447E-AF67-D6DBF97086EC}">
      <dsp:nvSpPr>
        <dsp:cNvPr id="0" name=""/>
        <dsp:cNvSpPr/>
      </dsp:nvSpPr>
      <dsp:spPr>
        <a:xfrm>
          <a:off x="0" y="4294854"/>
          <a:ext cx="7117918" cy="8581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D7F71-DBEA-4793-87C1-6C818774F462}">
      <dsp:nvSpPr>
        <dsp:cNvPr id="0" name=""/>
        <dsp:cNvSpPr/>
      </dsp:nvSpPr>
      <dsp:spPr>
        <a:xfrm>
          <a:off x="259594" y="4487942"/>
          <a:ext cx="471990" cy="4719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D7410-F2BD-4F5A-BBDF-463D72B52A18}">
      <dsp:nvSpPr>
        <dsp:cNvPr id="0" name=""/>
        <dsp:cNvSpPr/>
      </dsp:nvSpPr>
      <dsp:spPr>
        <a:xfrm>
          <a:off x="991180" y="4294854"/>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844550">
            <a:lnSpc>
              <a:spcPct val="90000"/>
            </a:lnSpc>
            <a:spcBef>
              <a:spcPct val="0"/>
            </a:spcBef>
            <a:spcAft>
              <a:spcPct val="35000"/>
            </a:spcAft>
            <a:buNone/>
          </a:pPr>
          <a:r>
            <a:rPr lang="en-US" sz="1900" kern="1200"/>
            <a:t>Neural Networks</a:t>
          </a:r>
        </a:p>
      </dsp:txBody>
      <dsp:txXfrm>
        <a:off x="991180" y="4294854"/>
        <a:ext cx="6126737" cy="8581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BFFBA-7D5B-4EFF-979D-C43D7EFC8ADC}">
      <dsp:nvSpPr>
        <dsp:cNvPr id="0" name=""/>
        <dsp:cNvSpPr/>
      </dsp:nvSpPr>
      <dsp:spPr>
        <a:xfrm>
          <a:off x="0" y="53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E38EA-4CF4-4C46-9AC3-395C7822016E}">
      <dsp:nvSpPr>
        <dsp:cNvPr id="0" name=""/>
        <dsp:cNvSpPr/>
      </dsp:nvSpPr>
      <dsp:spPr>
        <a:xfrm>
          <a:off x="134970" y="100922"/>
          <a:ext cx="245400" cy="24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9911F-199C-4D18-8F7B-75FC9068A6BA}">
      <dsp:nvSpPr>
        <dsp:cNvPr id="0" name=""/>
        <dsp:cNvSpPr/>
      </dsp:nvSpPr>
      <dsp:spPr>
        <a:xfrm>
          <a:off x="515340" y="53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a:t>Initial Recall: 84.8107%</a:t>
          </a:r>
        </a:p>
      </dsp:txBody>
      <dsp:txXfrm>
        <a:off x="515340" y="531"/>
        <a:ext cx="10143769" cy="446182"/>
      </dsp:txXfrm>
    </dsp:sp>
    <dsp:sp modelId="{EC2E69FF-252B-4D74-A8F3-B1538A327A83}">
      <dsp:nvSpPr>
        <dsp:cNvPr id="0" name=""/>
        <dsp:cNvSpPr/>
      </dsp:nvSpPr>
      <dsp:spPr>
        <a:xfrm>
          <a:off x="0" y="558258"/>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616FA-27F8-4CFC-8F10-47401C4089F3}">
      <dsp:nvSpPr>
        <dsp:cNvPr id="0" name=""/>
        <dsp:cNvSpPr/>
      </dsp:nvSpPr>
      <dsp:spPr>
        <a:xfrm>
          <a:off x="134970" y="658649"/>
          <a:ext cx="245400" cy="24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3490C-DCE1-4A58-B962-8307D0F4E119}">
      <dsp:nvSpPr>
        <dsp:cNvPr id="0" name=""/>
        <dsp:cNvSpPr/>
      </dsp:nvSpPr>
      <dsp:spPr>
        <a:xfrm>
          <a:off x="515340" y="558258"/>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Gridsearch</a:t>
          </a:r>
          <a:endParaRPr lang="en-US" sz="1600" kern="1200" dirty="0"/>
        </a:p>
      </dsp:txBody>
      <dsp:txXfrm>
        <a:off x="515340" y="558258"/>
        <a:ext cx="10143769" cy="446182"/>
      </dsp:txXfrm>
    </dsp:sp>
    <dsp:sp modelId="{94B1B650-D057-465D-AABA-2C782953B872}">
      <dsp:nvSpPr>
        <dsp:cNvPr id="0" name=""/>
        <dsp:cNvSpPr/>
      </dsp:nvSpPr>
      <dsp:spPr>
        <a:xfrm>
          <a:off x="0" y="1115986"/>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216A5-183B-41F9-AE79-48F7B2F62F4D}">
      <dsp:nvSpPr>
        <dsp:cNvPr id="0" name=""/>
        <dsp:cNvSpPr/>
      </dsp:nvSpPr>
      <dsp:spPr>
        <a:xfrm>
          <a:off x="134970" y="1216377"/>
          <a:ext cx="245400" cy="245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07E8D-D426-4162-B396-963D3CFF90BF}">
      <dsp:nvSpPr>
        <dsp:cNvPr id="0" name=""/>
        <dsp:cNvSpPr/>
      </dsp:nvSpPr>
      <dsp:spPr>
        <a:xfrm>
          <a:off x="515340" y="1115986"/>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Penalty term</a:t>
          </a:r>
        </a:p>
      </dsp:txBody>
      <dsp:txXfrm>
        <a:off x="515340" y="1115986"/>
        <a:ext cx="10143769" cy="446182"/>
      </dsp:txXfrm>
    </dsp:sp>
    <dsp:sp modelId="{D485BA19-DF6F-41AC-8EDF-44A753077FE5}">
      <dsp:nvSpPr>
        <dsp:cNvPr id="0" name=""/>
        <dsp:cNvSpPr/>
      </dsp:nvSpPr>
      <dsp:spPr>
        <a:xfrm>
          <a:off x="0" y="167371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EE5B3-B27F-4A18-A4DE-2EAB35C0C7C7}">
      <dsp:nvSpPr>
        <dsp:cNvPr id="0" name=""/>
        <dsp:cNvSpPr/>
      </dsp:nvSpPr>
      <dsp:spPr>
        <a:xfrm>
          <a:off x="134970" y="1774105"/>
          <a:ext cx="245400" cy="245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129EC-6081-4B59-A5A1-BFF7DBDED17A}">
      <dsp:nvSpPr>
        <dsp:cNvPr id="0" name=""/>
        <dsp:cNvSpPr/>
      </dsp:nvSpPr>
      <dsp:spPr>
        <a:xfrm>
          <a:off x="515340" y="167371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a:t>C</a:t>
          </a:r>
        </a:p>
      </dsp:txBody>
      <dsp:txXfrm>
        <a:off x="515340" y="1673714"/>
        <a:ext cx="10143769" cy="446182"/>
      </dsp:txXfrm>
    </dsp:sp>
    <dsp:sp modelId="{A7684298-F206-4192-B034-22567E7DBB5A}">
      <dsp:nvSpPr>
        <dsp:cNvPr id="0" name=""/>
        <dsp:cNvSpPr/>
      </dsp:nvSpPr>
      <dsp:spPr>
        <a:xfrm>
          <a:off x="0" y="223144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A66DB-F318-4A40-94BD-B38B9616A1B3}">
      <dsp:nvSpPr>
        <dsp:cNvPr id="0" name=""/>
        <dsp:cNvSpPr/>
      </dsp:nvSpPr>
      <dsp:spPr>
        <a:xfrm>
          <a:off x="134970" y="2331832"/>
          <a:ext cx="245400" cy="2454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AA639-4776-4836-A1BC-F5AA58493165}">
      <dsp:nvSpPr>
        <dsp:cNvPr id="0" name=""/>
        <dsp:cNvSpPr/>
      </dsp:nvSpPr>
      <dsp:spPr>
        <a:xfrm>
          <a:off x="515340" y="223144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Solver</a:t>
          </a:r>
        </a:p>
      </dsp:txBody>
      <dsp:txXfrm>
        <a:off x="515340" y="2231441"/>
        <a:ext cx="10143769" cy="446182"/>
      </dsp:txXfrm>
    </dsp:sp>
    <dsp:sp modelId="{3336A5F5-A423-4ED7-82E0-BB1C1C920D05}">
      <dsp:nvSpPr>
        <dsp:cNvPr id="0" name=""/>
        <dsp:cNvSpPr/>
      </dsp:nvSpPr>
      <dsp:spPr>
        <a:xfrm>
          <a:off x="0" y="2789169"/>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FE1DB-D200-4F89-9BEA-F853DD5F9E2E}">
      <dsp:nvSpPr>
        <dsp:cNvPr id="0" name=""/>
        <dsp:cNvSpPr/>
      </dsp:nvSpPr>
      <dsp:spPr>
        <a:xfrm>
          <a:off x="134970" y="2889560"/>
          <a:ext cx="245400" cy="2454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98BBB-5724-4807-91E8-95970FE20655}">
      <dsp:nvSpPr>
        <dsp:cNvPr id="0" name=""/>
        <dsp:cNvSpPr/>
      </dsp:nvSpPr>
      <dsp:spPr>
        <a:xfrm>
          <a:off x="515340" y="2789169"/>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a:t>Max_Iterations</a:t>
          </a:r>
        </a:p>
      </dsp:txBody>
      <dsp:txXfrm>
        <a:off x="515340" y="2789169"/>
        <a:ext cx="10143769" cy="446182"/>
      </dsp:txXfrm>
    </dsp:sp>
    <dsp:sp modelId="{E26DB46C-DB23-4742-96F7-6A8DAF8878D6}">
      <dsp:nvSpPr>
        <dsp:cNvPr id="0" name=""/>
        <dsp:cNvSpPr/>
      </dsp:nvSpPr>
      <dsp:spPr>
        <a:xfrm>
          <a:off x="0" y="3346897"/>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D7BB0-272A-41C3-B384-F23A567C7879}">
      <dsp:nvSpPr>
        <dsp:cNvPr id="0" name=""/>
        <dsp:cNvSpPr/>
      </dsp:nvSpPr>
      <dsp:spPr>
        <a:xfrm>
          <a:off x="134970" y="3447288"/>
          <a:ext cx="245400" cy="2454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00B81F-2202-423C-8F67-3AA90ED497B9}">
      <dsp:nvSpPr>
        <dsp:cNvPr id="0" name=""/>
        <dsp:cNvSpPr/>
      </dsp:nvSpPr>
      <dsp:spPr>
        <a:xfrm>
          <a:off x="515340" y="3346897"/>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a:t>Final Recall: 84.8108%</a:t>
          </a:r>
        </a:p>
      </dsp:txBody>
      <dsp:txXfrm>
        <a:off x="515340" y="3346897"/>
        <a:ext cx="10143769" cy="446182"/>
      </dsp:txXfrm>
    </dsp:sp>
    <dsp:sp modelId="{0D02857E-88C1-46A0-8A97-C2D98C8DFD66}">
      <dsp:nvSpPr>
        <dsp:cNvPr id="0" name=""/>
        <dsp:cNvSpPr/>
      </dsp:nvSpPr>
      <dsp:spPr>
        <a:xfrm>
          <a:off x="0" y="390462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5703A-73A5-4515-8987-DF1D04890BF1}">
      <dsp:nvSpPr>
        <dsp:cNvPr id="0" name=""/>
        <dsp:cNvSpPr/>
      </dsp:nvSpPr>
      <dsp:spPr>
        <a:xfrm>
          <a:off x="134970" y="4005015"/>
          <a:ext cx="245400" cy="24540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36230-D3B0-4A97-9B58-6213E097623E}">
      <dsp:nvSpPr>
        <dsp:cNvPr id="0" name=""/>
        <dsp:cNvSpPr/>
      </dsp:nvSpPr>
      <dsp:spPr>
        <a:xfrm>
          <a:off x="515340" y="390462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a:t>Time: 643s</a:t>
          </a:r>
        </a:p>
      </dsp:txBody>
      <dsp:txXfrm>
        <a:off x="515340" y="3904624"/>
        <a:ext cx="10143769" cy="4461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BFFBA-7D5B-4EFF-979D-C43D7EFC8ADC}">
      <dsp:nvSpPr>
        <dsp:cNvPr id="0" name=""/>
        <dsp:cNvSpPr/>
      </dsp:nvSpPr>
      <dsp:spPr>
        <a:xfrm>
          <a:off x="0" y="53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E38EA-4CF4-4C46-9AC3-395C7822016E}">
      <dsp:nvSpPr>
        <dsp:cNvPr id="0" name=""/>
        <dsp:cNvSpPr/>
      </dsp:nvSpPr>
      <dsp:spPr>
        <a:xfrm>
          <a:off x="134970" y="100922"/>
          <a:ext cx="245400" cy="24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9911F-199C-4D18-8F7B-75FC9068A6BA}">
      <dsp:nvSpPr>
        <dsp:cNvPr id="0" name=""/>
        <dsp:cNvSpPr/>
      </dsp:nvSpPr>
      <dsp:spPr>
        <a:xfrm>
          <a:off x="515340" y="53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Initial Recall: 84.58%</a:t>
          </a:r>
        </a:p>
      </dsp:txBody>
      <dsp:txXfrm>
        <a:off x="515340" y="531"/>
        <a:ext cx="10143769" cy="446182"/>
      </dsp:txXfrm>
    </dsp:sp>
    <dsp:sp modelId="{EC2E69FF-252B-4D74-A8F3-B1538A327A83}">
      <dsp:nvSpPr>
        <dsp:cNvPr id="0" name=""/>
        <dsp:cNvSpPr/>
      </dsp:nvSpPr>
      <dsp:spPr>
        <a:xfrm>
          <a:off x="0" y="558258"/>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616FA-27F8-4CFC-8F10-47401C4089F3}">
      <dsp:nvSpPr>
        <dsp:cNvPr id="0" name=""/>
        <dsp:cNvSpPr/>
      </dsp:nvSpPr>
      <dsp:spPr>
        <a:xfrm>
          <a:off x="134970" y="658649"/>
          <a:ext cx="245400" cy="24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3490C-DCE1-4A58-B962-8307D0F4E119}">
      <dsp:nvSpPr>
        <dsp:cNvPr id="0" name=""/>
        <dsp:cNvSpPr/>
      </dsp:nvSpPr>
      <dsp:spPr>
        <a:xfrm>
          <a:off x="515340" y="558258"/>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a:t>Gridsearch:</a:t>
          </a:r>
        </a:p>
      </dsp:txBody>
      <dsp:txXfrm>
        <a:off x="515340" y="558258"/>
        <a:ext cx="10143769" cy="446182"/>
      </dsp:txXfrm>
    </dsp:sp>
    <dsp:sp modelId="{94B1B650-D057-465D-AABA-2C782953B872}">
      <dsp:nvSpPr>
        <dsp:cNvPr id="0" name=""/>
        <dsp:cNvSpPr/>
      </dsp:nvSpPr>
      <dsp:spPr>
        <a:xfrm>
          <a:off x="0" y="1115986"/>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216A5-183B-41F9-AE79-48F7B2F62F4D}">
      <dsp:nvSpPr>
        <dsp:cNvPr id="0" name=""/>
        <dsp:cNvSpPr/>
      </dsp:nvSpPr>
      <dsp:spPr>
        <a:xfrm>
          <a:off x="134970" y="1216377"/>
          <a:ext cx="245400" cy="245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07E8D-D426-4162-B396-963D3CFF90BF}">
      <dsp:nvSpPr>
        <dsp:cNvPr id="0" name=""/>
        <dsp:cNvSpPr/>
      </dsp:nvSpPr>
      <dsp:spPr>
        <a:xfrm>
          <a:off x="515340" y="1115986"/>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Max_depth</a:t>
          </a:r>
          <a:endParaRPr lang="en-US" sz="1600" kern="1200" dirty="0"/>
        </a:p>
      </dsp:txBody>
      <dsp:txXfrm>
        <a:off x="515340" y="1115986"/>
        <a:ext cx="10143769" cy="446182"/>
      </dsp:txXfrm>
    </dsp:sp>
    <dsp:sp modelId="{D485BA19-DF6F-41AC-8EDF-44A753077FE5}">
      <dsp:nvSpPr>
        <dsp:cNvPr id="0" name=""/>
        <dsp:cNvSpPr/>
      </dsp:nvSpPr>
      <dsp:spPr>
        <a:xfrm>
          <a:off x="0" y="167371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EE5B3-B27F-4A18-A4DE-2EAB35C0C7C7}">
      <dsp:nvSpPr>
        <dsp:cNvPr id="0" name=""/>
        <dsp:cNvSpPr/>
      </dsp:nvSpPr>
      <dsp:spPr>
        <a:xfrm>
          <a:off x="134970" y="1774105"/>
          <a:ext cx="245400" cy="245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129EC-6081-4B59-A5A1-BFF7DBDED17A}">
      <dsp:nvSpPr>
        <dsp:cNvPr id="0" name=""/>
        <dsp:cNvSpPr/>
      </dsp:nvSpPr>
      <dsp:spPr>
        <a:xfrm>
          <a:off x="515340" y="167371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Min_samples_split</a:t>
          </a:r>
          <a:endParaRPr lang="en-US" sz="1600" kern="1200" dirty="0"/>
        </a:p>
      </dsp:txBody>
      <dsp:txXfrm>
        <a:off x="515340" y="1673714"/>
        <a:ext cx="10143769" cy="446182"/>
      </dsp:txXfrm>
    </dsp:sp>
    <dsp:sp modelId="{A7684298-F206-4192-B034-22567E7DBB5A}">
      <dsp:nvSpPr>
        <dsp:cNvPr id="0" name=""/>
        <dsp:cNvSpPr/>
      </dsp:nvSpPr>
      <dsp:spPr>
        <a:xfrm>
          <a:off x="0" y="2231441"/>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A66DB-F318-4A40-94BD-B38B9616A1B3}">
      <dsp:nvSpPr>
        <dsp:cNvPr id="0" name=""/>
        <dsp:cNvSpPr/>
      </dsp:nvSpPr>
      <dsp:spPr>
        <a:xfrm>
          <a:off x="134970" y="2331832"/>
          <a:ext cx="245400" cy="2454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AA639-4776-4836-A1BC-F5AA58493165}">
      <dsp:nvSpPr>
        <dsp:cNvPr id="0" name=""/>
        <dsp:cNvSpPr/>
      </dsp:nvSpPr>
      <dsp:spPr>
        <a:xfrm>
          <a:off x="515340" y="2231441"/>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err="1"/>
            <a:t>Min_samples_leaf</a:t>
          </a:r>
          <a:endParaRPr lang="en-US" sz="1600" kern="1200" dirty="0"/>
        </a:p>
      </dsp:txBody>
      <dsp:txXfrm>
        <a:off x="515340" y="2231441"/>
        <a:ext cx="10143769" cy="446182"/>
      </dsp:txXfrm>
    </dsp:sp>
    <dsp:sp modelId="{3336A5F5-A423-4ED7-82E0-BB1C1C920D05}">
      <dsp:nvSpPr>
        <dsp:cNvPr id="0" name=""/>
        <dsp:cNvSpPr/>
      </dsp:nvSpPr>
      <dsp:spPr>
        <a:xfrm>
          <a:off x="0" y="2798597"/>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FE1DB-D200-4F89-9BEA-F853DD5F9E2E}">
      <dsp:nvSpPr>
        <dsp:cNvPr id="0" name=""/>
        <dsp:cNvSpPr/>
      </dsp:nvSpPr>
      <dsp:spPr>
        <a:xfrm>
          <a:off x="134970" y="2889560"/>
          <a:ext cx="245400" cy="2454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98BBB-5724-4807-91E8-95970FE20655}">
      <dsp:nvSpPr>
        <dsp:cNvPr id="0" name=""/>
        <dsp:cNvSpPr/>
      </dsp:nvSpPr>
      <dsp:spPr>
        <a:xfrm>
          <a:off x="515340" y="2789169"/>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Criterion</a:t>
          </a:r>
        </a:p>
      </dsp:txBody>
      <dsp:txXfrm>
        <a:off x="515340" y="2789169"/>
        <a:ext cx="10143769" cy="446182"/>
      </dsp:txXfrm>
    </dsp:sp>
    <dsp:sp modelId="{E26DB46C-DB23-4742-96F7-6A8DAF8878D6}">
      <dsp:nvSpPr>
        <dsp:cNvPr id="0" name=""/>
        <dsp:cNvSpPr/>
      </dsp:nvSpPr>
      <dsp:spPr>
        <a:xfrm>
          <a:off x="0" y="3346897"/>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D7BB0-272A-41C3-B384-F23A567C7879}">
      <dsp:nvSpPr>
        <dsp:cNvPr id="0" name=""/>
        <dsp:cNvSpPr/>
      </dsp:nvSpPr>
      <dsp:spPr>
        <a:xfrm>
          <a:off x="134970" y="3447288"/>
          <a:ext cx="245400" cy="2454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00B81F-2202-423C-8F67-3AA90ED497B9}">
      <dsp:nvSpPr>
        <dsp:cNvPr id="0" name=""/>
        <dsp:cNvSpPr/>
      </dsp:nvSpPr>
      <dsp:spPr>
        <a:xfrm>
          <a:off x="515340" y="3346897"/>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Final Recall: 84.6442%</a:t>
          </a:r>
        </a:p>
      </dsp:txBody>
      <dsp:txXfrm>
        <a:off x="515340" y="3346897"/>
        <a:ext cx="10143769" cy="446182"/>
      </dsp:txXfrm>
    </dsp:sp>
    <dsp:sp modelId="{0D02857E-88C1-46A0-8A97-C2D98C8DFD66}">
      <dsp:nvSpPr>
        <dsp:cNvPr id="0" name=""/>
        <dsp:cNvSpPr/>
      </dsp:nvSpPr>
      <dsp:spPr>
        <a:xfrm>
          <a:off x="0" y="3904624"/>
          <a:ext cx="10659110"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5703A-73A5-4515-8987-DF1D04890BF1}">
      <dsp:nvSpPr>
        <dsp:cNvPr id="0" name=""/>
        <dsp:cNvSpPr/>
      </dsp:nvSpPr>
      <dsp:spPr>
        <a:xfrm>
          <a:off x="134970" y="4005015"/>
          <a:ext cx="245400" cy="24540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36230-D3B0-4A97-9B58-6213E097623E}">
      <dsp:nvSpPr>
        <dsp:cNvPr id="0" name=""/>
        <dsp:cNvSpPr/>
      </dsp:nvSpPr>
      <dsp:spPr>
        <a:xfrm>
          <a:off x="515340" y="3904624"/>
          <a:ext cx="10143769"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Time: 42s</a:t>
          </a:r>
        </a:p>
      </dsp:txBody>
      <dsp:txXfrm>
        <a:off x="515340" y="3904624"/>
        <a:ext cx="10143769" cy="4461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10-Apr-24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04047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10-Apr-24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59300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10-Apr-24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8512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10-Apr-24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3258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10-Apr-24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3842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10-Apr-24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4658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10-Apr-24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4183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10-Apr-24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5125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10-Apr-24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431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10-Apr-24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4350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10-Apr-24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3002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10-Apr-24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5561388"/>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openxmlformats.org/officeDocument/2006/relationships/hyperlink" Target="https://www.cdc.gov/diabetes/health-equity/diabetes-by-the-numbers.html" TargetMode="External"/><Relationship Id="rId3" Type="http://schemas.openxmlformats.org/officeDocument/2006/relationships/hyperlink" Target="https://www.kaggle.com/datasets/alexteboul/diabetes-health-indicators-dataset/data" TargetMode="External"/><Relationship Id="rId7" Type="http://schemas.openxmlformats.org/officeDocument/2006/relationships/hyperlink" Target="https://www.niddk.nih.gov/health-information/diabetes/overview/healthy-living-with-diabetes?dkrd=/health-information/diabetes/overview/diet-eating-physical-activity#:~:text=Try%20to%20limit%20carbohydrates%20with,low%2Dfat%20or%20nonfat%20milk" TargetMode="External"/><Relationship Id="rId2" Type="http://schemas.openxmlformats.org/officeDocument/2006/relationships/hyperlink" Target="https://archive.ics.uci.edu/dataset/891/cdc+diabetes+health+indicators"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9408508/" TargetMode="External"/><Relationship Id="rId5" Type="http://schemas.openxmlformats.org/officeDocument/2006/relationships/hyperlink" Target="https://www.cdc.gov/" TargetMode="External"/><Relationship Id="rId10" Type="http://schemas.openxmlformats.org/officeDocument/2006/relationships/hyperlink" Target="https://pubmed.ncbi.nlm.nih.gov/36897358/#:~:text=Worldwide%2C%20an%20estimated%2017.7%20million,in%20diabetes%20risk%20in%20women" TargetMode="External"/><Relationship Id="rId4" Type="http://schemas.openxmlformats.org/officeDocument/2006/relationships/hyperlink" Target="https://www.cdc.gov/diabetes/library/features/diabetes-and-women.html" TargetMode="External"/><Relationship Id="rId9" Type="http://schemas.openxmlformats.org/officeDocument/2006/relationships/hyperlink" Target="https://www.cdc.gov/diabetes/library/socialmedia/infographics.html"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9" name="Picture 8" descr="A close-up of a finger with a blood drop&#10;&#10;Description automatically generated">
            <a:extLst>
              <a:ext uri="{FF2B5EF4-FFF2-40B4-BE49-F238E27FC236}">
                <a16:creationId xmlns:a16="http://schemas.microsoft.com/office/drawing/2014/main" id="{EAD45366-74C3-59B2-B37B-5C0699E1340B}"/>
              </a:ext>
            </a:extLst>
          </p:cNvPr>
          <p:cNvPicPr>
            <a:picLocks noChangeAspect="1"/>
          </p:cNvPicPr>
          <p:nvPr/>
        </p:nvPicPr>
        <p:blipFill rotWithShape="1">
          <a:blip r:embed="rId2">
            <a:alphaModFix amt="40000"/>
          </a:blip>
          <a:srcRect r="3581" b="1"/>
          <a:stretch/>
        </p:blipFill>
        <p:spPr>
          <a:xfrm>
            <a:off x="1525" y="10"/>
            <a:ext cx="12188951" cy="6857990"/>
          </a:xfrm>
          <a:prstGeom prst="rect">
            <a:avLst/>
          </a:prstGeom>
        </p:spPr>
      </p:pic>
      <p:grpSp>
        <p:nvGrpSpPr>
          <p:cNvPr id="111"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12" name="Oval 11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77A8448-123E-D983-9671-27BD2678AFE4}"/>
              </a:ext>
            </a:extLst>
          </p:cNvPr>
          <p:cNvSpPr>
            <a:spLocks noGrp="1"/>
          </p:cNvSpPr>
          <p:nvPr>
            <p:ph type="ctrTitle"/>
          </p:nvPr>
        </p:nvSpPr>
        <p:spPr>
          <a:xfrm>
            <a:off x="2562606" y="1122363"/>
            <a:ext cx="7063739" cy="2387600"/>
          </a:xfrm>
        </p:spPr>
        <p:txBody>
          <a:bodyPr>
            <a:normAutofit/>
          </a:bodyPr>
          <a:lstStyle/>
          <a:p>
            <a:r>
              <a:rPr lang="en-US">
                <a:solidFill>
                  <a:srgbClr val="FFFFFF"/>
                </a:solidFill>
              </a:rPr>
              <a:t>Diabetes Classification with Machine Learning Techniques</a:t>
            </a:r>
          </a:p>
        </p:txBody>
      </p:sp>
      <p:sp>
        <p:nvSpPr>
          <p:cNvPr id="3" name="Subtitle 2">
            <a:extLst>
              <a:ext uri="{FF2B5EF4-FFF2-40B4-BE49-F238E27FC236}">
                <a16:creationId xmlns:a16="http://schemas.microsoft.com/office/drawing/2014/main" id="{6AED8A41-A14C-F1D1-3F10-E5B170CCDDD6}"/>
              </a:ext>
            </a:extLst>
          </p:cNvPr>
          <p:cNvSpPr>
            <a:spLocks noGrp="1"/>
          </p:cNvSpPr>
          <p:nvPr>
            <p:ph type="subTitle" idx="1"/>
          </p:nvPr>
        </p:nvSpPr>
        <p:spPr>
          <a:xfrm>
            <a:off x="2562606" y="3602038"/>
            <a:ext cx="7063739" cy="1655762"/>
          </a:xfrm>
        </p:spPr>
        <p:txBody>
          <a:bodyPr>
            <a:normAutofit/>
          </a:bodyPr>
          <a:lstStyle/>
          <a:p>
            <a:r>
              <a:rPr lang="en-US">
                <a:solidFill>
                  <a:srgbClr val="FFFFFF"/>
                </a:solidFill>
              </a:rPr>
              <a:t>Francisco Chavez</a:t>
            </a:r>
          </a:p>
        </p:txBody>
      </p:sp>
      <p:sp>
        <p:nvSpPr>
          <p:cNvPr id="4" name="AutoShape 2" descr="Cómo saber si tienes diabetes tipo 2: la mitad de las personas que la  padecen no">
            <a:extLst>
              <a:ext uri="{FF2B5EF4-FFF2-40B4-BE49-F238E27FC236}">
                <a16:creationId xmlns:a16="http://schemas.microsoft.com/office/drawing/2014/main" id="{ABD1A800-1F06-2648-D762-8125E1BF96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42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F990-6A85-9A5F-12D1-8CA2C2F4425B}"/>
              </a:ext>
            </a:extLst>
          </p:cNvPr>
          <p:cNvSpPr>
            <a:spLocks noGrp="1"/>
          </p:cNvSpPr>
          <p:nvPr>
            <p:ph type="title"/>
          </p:nvPr>
        </p:nvSpPr>
        <p:spPr/>
        <p:txBody>
          <a:bodyPr/>
          <a:lstStyle/>
          <a:p>
            <a:r>
              <a:rPr lang="en-US" dirty="0"/>
              <a:t>High</a:t>
            </a:r>
            <a:r>
              <a:rPr lang="en-US" b="0" i="0" dirty="0">
                <a:effectLst/>
                <a:highlight>
                  <a:srgbClr val="FFFFFF"/>
                </a:highlight>
                <a:latin typeface="system-ui"/>
              </a:rPr>
              <a:t> </a:t>
            </a:r>
            <a:r>
              <a:rPr lang="en-US" dirty="0"/>
              <a:t>cholesterol</a:t>
            </a:r>
          </a:p>
        </p:txBody>
      </p:sp>
      <p:sp>
        <p:nvSpPr>
          <p:cNvPr id="3" name="Content Placeholder 2">
            <a:extLst>
              <a:ext uri="{FF2B5EF4-FFF2-40B4-BE49-F238E27FC236}">
                <a16:creationId xmlns:a16="http://schemas.microsoft.com/office/drawing/2014/main" id="{08DE4EE1-5185-E715-B40D-D0F0E32D33BD}"/>
              </a:ext>
            </a:extLst>
          </p:cNvPr>
          <p:cNvSpPr>
            <a:spLocks noGrp="1"/>
          </p:cNvSpPr>
          <p:nvPr>
            <p:ph idx="1"/>
          </p:nvPr>
        </p:nvSpPr>
        <p:spPr/>
        <p:txBody>
          <a:bodyPr/>
          <a:lstStyle/>
          <a:p>
            <a:pPr marL="0" indent="0">
              <a:buNone/>
            </a:pPr>
            <a:r>
              <a:rPr lang="en-US" dirty="0"/>
              <a:t>Refers to elevated levels of cholesterol in the blood, specifically low-density lipoprotein (LDL) cholesterol, often referred to as "bad" cholesterol. Cholesterol is a waxy, fat-like substance found in the cells of the body and certain foods. While cholesterol is essential for the body to function properly, having too much LDL cholesterol can increase the risk of heart disease and other cardiovascular problems.</a:t>
            </a:r>
          </a:p>
        </p:txBody>
      </p:sp>
      <p:pic>
        <p:nvPicPr>
          <p:cNvPr id="5" name="Picture 4">
            <a:extLst>
              <a:ext uri="{FF2B5EF4-FFF2-40B4-BE49-F238E27FC236}">
                <a16:creationId xmlns:a16="http://schemas.microsoft.com/office/drawing/2014/main" id="{D72AB71A-F41B-9142-9D7B-6CD3489F94E8}"/>
              </a:ext>
            </a:extLst>
          </p:cNvPr>
          <p:cNvPicPr>
            <a:picLocks noChangeAspect="1"/>
          </p:cNvPicPr>
          <p:nvPr/>
        </p:nvPicPr>
        <p:blipFill>
          <a:blip r:embed="rId2"/>
          <a:stretch>
            <a:fillRect/>
          </a:stretch>
        </p:blipFill>
        <p:spPr>
          <a:xfrm>
            <a:off x="3832066" y="3256012"/>
            <a:ext cx="4527867" cy="3236863"/>
          </a:xfrm>
          <a:prstGeom prst="rect">
            <a:avLst/>
          </a:prstGeom>
        </p:spPr>
      </p:pic>
    </p:spTree>
    <p:extLst>
      <p:ext uri="{BB962C8B-B14F-4D97-AF65-F5344CB8AC3E}">
        <p14:creationId xmlns:p14="http://schemas.microsoft.com/office/powerpoint/2010/main" val="180310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87BF-DFA3-E954-0C93-8AB11063FED1}"/>
              </a:ext>
            </a:extLst>
          </p:cNvPr>
          <p:cNvSpPr>
            <a:spLocks noGrp="1"/>
          </p:cNvSpPr>
          <p:nvPr>
            <p:ph type="title"/>
          </p:nvPr>
        </p:nvSpPr>
        <p:spPr/>
        <p:txBody>
          <a:bodyPr/>
          <a:lstStyle/>
          <a:p>
            <a:r>
              <a:rPr lang="en-US" dirty="0"/>
              <a:t>Cholesterol check in 5 years</a:t>
            </a:r>
          </a:p>
        </p:txBody>
      </p:sp>
      <p:sp>
        <p:nvSpPr>
          <p:cNvPr id="3" name="Content Placeholder 2">
            <a:extLst>
              <a:ext uri="{FF2B5EF4-FFF2-40B4-BE49-F238E27FC236}">
                <a16:creationId xmlns:a16="http://schemas.microsoft.com/office/drawing/2014/main" id="{FCD94695-A75B-E3DE-EFC2-86A5422B5E8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906E36-3B8B-E8C2-C3C7-0D077230C653}"/>
              </a:ext>
            </a:extLst>
          </p:cNvPr>
          <p:cNvPicPr>
            <a:picLocks noChangeAspect="1"/>
          </p:cNvPicPr>
          <p:nvPr/>
        </p:nvPicPr>
        <p:blipFill>
          <a:blip r:embed="rId2"/>
          <a:stretch>
            <a:fillRect/>
          </a:stretch>
        </p:blipFill>
        <p:spPr>
          <a:xfrm>
            <a:off x="1590675" y="1620044"/>
            <a:ext cx="9010650" cy="4762500"/>
          </a:xfrm>
          <a:prstGeom prst="rect">
            <a:avLst/>
          </a:prstGeom>
        </p:spPr>
      </p:pic>
    </p:spTree>
    <p:extLst>
      <p:ext uri="{BB962C8B-B14F-4D97-AF65-F5344CB8AC3E}">
        <p14:creationId xmlns:p14="http://schemas.microsoft.com/office/powerpoint/2010/main" val="90000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0FE0-5AAE-BDF5-C585-507E7370654E}"/>
              </a:ext>
            </a:extLst>
          </p:cNvPr>
          <p:cNvSpPr>
            <a:spLocks noGrp="1"/>
          </p:cNvSpPr>
          <p:nvPr>
            <p:ph type="title"/>
          </p:nvPr>
        </p:nvSpPr>
        <p:spPr/>
        <p:txBody>
          <a:bodyPr/>
          <a:lstStyle/>
          <a:p>
            <a:r>
              <a:rPr lang="en-US" dirty="0"/>
              <a:t>Body Mass Index (BMI)</a:t>
            </a:r>
          </a:p>
        </p:txBody>
      </p:sp>
      <p:sp>
        <p:nvSpPr>
          <p:cNvPr id="3" name="Content Placeholder 2">
            <a:extLst>
              <a:ext uri="{FF2B5EF4-FFF2-40B4-BE49-F238E27FC236}">
                <a16:creationId xmlns:a16="http://schemas.microsoft.com/office/drawing/2014/main" id="{86C18F31-87A1-067E-62EE-D808E2CCC42F}"/>
              </a:ext>
            </a:extLst>
          </p:cNvPr>
          <p:cNvSpPr>
            <a:spLocks noGrp="1"/>
          </p:cNvSpPr>
          <p:nvPr>
            <p:ph idx="1"/>
          </p:nvPr>
        </p:nvSpPr>
        <p:spPr/>
        <p:txBody>
          <a:bodyPr>
            <a:normAutofit/>
          </a:bodyPr>
          <a:lstStyle/>
          <a:p>
            <a:pPr marL="0" indent="0">
              <a:buNone/>
            </a:pPr>
            <a:r>
              <a:rPr lang="en-US" dirty="0"/>
              <a:t>Measure of body fat based on height and weight that applies to adult men and women. BMI is calculated by dividing a person's weight in kilograms by the square of their height in meters. The result is typically categorized into the following BMI ranges, according to the World Health Organization (WHO):</a:t>
            </a:r>
          </a:p>
          <a:p>
            <a:r>
              <a:rPr lang="en-US" dirty="0"/>
              <a:t>Underweight: BMI less than 18.5</a:t>
            </a:r>
          </a:p>
          <a:p>
            <a:r>
              <a:rPr lang="en-US" dirty="0"/>
              <a:t>Normal weight: BMI 18.5 to 24.9</a:t>
            </a:r>
          </a:p>
          <a:p>
            <a:r>
              <a:rPr lang="en-US" dirty="0"/>
              <a:t>Overweight: BMI 25 to 29.9</a:t>
            </a:r>
          </a:p>
          <a:p>
            <a:r>
              <a:rPr lang="en-US" dirty="0"/>
              <a:t>Obesity (Class 1): BMI 30 to 34.9</a:t>
            </a:r>
          </a:p>
          <a:p>
            <a:r>
              <a:rPr lang="en-US" dirty="0"/>
              <a:t>Obesity (Class 2): BMI 35 to 39.9</a:t>
            </a:r>
          </a:p>
          <a:p>
            <a:r>
              <a:rPr lang="en-US" dirty="0"/>
              <a:t>Obesity (Class 3): BMI 40 or higher</a:t>
            </a:r>
          </a:p>
        </p:txBody>
      </p:sp>
      <p:pic>
        <p:nvPicPr>
          <p:cNvPr id="5" name="Picture 4">
            <a:extLst>
              <a:ext uri="{FF2B5EF4-FFF2-40B4-BE49-F238E27FC236}">
                <a16:creationId xmlns:a16="http://schemas.microsoft.com/office/drawing/2014/main" id="{B6C75E8C-B6DD-BCDE-1A4B-AF8CE7DFC8B9}"/>
              </a:ext>
            </a:extLst>
          </p:cNvPr>
          <p:cNvPicPr>
            <a:picLocks noChangeAspect="1"/>
          </p:cNvPicPr>
          <p:nvPr/>
        </p:nvPicPr>
        <p:blipFill>
          <a:blip r:embed="rId2"/>
          <a:stretch>
            <a:fillRect/>
          </a:stretch>
        </p:blipFill>
        <p:spPr>
          <a:xfrm>
            <a:off x="5076825" y="2722733"/>
            <a:ext cx="5905500" cy="3770142"/>
          </a:xfrm>
          <a:prstGeom prst="rect">
            <a:avLst/>
          </a:prstGeom>
        </p:spPr>
      </p:pic>
    </p:spTree>
    <p:extLst>
      <p:ext uri="{BB962C8B-B14F-4D97-AF65-F5344CB8AC3E}">
        <p14:creationId xmlns:p14="http://schemas.microsoft.com/office/powerpoint/2010/main" val="358336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CA89-1118-0547-3500-A428584C5492}"/>
              </a:ext>
            </a:extLst>
          </p:cNvPr>
          <p:cNvSpPr>
            <a:spLocks noGrp="1"/>
          </p:cNvSpPr>
          <p:nvPr>
            <p:ph type="title"/>
          </p:nvPr>
        </p:nvSpPr>
        <p:spPr/>
        <p:txBody>
          <a:bodyPr/>
          <a:lstStyle/>
          <a:p>
            <a:r>
              <a:rPr lang="en-US" dirty="0"/>
              <a:t>Smoker</a:t>
            </a:r>
          </a:p>
        </p:txBody>
      </p:sp>
      <p:sp>
        <p:nvSpPr>
          <p:cNvPr id="3" name="Content Placeholder 2">
            <a:extLst>
              <a:ext uri="{FF2B5EF4-FFF2-40B4-BE49-F238E27FC236}">
                <a16:creationId xmlns:a16="http://schemas.microsoft.com/office/drawing/2014/main" id="{211E7F3C-D301-272F-2D12-AD14FDFA0386}"/>
              </a:ext>
            </a:extLst>
          </p:cNvPr>
          <p:cNvSpPr>
            <a:spLocks noGrp="1"/>
          </p:cNvSpPr>
          <p:nvPr>
            <p:ph idx="1"/>
          </p:nvPr>
        </p:nvSpPr>
        <p:spPr/>
        <p:txBody>
          <a:bodyPr/>
          <a:lstStyle/>
          <a:p>
            <a:pPr marL="0" indent="0">
              <a:buNone/>
            </a:pPr>
            <a:r>
              <a:rPr lang="en-US" dirty="0"/>
              <a:t>According to the Office on Smoking and Health, the National Center for Chronic Disease Prevention and Health Promotion, and the Centers for Disease Control and Prevention, smoking is one cause of type 2 diabetes. In fact, people who smoke cigarettes are 30%–40% more likely to develop type 2 diabetes than people who don’t smoke</a:t>
            </a:r>
          </a:p>
        </p:txBody>
      </p:sp>
      <p:pic>
        <p:nvPicPr>
          <p:cNvPr id="5" name="Picture 4">
            <a:extLst>
              <a:ext uri="{FF2B5EF4-FFF2-40B4-BE49-F238E27FC236}">
                <a16:creationId xmlns:a16="http://schemas.microsoft.com/office/drawing/2014/main" id="{189FD5C2-8F66-F5A3-7911-CC797389DC77}"/>
              </a:ext>
            </a:extLst>
          </p:cNvPr>
          <p:cNvPicPr>
            <a:picLocks noChangeAspect="1"/>
          </p:cNvPicPr>
          <p:nvPr/>
        </p:nvPicPr>
        <p:blipFill>
          <a:blip r:embed="rId2"/>
          <a:stretch>
            <a:fillRect/>
          </a:stretch>
        </p:blipFill>
        <p:spPr>
          <a:xfrm>
            <a:off x="2678906" y="3057525"/>
            <a:ext cx="6834188" cy="3651856"/>
          </a:xfrm>
          <a:prstGeom prst="rect">
            <a:avLst/>
          </a:prstGeom>
        </p:spPr>
      </p:pic>
    </p:spTree>
    <p:extLst>
      <p:ext uri="{BB962C8B-B14F-4D97-AF65-F5344CB8AC3E}">
        <p14:creationId xmlns:p14="http://schemas.microsoft.com/office/powerpoint/2010/main" val="117311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D3AF-843F-807F-8024-620E1F4C8F24}"/>
              </a:ext>
            </a:extLst>
          </p:cNvPr>
          <p:cNvSpPr>
            <a:spLocks noGrp="1"/>
          </p:cNvSpPr>
          <p:nvPr>
            <p:ph type="title"/>
          </p:nvPr>
        </p:nvSpPr>
        <p:spPr/>
        <p:txBody>
          <a:bodyPr/>
          <a:lstStyle/>
          <a:p>
            <a:r>
              <a:rPr lang="en-US" dirty="0"/>
              <a:t>Strokes</a:t>
            </a:r>
          </a:p>
        </p:txBody>
      </p:sp>
      <p:sp>
        <p:nvSpPr>
          <p:cNvPr id="3" name="Content Placeholder 2">
            <a:extLst>
              <a:ext uri="{FF2B5EF4-FFF2-40B4-BE49-F238E27FC236}">
                <a16:creationId xmlns:a16="http://schemas.microsoft.com/office/drawing/2014/main" id="{3FF47459-4541-50A0-5DC0-D158B9221DF2}"/>
              </a:ext>
            </a:extLst>
          </p:cNvPr>
          <p:cNvSpPr>
            <a:spLocks noGrp="1"/>
          </p:cNvSpPr>
          <p:nvPr>
            <p:ph idx="1"/>
          </p:nvPr>
        </p:nvSpPr>
        <p:spPr/>
        <p:txBody>
          <a:bodyPr/>
          <a:lstStyle/>
          <a:p>
            <a:pPr marL="0" indent="0">
              <a:buNone/>
            </a:pPr>
            <a:r>
              <a:rPr lang="en-US" b="0" i="0" dirty="0">
                <a:effectLst/>
                <a:latin typeface="system-ui"/>
              </a:rPr>
              <a:t>According to the 'Diabetes and Stroke: Epidemiology, Pathophysiology, Pharmaceuticals, and </a:t>
            </a:r>
            <a:r>
              <a:rPr lang="en-US" dirty="0"/>
              <a:t>Outcomes</a:t>
            </a:r>
            <a:r>
              <a:rPr lang="en-US" b="0" i="0" dirty="0">
                <a:effectLst/>
                <a:latin typeface="system-ui"/>
              </a:rPr>
              <a:t>' publication retrieved from the National Library of Medicine, uncontrolled diabetes puts individuals at risk for both ischemic and hemorrhagic strokes. There are specific clinical patterns of ischemic stroke observed in individuals with diabetes.</a:t>
            </a:r>
            <a:endParaRPr lang="en-US" dirty="0"/>
          </a:p>
        </p:txBody>
      </p:sp>
      <p:pic>
        <p:nvPicPr>
          <p:cNvPr id="5" name="Picture 4">
            <a:extLst>
              <a:ext uri="{FF2B5EF4-FFF2-40B4-BE49-F238E27FC236}">
                <a16:creationId xmlns:a16="http://schemas.microsoft.com/office/drawing/2014/main" id="{F2B98CF1-AD96-F3EC-CBF1-078D86C0EDED}"/>
              </a:ext>
            </a:extLst>
          </p:cNvPr>
          <p:cNvPicPr>
            <a:picLocks noChangeAspect="1"/>
          </p:cNvPicPr>
          <p:nvPr/>
        </p:nvPicPr>
        <p:blipFill>
          <a:blip r:embed="rId2"/>
          <a:stretch>
            <a:fillRect/>
          </a:stretch>
        </p:blipFill>
        <p:spPr>
          <a:xfrm>
            <a:off x="2642076" y="3052762"/>
            <a:ext cx="6929438" cy="3644371"/>
          </a:xfrm>
          <a:prstGeom prst="rect">
            <a:avLst/>
          </a:prstGeom>
        </p:spPr>
      </p:pic>
    </p:spTree>
    <p:extLst>
      <p:ext uri="{BB962C8B-B14F-4D97-AF65-F5344CB8AC3E}">
        <p14:creationId xmlns:p14="http://schemas.microsoft.com/office/powerpoint/2010/main" val="4233757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B152-C97B-4D31-3449-4D4AFA444298}"/>
              </a:ext>
            </a:extLst>
          </p:cNvPr>
          <p:cNvSpPr>
            <a:spLocks noGrp="1"/>
          </p:cNvSpPr>
          <p:nvPr>
            <p:ph type="title"/>
          </p:nvPr>
        </p:nvSpPr>
        <p:spPr/>
        <p:txBody>
          <a:bodyPr/>
          <a:lstStyle/>
          <a:p>
            <a:r>
              <a:rPr lang="en-US" dirty="0"/>
              <a:t>Heart </a:t>
            </a:r>
            <a:r>
              <a:rPr lang="en-US" dirty="0" err="1"/>
              <a:t>Diseaseor</a:t>
            </a:r>
            <a:r>
              <a:rPr lang="en-US" dirty="0"/>
              <a:t> Attack</a:t>
            </a:r>
          </a:p>
        </p:txBody>
      </p:sp>
      <p:sp>
        <p:nvSpPr>
          <p:cNvPr id="3" name="Content Placeholder 2">
            <a:extLst>
              <a:ext uri="{FF2B5EF4-FFF2-40B4-BE49-F238E27FC236}">
                <a16:creationId xmlns:a16="http://schemas.microsoft.com/office/drawing/2014/main" id="{A4836609-B160-7918-55D6-E85CA2471E03}"/>
              </a:ext>
            </a:extLst>
          </p:cNvPr>
          <p:cNvSpPr>
            <a:spLocks noGrp="1"/>
          </p:cNvSpPr>
          <p:nvPr>
            <p:ph idx="1"/>
          </p:nvPr>
        </p:nvSpPr>
        <p:spPr/>
        <p:txBody>
          <a:bodyPr/>
          <a:lstStyle/>
          <a:p>
            <a:pPr marL="0" indent="0">
              <a:buNone/>
            </a:pPr>
            <a:r>
              <a:rPr lang="en-US" dirty="0"/>
              <a:t>According to the Centers for Disease Control and Prevention (CDC), individuals with diabetes are twice as likely to experience heart disease or a stroke compared to those without diabetes—and often at a younger age. Moreover, the longer one has diabetes, the higher the likelihood of developing heart disease.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BCBEDEC-1E10-B16B-0AD0-44472FA19466}"/>
              </a:ext>
            </a:extLst>
          </p:cNvPr>
          <p:cNvPicPr>
            <a:picLocks noChangeAspect="1"/>
          </p:cNvPicPr>
          <p:nvPr/>
        </p:nvPicPr>
        <p:blipFill>
          <a:blip r:embed="rId2"/>
          <a:stretch>
            <a:fillRect/>
          </a:stretch>
        </p:blipFill>
        <p:spPr>
          <a:xfrm>
            <a:off x="2636124" y="2977863"/>
            <a:ext cx="6919751" cy="3727737"/>
          </a:xfrm>
          <a:prstGeom prst="rect">
            <a:avLst/>
          </a:prstGeom>
        </p:spPr>
      </p:pic>
    </p:spTree>
    <p:extLst>
      <p:ext uri="{BB962C8B-B14F-4D97-AF65-F5344CB8AC3E}">
        <p14:creationId xmlns:p14="http://schemas.microsoft.com/office/powerpoint/2010/main" val="271477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0D79-FCB0-30BD-5607-46DBF205E0B1}"/>
              </a:ext>
            </a:extLst>
          </p:cNvPr>
          <p:cNvSpPr>
            <a:spLocks noGrp="1"/>
          </p:cNvSpPr>
          <p:nvPr>
            <p:ph type="title"/>
          </p:nvPr>
        </p:nvSpPr>
        <p:spPr/>
        <p:txBody>
          <a:bodyPr/>
          <a:lstStyle/>
          <a:p>
            <a:r>
              <a:rPr lang="en-US" dirty="0"/>
              <a:t>Physical Activity</a:t>
            </a:r>
          </a:p>
        </p:txBody>
      </p:sp>
      <p:sp>
        <p:nvSpPr>
          <p:cNvPr id="3" name="Content Placeholder 2">
            <a:extLst>
              <a:ext uri="{FF2B5EF4-FFF2-40B4-BE49-F238E27FC236}">
                <a16:creationId xmlns:a16="http://schemas.microsoft.com/office/drawing/2014/main" id="{04421F18-A306-F5A4-F43A-32B9562A8233}"/>
              </a:ext>
            </a:extLst>
          </p:cNvPr>
          <p:cNvSpPr>
            <a:spLocks noGrp="1"/>
          </p:cNvSpPr>
          <p:nvPr>
            <p:ph idx="1"/>
          </p:nvPr>
        </p:nvSpPr>
        <p:spPr/>
        <p:txBody>
          <a:bodyPr/>
          <a:lstStyle/>
          <a:p>
            <a:pPr marL="0" indent="0">
              <a:buNone/>
            </a:pPr>
            <a:r>
              <a:rPr lang="en-US" dirty="0"/>
              <a:t>According to the Centers for Disease Control and Prevention (CDC), Physical activity also helps control blood sugar levels and lowers your risk of heart disease and nerve damage.</a:t>
            </a:r>
          </a:p>
          <a:p>
            <a:pPr marL="0" indent="0">
              <a:buNone/>
            </a:pPr>
            <a:endParaRPr lang="en-US" dirty="0"/>
          </a:p>
        </p:txBody>
      </p:sp>
      <p:pic>
        <p:nvPicPr>
          <p:cNvPr id="6" name="Picture 5">
            <a:extLst>
              <a:ext uri="{FF2B5EF4-FFF2-40B4-BE49-F238E27FC236}">
                <a16:creationId xmlns:a16="http://schemas.microsoft.com/office/drawing/2014/main" id="{86CA33E1-29DF-EBD5-ACB6-6C34AC8CAEEA}"/>
              </a:ext>
            </a:extLst>
          </p:cNvPr>
          <p:cNvPicPr>
            <a:picLocks noChangeAspect="1"/>
          </p:cNvPicPr>
          <p:nvPr/>
        </p:nvPicPr>
        <p:blipFill>
          <a:blip r:embed="rId2"/>
          <a:stretch>
            <a:fillRect/>
          </a:stretch>
        </p:blipFill>
        <p:spPr>
          <a:xfrm>
            <a:off x="2274433" y="2604748"/>
            <a:ext cx="7643134" cy="4129427"/>
          </a:xfrm>
          <a:prstGeom prst="rect">
            <a:avLst/>
          </a:prstGeom>
        </p:spPr>
      </p:pic>
    </p:spTree>
    <p:extLst>
      <p:ext uri="{BB962C8B-B14F-4D97-AF65-F5344CB8AC3E}">
        <p14:creationId xmlns:p14="http://schemas.microsoft.com/office/powerpoint/2010/main" val="256650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2FB4-1E31-60DE-8353-1709C67640C3}"/>
              </a:ext>
            </a:extLst>
          </p:cNvPr>
          <p:cNvSpPr>
            <a:spLocks noGrp="1"/>
          </p:cNvSpPr>
          <p:nvPr>
            <p:ph type="title"/>
          </p:nvPr>
        </p:nvSpPr>
        <p:spPr/>
        <p:txBody>
          <a:bodyPr/>
          <a:lstStyle/>
          <a:p>
            <a:r>
              <a:rPr lang="en-US" dirty="0"/>
              <a:t>Fruits and Veggies</a:t>
            </a:r>
          </a:p>
        </p:txBody>
      </p:sp>
      <p:pic>
        <p:nvPicPr>
          <p:cNvPr id="7" name="Content Placeholder 6">
            <a:extLst>
              <a:ext uri="{FF2B5EF4-FFF2-40B4-BE49-F238E27FC236}">
                <a16:creationId xmlns:a16="http://schemas.microsoft.com/office/drawing/2014/main" id="{7886BBBA-F3BE-F21F-CDE3-A855329A15A5}"/>
              </a:ext>
            </a:extLst>
          </p:cNvPr>
          <p:cNvPicPr>
            <a:picLocks noGrp="1" noChangeAspect="1"/>
          </p:cNvPicPr>
          <p:nvPr>
            <p:ph idx="1"/>
          </p:nvPr>
        </p:nvPicPr>
        <p:blipFill>
          <a:blip r:embed="rId2"/>
          <a:stretch>
            <a:fillRect/>
          </a:stretch>
        </p:blipFill>
        <p:spPr>
          <a:xfrm>
            <a:off x="6612103" y="2463800"/>
            <a:ext cx="5503697" cy="2903434"/>
          </a:xfrm>
        </p:spPr>
      </p:pic>
      <p:pic>
        <p:nvPicPr>
          <p:cNvPr id="5" name="Picture 4">
            <a:extLst>
              <a:ext uri="{FF2B5EF4-FFF2-40B4-BE49-F238E27FC236}">
                <a16:creationId xmlns:a16="http://schemas.microsoft.com/office/drawing/2014/main" id="{EED96E98-7483-5D6F-C79A-2A80F2253DAB}"/>
              </a:ext>
            </a:extLst>
          </p:cNvPr>
          <p:cNvPicPr>
            <a:picLocks noChangeAspect="1"/>
          </p:cNvPicPr>
          <p:nvPr/>
        </p:nvPicPr>
        <p:blipFill>
          <a:blip r:embed="rId3"/>
          <a:stretch>
            <a:fillRect/>
          </a:stretch>
        </p:blipFill>
        <p:spPr>
          <a:xfrm>
            <a:off x="433389" y="2442037"/>
            <a:ext cx="5508368" cy="3015787"/>
          </a:xfrm>
          <a:prstGeom prst="rect">
            <a:avLst/>
          </a:prstGeom>
        </p:spPr>
      </p:pic>
    </p:spTree>
    <p:extLst>
      <p:ext uri="{BB962C8B-B14F-4D97-AF65-F5344CB8AC3E}">
        <p14:creationId xmlns:p14="http://schemas.microsoft.com/office/powerpoint/2010/main" val="107758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2F76-A7B3-670E-7B46-59C69AAC03E6}"/>
              </a:ext>
            </a:extLst>
          </p:cNvPr>
          <p:cNvSpPr>
            <a:spLocks noGrp="1"/>
          </p:cNvSpPr>
          <p:nvPr>
            <p:ph type="title"/>
          </p:nvPr>
        </p:nvSpPr>
        <p:spPr/>
        <p:txBody>
          <a:bodyPr/>
          <a:lstStyle/>
          <a:p>
            <a:r>
              <a:rPr lang="en-US" dirty="0"/>
              <a:t>Heavy drinkers</a:t>
            </a:r>
          </a:p>
        </p:txBody>
      </p:sp>
      <p:sp>
        <p:nvSpPr>
          <p:cNvPr id="3" name="Content Placeholder 2">
            <a:extLst>
              <a:ext uri="{FF2B5EF4-FFF2-40B4-BE49-F238E27FC236}">
                <a16:creationId xmlns:a16="http://schemas.microsoft.com/office/drawing/2014/main" id="{66DF3DD7-F335-9845-0DC2-ADDED95A90F4}"/>
              </a:ext>
            </a:extLst>
          </p:cNvPr>
          <p:cNvSpPr>
            <a:spLocks noGrp="1"/>
          </p:cNvSpPr>
          <p:nvPr>
            <p:ph idx="1"/>
          </p:nvPr>
        </p:nvSpPr>
        <p:spPr/>
        <p:txBody>
          <a:bodyPr/>
          <a:lstStyle/>
          <a:p>
            <a:pPr marL="0" indent="0">
              <a:buNone/>
            </a:pPr>
            <a:r>
              <a:rPr lang="en-US" dirty="0"/>
              <a:t>According to the 'Consequences of Alcohol Use in Diabetics' publication retrieved from the National Library of Medicine, Heavy drinking, particularly in diabetics, also can cause the accumulation of certain acids in the blood that may result in severe health consequences.</a:t>
            </a:r>
          </a:p>
        </p:txBody>
      </p:sp>
      <p:pic>
        <p:nvPicPr>
          <p:cNvPr id="6" name="Picture 5">
            <a:extLst>
              <a:ext uri="{FF2B5EF4-FFF2-40B4-BE49-F238E27FC236}">
                <a16:creationId xmlns:a16="http://schemas.microsoft.com/office/drawing/2014/main" id="{6A62CAE0-F4F5-E17D-930F-C996B5325378}"/>
              </a:ext>
            </a:extLst>
          </p:cNvPr>
          <p:cNvPicPr>
            <a:picLocks noChangeAspect="1"/>
          </p:cNvPicPr>
          <p:nvPr/>
        </p:nvPicPr>
        <p:blipFill>
          <a:blip r:embed="rId2"/>
          <a:stretch>
            <a:fillRect/>
          </a:stretch>
        </p:blipFill>
        <p:spPr>
          <a:xfrm>
            <a:off x="2416413" y="2785012"/>
            <a:ext cx="7359174" cy="3985888"/>
          </a:xfrm>
          <a:prstGeom prst="rect">
            <a:avLst/>
          </a:prstGeom>
        </p:spPr>
      </p:pic>
    </p:spTree>
    <p:extLst>
      <p:ext uri="{BB962C8B-B14F-4D97-AF65-F5344CB8AC3E}">
        <p14:creationId xmlns:p14="http://schemas.microsoft.com/office/powerpoint/2010/main" val="121672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B85B-9220-374B-BE13-D3E9C3FB1686}"/>
              </a:ext>
            </a:extLst>
          </p:cNvPr>
          <p:cNvSpPr>
            <a:spLocks noGrp="1"/>
          </p:cNvSpPr>
          <p:nvPr>
            <p:ph type="title"/>
          </p:nvPr>
        </p:nvSpPr>
        <p:spPr/>
        <p:txBody>
          <a:bodyPr/>
          <a:lstStyle/>
          <a:p>
            <a:r>
              <a:rPr lang="en-US" dirty="0"/>
              <a:t>Health Care Coverage</a:t>
            </a:r>
          </a:p>
        </p:txBody>
      </p:sp>
      <p:sp>
        <p:nvSpPr>
          <p:cNvPr id="3" name="Content Placeholder 2">
            <a:extLst>
              <a:ext uri="{FF2B5EF4-FFF2-40B4-BE49-F238E27FC236}">
                <a16:creationId xmlns:a16="http://schemas.microsoft.com/office/drawing/2014/main" id="{B371C262-B0D6-C132-23D0-EDDB63D9951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011FD49-A45E-8F32-262E-9869B95689D3}"/>
              </a:ext>
            </a:extLst>
          </p:cNvPr>
          <p:cNvPicPr>
            <a:picLocks noChangeAspect="1"/>
          </p:cNvPicPr>
          <p:nvPr/>
        </p:nvPicPr>
        <p:blipFill>
          <a:blip r:embed="rId2"/>
          <a:stretch>
            <a:fillRect/>
          </a:stretch>
        </p:blipFill>
        <p:spPr>
          <a:xfrm>
            <a:off x="1738312" y="1629569"/>
            <a:ext cx="8715375" cy="4743450"/>
          </a:xfrm>
          <a:prstGeom prst="rect">
            <a:avLst/>
          </a:prstGeom>
        </p:spPr>
      </p:pic>
    </p:spTree>
    <p:extLst>
      <p:ext uri="{BB962C8B-B14F-4D97-AF65-F5344CB8AC3E}">
        <p14:creationId xmlns:p14="http://schemas.microsoft.com/office/powerpoint/2010/main" val="30172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qr code with a dinosaur&#10;&#10;Description automatically generated">
            <a:extLst>
              <a:ext uri="{FF2B5EF4-FFF2-40B4-BE49-F238E27FC236}">
                <a16:creationId xmlns:a16="http://schemas.microsoft.com/office/drawing/2014/main" id="{67D677E2-46BB-A1C2-E4EC-9562C15EE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2393" y="664598"/>
            <a:ext cx="5528804" cy="5528804"/>
          </a:xfrm>
        </p:spPr>
      </p:pic>
    </p:spTree>
    <p:extLst>
      <p:ext uri="{BB962C8B-B14F-4D97-AF65-F5344CB8AC3E}">
        <p14:creationId xmlns:p14="http://schemas.microsoft.com/office/powerpoint/2010/main" val="1564312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804A-01AE-4A26-A006-577D7B61061F}"/>
              </a:ext>
            </a:extLst>
          </p:cNvPr>
          <p:cNvSpPr>
            <a:spLocks noGrp="1"/>
          </p:cNvSpPr>
          <p:nvPr>
            <p:ph type="title"/>
          </p:nvPr>
        </p:nvSpPr>
        <p:spPr/>
        <p:txBody>
          <a:bodyPr/>
          <a:lstStyle/>
          <a:p>
            <a:r>
              <a:rPr lang="en-US" dirty="0"/>
              <a:t>See a doctor</a:t>
            </a:r>
          </a:p>
        </p:txBody>
      </p:sp>
      <p:sp>
        <p:nvSpPr>
          <p:cNvPr id="3" name="Content Placeholder 2">
            <a:extLst>
              <a:ext uri="{FF2B5EF4-FFF2-40B4-BE49-F238E27FC236}">
                <a16:creationId xmlns:a16="http://schemas.microsoft.com/office/drawing/2014/main" id="{FD791A8C-CA44-5DE5-0080-91BEBEA0AB7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812A7E1-995C-A76D-0A7C-281414EC8D94}"/>
              </a:ext>
            </a:extLst>
          </p:cNvPr>
          <p:cNvPicPr>
            <a:picLocks noChangeAspect="1"/>
          </p:cNvPicPr>
          <p:nvPr/>
        </p:nvPicPr>
        <p:blipFill>
          <a:blip r:embed="rId2"/>
          <a:stretch>
            <a:fillRect/>
          </a:stretch>
        </p:blipFill>
        <p:spPr>
          <a:xfrm>
            <a:off x="1662112" y="1825625"/>
            <a:ext cx="8867775" cy="4686300"/>
          </a:xfrm>
          <a:prstGeom prst="rect">
            <a:avLst/>
          </a:prstGeom>
        </p:spPr>
      </p:pic>
    </p:spTree>
    <p:extLst>
      <p:ext uri="{BB962C8B-B14F-4D97-AF65-F5344CB8AC3E}">
        <p14:creationId xmlns:p14="http://schemas.microsoft.com/office/powerpoint/2010/main" val="19819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18FF-4B87-30F2-1BB8-BDE7C308CA46}"/>
              </a:ext>
            </a:extLst>
          </p:cNvPr>
          <p:cNvSpPr>
            <a:spLocks noGrp="1"/>
          </p:cNvSpPr>
          <p:nvPr>
            <p:ph type="title"/>
          </p:nvPr>
        </p:nvSpPr>
        <p:spPr/>
        <p:txBody>
          <a:bodyPr/>
          <a:lstStyle/>
          <a:p>
            <a:r>
              <a:rPr lang="en-US" dirty="0"/>
              <a:t>General scale of your health</a:t>
            </a:r>
          </a:p>
        </p:txBody>
      </p:sp>
      <p:sp>
        <p:nvSpPr>
          <p:cNvPr id="3" name="Content Placeholder 2">
            <a:extLst>
              <a:ext uri="{FF2B5EF4-FFF2-40B4-BE49-F238E27FC236}">
                <a16:creationId xmlns:a16="http://schemas.microsoft.com/office/drawing/2014/main" id="{DF58E1BE-F6F8-9261-2E8D-81B1240CB4C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00C7ABB-0FBC-2AA4-A9E2-270B1DBAC9DC}"/>
              </a:ext>
            </a:extLst>
          </p:cNvPr>
          <p:cNvPicPr>
            <a:picLocks noChangeAspect="1"/>
          </p:cNvPicPr>
          <p:nvPr/>
        </p:nvPicPr>
        <p:blipFill>
          <a:blip r:embed="rId2"/>
          <a:stretch>
            <a:fillRect/>
          </a:stretch>
        </p:blipFill>
        <p:spPr>
          <a:xfrm>
            <a:off x="1895475" y="1749425"/>
            <a:ext cx="8401050" cy="4743450"/>
          </a:xfrm>
          <a:prstGeom prst="rect">
            <a:avLst/>
          </a:prstGeom>
        </p:spPr>
      </p:pic>
    </p:spTree>
    <p:extLst>
      <p:ext uri="{BB962C8B-B14F-4D97-AF65-F5344CB8AC3E}">
        <p14:creationId xmlns:p14="http://schemas.microsoft.com/office/powerpoint/2010/main" val="117828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32CA-0AC5-4DA3-E4A5-2169ED31934D}"/>
              </a:ext>
            </a:extLst>
          </p:cNvPr>
          <p:cNvSpPr>
            <a:spLocks noGrp="1"/>
          </p:cNvSpPr>
          <p:nvPr>
            <p:ph type="title"/>
          </p:nvPr>
        </p:nvSpPr>
        <p:spPr/>
        <p:txBody>
          <a:bodyPr/>
          <a:lstStyle/>
          <a:p>
            <a:r>
              <a:rPr lang="en-US" dirty="0"/>
              <a:t>Mental Health</a:t>
            </a:r>
          </a:p>
        </p:txBody>
      </p:sp>
      <p:sp>
        <p:nvSpPr>
          <p:cNvPr id="3" name="Content Placeholder 2">
            <a:extLst>
              <a:ext uri="{FF2B5EF4-FFF2-40B4-BE49-F238E27FC236}">
                <a16:creationId xmlns:a16="http://schemas.microsoft.com/office/drawing/2014/main" id="{76F62B99-25B0-97BC-730F-EB125C518BE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0D541AE-85CA-96D9-9086-10E82EB815F1}"/>
              </a:ext>
            </a:extLst>
          </p:cNvPr>
          <p:cNvPicPr>
            <a:picLocks noChangeAspect="1"/>
          </p:cNvPicPr>
          <p:nvPr/>
        </p:nvPicPr>
        <p:blipFill rotWithShape="1">
          <a:blip r:embed="rId2"/>
          <a:srcRect t="3194"/>
          <a:stretch/>
        </p:blipFill>
        <p:spPr>
          <a:xfrm>
            <a:off x="1590675" y="1728788"/>
            <a:ext cx="9010650" cy="4619624"/>
          </a:xfrm>
          <a:prstGeom prst="rect">
            <a:avLst/>
          </a:prstGeom>
        </p:spPr>
      </p:pic>
    </p:spTree>
    <p:extLst>
      <p:ext uri="{BB962C8B-B14F-4D97-AF65-F5344CB8AC3E}">
        <p14:creationId xmlns:p14="http://schemas.microsoft.com/office/powerpoint/2010/main" val="1908969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9740-DD57-0132-7A76-0DA3CE0D77B2}"/>
              </a:ext>
            </a:extLst>
          </p:cNvPr>
          <p:cNvSpPr>
            <a:spLocks noGrp="1"/>
          </p:cNvSpPr>
          <p:nvPr>
            <p:ph type="title"/>
          </p:nvPr>
        </p:nvSpPr>
        <p:spPr/>
        <p:txBody>
          <a:bodyPr/>
          <a:lstStyle/>
          <a:p>
            <a:r>
              <a:rPr lang="en-US" dirty="0"/>
              <a:t>Physical Health</a:t>
            </a:r>
          </a:p>
        </p:txBody>
      </p:sp>
      <p:sp>
        <p:nvSpPr>
          <p:cNvPr id="3" name="Content Placeholder 2">
            <a:extLst>
              <a:ext uri="{FF2B5EF4-FFF2-40B4-BE49-F238E27FC236}">
                <a16:creationId xmlns:a16="http://schemas.microsoft.com/office/drawing/2014/main" id="{CC4C2403-72B2-E163-3C14-65006F0522D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4714063-3751-BACC-446C-947C4ED98A38}"/>
              </a:ext>
            </a:extLst>
          </p:cNvPr>
          <p:cNvPicPr>
            <a:picLocks noChangeAspect="1"/>
          </p:cNvPicPr>
          <p:nvPr/>
        </p:nvPicPr>
        <p:blipFill>
          <a:blip r:embed="rId2"/>
          <a:stretch>
            <a:fillRect/>
          </a:stretch>
        </p:blipFill>
        <p:spPr>
          <a:xfrm>
            <a:off x="1747837" y="1690688"/>
            <a:ext cx="8696325" cy="4610100"/>
          </a:xfrm>
          <a:prstGeom prst="rect">
            <a:avLst/>
          </a:prstGeom>
        </p:spPr>
      </p:pic>
    </p:spTree>
    <p:extLst>
      <p:ext uri="{BB962C8B-B14F-4D97-AF65-F5344CB8AC3E}">
        <p14:creationId xmlns:p14="http://schemas.microsoft.com/office/powerpoint/2010/main" val="1399419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4C8-C58A-DA46-0810-89FD87DE8A95}"/>
              </a:ext>
            </a:extLst>
          </p:cNvPr>
          <p:cNvSpPr>
            <a:spLocks noGrp="1"/>
          </p:cNvSpPr>
          <p:nvPr>
            <p:ph type="title"/>
          </p:nvPr>
        </p:nvSpPr>
        <p:spPr/>
        <p:txBody>
          <a:bodyPr/>
          <a:lstStyle/>
          <a:p>
            <a:r>
              <a:rPr lang="en-US" dirty="0"/>
              <a:t>Difficulty Walking or Climbing Stairs</a:t>
            </a:r>
          </a:p>
        </p:txBody>
      </p:sp>
      <p:sp>
        <p:nvSpPr>
          <p:cNvPr id="3" name="Content Placeholder 2">
            <a:extLst>
              <a:ext uri="{FF2B5EF4-FFF2-40B4-BE49-F238E27FC236}">
                <a16:creationId xmlns:a16="http://schemas.microsoft.com/office/drawing/2014/main" id="{1E799766-0DA4-BA64-69AC-AA88219C79B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0B55E305-E0E8-A572-8E59-70BCB6827B89}"/>
              </a:ext>
            </a:extLst>
          </p:cNvPr>
          <p:cNvPicPr>
            <a:picLocks noChangeAspect="1"/>
          </p:cNvPicPr>
          <p:nvPr/>
        </p:nvPicPr>
        <p:blipFill>
          <a:blip r:embed="rId2"/>
          <a:stretch>
            <a:fillRect/>
          </a:stretch>
        </p:blipFill>
        <p:spPr>
          <a:xfrm>
            <a:off x="1753870" y="1739900"/>
            <a:ext cx="8705850" cy="4752975"/>
          </a:xfrm>
          <a:prstGeom prst="rect">
            <a:avLst/>
          </a:prstGeom>
        </p:spPr>
      </p:pic>
    </p:spTree>
    <p:extLst>
      <p:ext uri="{BB962C8B-B14F-4D97-AF65-F5344CB8AC3E}">
        <p14:creationId xmlns:p14="http://schemas.microsoft.com/office/powerpoint/2010/main" val="57064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0CED-7313-A1F0-7FF4-FC98EFB1CEC6}"/>
              </a:ext>
            </a:extLst>
          </p:cNvPr>
          <p:cNvSpPr>
            <a:spLocks noGrp="1"/>
          </p:cNvSpPr>
          <p:nvPr>
            <p:ph type="title"/>
          </p:nvPr>
        </p:nvSpPr>
        <p:spPr/>
        <p:txBody>
          <a:bodyPr/>
          <a:lstStyle/>
          <a:p>
            <a:r>
              <a:rPr lang="en-US" dirty="0"/>
              <a:t>Gender</a:t>
            </a:r>
          </a:p>
        </p:txBody>
      </p:sp>
      <p:sp>
        <p:nvSpPr>
          <p:cNvPr id="3" name="Content Placeholder 2">
            <a:extLst>
              <a:ext uri="{FF2B5EF4-FFF2-40B4-BE49-F238E27FC236}">
                <a16:creationId xmlns:a16="http://schemas.microsoft.com/office/drawing/2014/main" id="{50A24BE1-D448-1CF3-6574-0489FB892E2C}"/>
              </a:ext>
            </a:extLst>
          </p:cNvPr>
          <p:cNvSpPr>
            <a:spLocks noGrp="1"/>
          </p:cNvSpPr>
          <p:nvPr>
            <p:ph idx="1"/>
          </p:nvPr>
        </p:nvSpPr>
        <p:spPr>
          <a:xfrm>
            <a:off x="777240" y="1825625"/>
            <a:ext cx="6962166" cy="4351338"/>
          </a:xfrm>
        </p:spPr>
        <p:txBody>
          <a:bodyPr/>
          <a:lstStyle/>
          <a:p>
            <a:pPr marL="0" indent="0">
              <a:buNone/>
            </a:pPr>
            <a:r>
              <a:rPr lang="en-US" dirty="0"/>
              <a:t>The probability of having diabetes can vary depending on gender due to differences in biological factors, lifestyle behaviors, and other risk factors.</a:t>
            </a:r>
          </a:p>
          <a:p>
            <a:r>
              <a:rPr lang="en-US" dirty="0"/>
              <a:t>Type 1 Diabetes: Type 1 diabetes occurs equally in both genders</a:t>
            </a:r>
          </a:p>
          <a:p>
            <a:r>
              <a:rPr lang="en-US" dirty="0"/>
              <a:t>Type 2 Diabetes: Historically, men have had a slightly higher prevalence of type 2 diabetes compared to women Some studies suggest that women may have a higher risk of developing type 2 diabetes at a lower body mass index (BMI) compared to men, indicating that women may be more susceptible to the metabolic effects of obesity.</a:t>
            </a:r>
          </a:p>
          <a:p>
            <a:r>
              <a:rPr lang="en-US" dirty="0"/>
              <a:t>Gestational Diabetes: Gestational diabetes occurs only in pregnant women and typically resolves after childbirth and can also affect the fetus.</a:t>
            </a:r>
          </a:p>
        </p:txBody>
      </p:sp>
      <p:pic>
        <p:nvPicPr>
          <p:cNvPr id="5" name="Picture 4">
            <a:extLst>
              <a:ext uri="{FF2B5EF4-FFF2-40B4-BE49-F238E27FC236}">
                <a16:creationId xmlns:a16="http://schemas.microsoft.com/office/drawing/2014/main" id="{130ADD79-1F1D-A924-0C16-DC43B78A5C37}"/>
              </a:ext>
            </a:extLst>
          </p:cNvPr>
          <p:cNvPicPr>
            <a:picLocks noChangeAspect="1"/>
          </p:cNvPicPr>
          <p:nvPr/>
        </p:nvPicPr>
        <p:blipFill>
          <a:blip r:embed="rId2"/>
          <a:stretch>
            <a:fillRect/>
          </a:stretch>
        </p:blipFill>
        <p:spPr>
          <a:xfrm>
            <a:off x="7739406" y="2576529"/>
            <a:ext cx="4036702" cy="2849529"/>
          </a:xfrm>
          <a:prstGeom prst="rect">
            <a:avLst/>
          </a:prstGeom>
        </p:spPr>
      </p:pic>
    </p:spTree>
    <p:extLst>
      <p:ext uri="{BB962C8B-B14F-4D97-AF65-F5344CB8AC3E}">
        <p14:creationId xmlns:p14="http://schemas.microsoft.com/office/powerpoint/2010/main" val="3276033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B2A4-CFB8-6AC7-CA70-F1261DA9F3E0}"/>
              </a:ext>
            </a:extLst>
          </p:cNvPr>
          <p:cNvSpPr>
            <a:spLocks noGrp="1"/>
          </p:cNvSpPr>
          <p:nvPr>
            <p:ph type="title"/>
          </p:nvPr>
        </p:nvSpPr>
        <p:spPr/>
        <p:txBody>
          <a:bodyPr/>
          <a:lstStyle/>
          <a:p>
            <a:r>
              <a:rPr lang="en-US" dirty="0"/>
              <a:t>Age</a:t>
            </a:r>
          </a:p>
        </p:txBody>
      </p:sp>
      <p:sp>
        <p:nvSpPr>
          <p:cNvPr id="3" name="Content Placeholder 2">
            <a:extLst>
              <a:ext uri="{FF2B5EF4-FFF2-40B4-BE49-F238E27FC236}">
                <a16:creationId xmlns:a16="http://schemas.microsoft.com/office/drawing/2014/main" id="{1A1455F6-3A1A-95A9-B27D-4638561B3B7D}"/>
              </a:ext>
            </a:extLst>
          </p:cNvPr>
          <p:cNvSpPr>
            <a:spLocks noGrp="1"/>
          </p:cNvSpPr>
          <p:nvPr>
            <p:ph idx="1"/>
          </p:nvPr>
        </p:nvSpPr>
        <p:spPr>
          <a:xfrm>
            <a:off x="777240" y="1825625"/>
            <a:ext cx="7556055" cy="4351338"/>
          </a:xfrm>
        </p:spPr>
        <p:txBody>
          <a:bodyPr/>
          <a:lstStyle/>
          <a:p>
            <a:pPr marL="0" indent="0">
              <a:buNone/>
            </a:pPr>
            <a:r>
              <a:rPr lang="en-US" dirty="0"/>
              <a:t>Age is a significant factor in the development and management of diabetes</a:t>
            </a:r>
          </a:p>
          <a:p>
            <a:r>
              <a:rPr lang="en-US" dirty="0"/>
              <a:t>Type 1 Diabetes: Type 1 diabetes often manifests in childhood or adolescence, although it can occur at any age. It is less common in older adults but can still occur.</a:t>
            </a:r>
          </a:p>
          <a:p>
            <a:r>
              <a:rPr lang="en-US" dirty="0"/>
              <a:t>Type 2 Diabetes: The risk of developing type 2 diabetes increases with age. It is most commonly diagnosed in adults, particularly those over the age of 45. However, there is a growing trend of type 2 diabetes being diagnosed at younger ages, including in children, adolescents, and young adults.</a:t>
            </a:r>
          </a:p>
          <a:p>
            <a:r>
              <a:rPr lang="en-US" dirty="0"/>
              <a:t>Gestational Diabetes: Gestational diabetes occurs during pregnancy and typically resolves after childbirth. Advanced maternal age (over 35 years old) is a risk factor for gestational diabetes.</a:t>
            </a:r>
          </a:p>
        </p:txBody>
      </p:sp>
      <p:pic>
        <p:nvPicPr>
          <p:cNvPr id="5" name="Picture 4">
            <a:extLst>
              <a:ext uri="{FF2B5EF4-FFF2-40B4-BE49-F238E27FC236}">
                <a16:creationId xmlns:a16="http://schemas.microsoft.com/office/drawing/2014/main" id="{4C0DCB49-D27A-C562-1830-DFD88B8C4B69}"/>
              </a:ext>
            </a:extLst>
          </p:cNvPr>
          <p:cNvPicPr>
            <a:picLocks noChangeAspect="1"/>
          </p:cNvPicPr>
          <p:nvPr/>
        </p:nvPicPr>
        <p:blipFill>
          <a:blip r:embed="rId2"/>
          <a:stretch>
            <a:fillRect/>
          </a:stretch>
        </p:blipFill>
        <p:spPr>
          <a:xfrm>
            <a:off x="8406146" y="2630875"/>
            <a:ext cx="3697870" cy="2522783"/>
          </a:xfrm>
          <a:prstGeom prst="rect">
            <a:avLst/>
          </a:prstGeom>
        </p:spPr>
      </p:pic>
    </p:spTree>
    <p:extLst>
      <p:ext uri="{BB962C8B-B14F-4D97-AF65-F5344CB8AC3E}">
        <p14:creationId xmlns:p14="http://schemas.microsoft.com/office/powerpoint/2010/main" val="3797931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12E4-B12B-E5F3-D53D-56733A2CE236}"/>
              </a:ext>
            </a:extLst>
          </p:cNvPr>
          <p:cNvSpPr>
            <a:spLocks noGrp="1"/>
          </p:cNvSpPr>
          <p:nvPr>
            <p:ph type="title"/>
          </p:nvPr>
        </p:nvSpPr>
        <p:spPr/>
        <p:txBody>
          <a:bodyPr/>
          <a:lstStyle/>
          <a:p>
            <a:r>
              <a:rPr lang="en-US" dirty="0"/>
              <a:t>Education</a:t>
            </a:r>
          </a:p>
        </p:txBody>
      </p:sp>
      <p:sp>
        <p:nvSpPr>
          <p:cNvPr id="3" name="Content Placeholder 2">
            <a:extLst>
              <a:ext uri="{FF2B5EF4-FFF2-40B4-BE49-F238E27FC236}">
                <a16:creationId xmlns:a16="http://schemas.microsoft.com/office/drawing/2014/main" id="{9CFBBF71-8023-FFC0-72AB-638308B263E2}"/>
              </a:ext>
            </a:extLst>
          </p:cNvPr>
          <p:cNvSpPr>
            <a:spLocks noGrp="1"/>
          </p:cNvSpPr>
          <p:nvPr>
            <p:ph idx="1"/>
          </p:nvPr>
        </p:nvSpPr>
        <p:spPr/>
        <p:txBody>
          <a:bodyPr/>
          <a:lstStyle/>
          <a:p>
            <a:pPr marL="0" indent="0">
              <a:buNone/>
            </a:pPr>
            <a:r>
              <a:rPr lang="en-US" dirty="0"/>
              <a:t>According to the Centers for Disease Control and Prevention, individuals who have not completed high school have the highest prevalence of diabetes, whereas those with more than a high school education have the lowest prevalence.</a:t>
            </a:r>
          </a:p>
        </p:txBody>
      </p:sp>
      <p:pic>
        <p:nvPicPr>
          <p:cNvPr id="5" name="Picture 4">
            <a:extLst>
              <a:ext uri="{FF2B5EF4-FFF2-40B4-BE49-F238E27FC236}">
                <a16:creationId xmlns:a16="http://schemas.microsoft.com/office/drawing/2014/main" id="{E98F0E63-4284-7E34-4F1D-6E3DDFD664B0}"/>
              </a:ext>
            </a:extLst>
          </p:cNvPr>
          <p:cNvPicPr>
            <a:picLocks noChangeAspect="1"/>
          </p:cNvPicPr>
          <p:nvPr/>
        </p:nvPicPr>
        <p:blipFill>
          <a:blip r:embed="rId2"/>
          <a:stretch>
            <a:fillRect/>
          </a:stretch>
        </p:blipFill>
        <p:spPr>
          <a:xfrm>
            <a:off x="3326972" y="2790805"/>
            <a:ext cx="5538056" cy="3702070"/>
          </a:xfrm>
          <a:prstGeom prst="rect">
            <a:avLst/>
          </a:prstGeom>
        </p:spPr>
      </p:pic>
    </p:spTree>
    <p:extLst>
      <p:ext uri="{BB962C8B-B14F-4D97-AF65-F5344CB8AC3E}">
        <p14:creationId xmlns:p14="http://schemas.microsoft.com/office/powerpoint/2010/main" val="264648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A3A6-EB7A-40E0-E73A-8571AB3A448B}"/>
              </a:ext>
            </a:extLst>
          </p:cNvPr>
          <p:cNvSpPr>
            <a:spLocks noGrp="1"/>
          </p:cNvSpPr>
          <p:nvPr>
            <p:ph type="title"/>
          </p:nvPr>
        </p:nvSpPr>
        <p:spPr/>
        <p:txBody>
          <a:bodyPr/>
          <a:lstStyle/>
          <a:p>
            <a:r>
              <a:rPr lang="en-US" dirty="0"/>
              <a:t>Income</a:t>
            </a:r>
          </a:p>
        </p:txBody>
      </p:sp>
      <p:sp>
        <p:nvSpPr>
          <p:cNvPr id="3" name="Content Placeholder 2">
            <a:extLst>
              <a:ext uri="{FF2B5EF4-FFF2-40B4-BE49-F238E27FC236}">
                <a16:creationId xmlns:a16="http://schemas.microsoft.com/office/drawing/2014/main" id="{0225B87C-1E66-6190-941C-44B841C1E20E}"/>
              </a:ext>
            </a:extLst>
          </p:cNvPr>
          <p:cNvSpPr>
            <a:spLocks noGrp="1"/>
          </p:cNvSpPr>
          <p:nvPr>
            <p:ph idx="1"/>
          </p:nvPr>
        </p:nvSpPr>
        <p:spPr/>
        <p:txBody>
          <a:bodyPr/>
          <a:lstStyle/>
          <a:p>
            <a:pPr marL="0" indent="0">
              <a:buNone/>
            </a:pPr>
            <a:r>
              <a:rPr lang="en-US" dirty="0"/>
              <a:t>According to the Centers for Disease Control and Prevention, Adults with a family income below the federal poverty level (FPL) have the highest prevalence of diabetes.</a:t>
            </a:r>
          </a:p>
        </p:txBody>
      </p:sp>
      <p:pic>
        <p:nvPicPr>
          <p:cNvPr id="5" name="Picture 4">
            <a:extLst>
              <a:ext uri="{FF2B5EF4-FFF2-40B4-BE49-F238E27FC236}">
                <a16:creationId xmlns:a16="http://schemas.microsoft.com/office/drawing/2014/main" id="{4BA59CA8-2F17-5E5A-62CF-649ED39A8741}"/>
              </a:ext>
            </a:extLst>
          </p:cNvPr>
          <p:cNvPicPr>
            <a:picLocks noChangeAspect="1"/>
          </p:cNvPicPr>
          <p:nvPr/>
        </p:nvPicPr>
        <p:blipFill>
          <a:blip r:embed="rId2"/>
          <a:stretch>
            <a:fillRect/>
          </a:stretch>
        </p:blipFill>
        <p:spPr>
          <a:xfrm>
            <a:off x="2987414" y="2562225"/>
            <a:ext cx="6217172" cy="4209313"/>
          </a:xfrm>
          <a:prstGeom prst="rect">
            <a:avLst/>
          </a:prstGeom>
        </p:spPr>
      </p:pic>
    </p:spTree>
    <p:extLst>
      <p:ext uri="{BB962C8B-B14F-4D97-AF65-F5344CB8AC3E}">
        <p14:creationId xmlns:p14="http://schemas.microsoft.com/office/powerpoint/2010/main" val="1260043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5CF3-E494-A6D0-D31B-FF59EE070CCA}"/>
              </a:ext>
            </a:extLst>
          </p:cNvPr>
          <p:cNvSpPr>
            <a:spLocks noGrp="1"/>
          </p:cNvSpPr>
          <p:nvPr>
            <p:ph type="title"/>
          </p:nvPr>
        </p:nvSpPr>
        <p:spPr/>
        <p:txBody>
          <a:bodyPr/>
          <a:lstStyle/>
          <a:p>
            <a:r>
              <a:rPr lang="en-US" dirty="0"/>
              <a:t>Correlation Matrix</a:t>
            </a:r>
          </a:p>
        </p:txBody>
      </p:sp>
      <p:sp>
        <p:nvSpPr>
          <p:cNvPr id="3" name="Content Placeholder 2">
            <a:extLst>
              <a:ext uri="{FF2B5EF4-FFF2-40B4-BE49-F238E27FC236}">
                <a16:creationId xmlns:a16="http://schemas.microsoft.com/office/drawing/2014/main" id="{65DFB7BB-6008-2713-8FDA-B3643EED756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F4C942-EBFE-FA65-F56C-D1960A3FBAE4}"/>
              </a:ext>
            </a:extLst>
          </p:cNvPr>
          <p:cNvPicPr>
            <a:picLocks noChangeAspect="1"/>
          </p:cNvPicPr>
          <p:nvPr/>
        </p:nvPicPr>
        <p:blipFill>
          <a:blip r:embed="rId2"/>
          <a:stretch>
            <a:fillRect/>
          </a:stretch>
        </p:blipFill>
        <p:spPr>
          <a:xfrm>
            <a:off x="3039595" y="1495424"/>
            <a:ext cx="5961530" cy="5236017"/>
          </a:xfrm>
          <a:prstGeom prst="rect">
            <a:avLst/>
          </a:prstGeom>
        </p:spPr>
      </p:pic>
    </p:spTree>
    <p:extLst>
      <p:ext uri="{BB962C8B-B14F-4D97-AF65-F5344CB8AC3E}">
        <p14:creationId xmlns:p14="http://schemas.microsoft.com/office/powerpoint/2010/main" val="421535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EB2E86E-30FD-586F-9847-0437864BE9D6}"/>
              </a:ext>
            </a:extLst>
          </p:cNvPr>
          <p:cNvSpPr>
            <a:spLocks noGrp="1"/>
          </p:cNvSpPr>
          <p:nvPr>
            <p:ph type="title"/>
          </p:nvPr>
        </p:nvSpPr>
        <p:spPr>
          <a:xfrm>
            <a:off x="770878" y="952022"/>
            <a:ext cx="2862591" cy="5157049"/>
          </a:xfrm>
        </p:spPr>
        <p:txBody>
          <a:bodyPr anchor="ctr">
            <a:normAutofit/>
          </a:bodyPr>
          <a:lstStyle/>
          <a:p>
            <a:r>
              <a:rPr lang="en-US" sz="4400"/>
              <a:t>Defining Diabetes</a:t>
            </a:r>
          </a:p>
        </p:txBody>
      </p:sp>
      <p:graphicFrame>
        <p:nvGraphicFramePr>
          <p:cNvPr id="5" name="Content Placeholder 2">
            <a:extLst>
              <a:ext uri="{FF2B5EF4-FFF2-40B4-BE49-F238E27FC236}">
                <a16:creationId xmlns:a16="http://schemas.microsoft.com/office/drawing/2014/main" id="{1A4D5C00-0B84-F454-15E4-D7BDB989F410}"/>
              </a:ext>
            </a:extLst>
          </p:cNvPr>
          <p:cNvGraphicFramePr>
            <a:graphicFrameLocks noGrp="1"/>
          </p:cNvGraphicFramePr>
          <p:nvPr>
            <p:ph idx="1"/>
            <p:extLst>
              <p:ext uri="{D42A27DB-BD31-4B8C-83A1-F6EECF244321}">
                <p14:modId xmlns:p14="http://schemas.microsoft.com/office/powerpoint/2010/main" val="2527642565"/>
              </p:ext>
            </p:extLst>
          </p:nvPr>
        </p:nvGraphicFramePr>
        <p:xfrm>
          <a:off x="4629151" y="952022"/>
          <a:ext cx="7117918" cy="538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631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DAB2-52EC-C18C-4C63-F22873F67A50}"/>
              </a:ext>
            </a:extLst>
          </p:cNvPr>
          <p:cNvSpPr>
            <a:spLocks noGrp="1"/>
          </p:cNvSpPr>
          <p:nvPr>
            <p:ph type="title"/>
          </p:nvPr>
        </p:nvSpPr>
        <p:spPr/>
        <p:txBody>
          <a:bodyPr/>
          <a:lstStyle/>
          <a:p>
            <a:r>
              <a:rPr lang="en-US" dirty="0"/>
              <a:t>Feature Selection</a:t>
            </a:r>
          </a:p>
        </p:txBody>
      </p:sp>
      <p:graphicFrame>
        <p:nvGraphicFramePr>
          <p:cNvPr id="5" name="Content Placeholder 2">
            <a:extLst>
              <a:ext uri="{FF2B5EF4-FFF2-40B4-BE49-F238E27FC236}">
                <a16:creationId xmlns:a16="http://schemas.microsoft.com/office/drawing/2014/main" id="{6C6EC057-FC15-13EA-C7A4-FC829C272A8A}"/>
              </a:ext>
            </a:extLst>
          </p:cNvPr>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468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DBE0-9489-CE2A-683D-D881098C7B8A}"/>
              </a:ext>
            </a:extLst>
          </p:cNvPr>
          <p:cNvSpPr>
            <a:spLocks noGrp="1"/>
          </p:cNvSpPr>
          <p:nvPr>
            <p:ph type="title"/>
          </p:nvPr>
        </p:nvSpPr>
        <p:spPr/>
        <p:txBody>
          <a:bodyPr/>
          <a:lstStyle/>
          <a:p>
            <a:r>
              <a:rPr lang="en-US" dirty="0"/>
              <a:t>Final predictors</a:t>
            </a:r>
          </a:p>
        </p:txBody>
      </p:sp>
      <p:graphicFrame>
        <p:nvGraphicFramePr>
          <p:cNvPr id="7" name="Content Placeholder 2">
            <a:extLst>
              <a:ext uri="{FF2B5EF4-FFF2-40B4-BE49-F238E27FC236}">
                <a16:creationId xmlns:a16="http://schemas.microsoft.com/office/drawing/2014/main" id="{A72E72DF-E3FC-31E1-909F-873A747C47AF}"/>
              </a:ext>
            </a:extLst>
          </p:cNvPr>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6863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A37D327-32B0-E1E0-0766-2FB812BE5356}"/>
              </a:ext>
            </a:extLst>
          </p:cNvPr>
          <p:cNvSpPr>
            <a:spLocks noGrp="1"/>
          </p:cNvSpPr>
          <p:nvPr>
            <p:ph type="title"/>
          </p:nvPr>
        </p:nvSpPr>
        <p:spPr>
          <a:xfrm>
            <a:off x="770878" y="952022"/>
            <a:ext cx="2862591" cy="5157049"/>
          </a:xfrm>
        </p:spPr>
        <p:txBody>
          <a:bodyPr anchor="ctr">
            <a:normAutofit/>
          </a:bodyPr>
          <a:lstStyle/>
          <a:p>
            <a:r>
              <a:rPr lang="en-US" sz="4400"/>
              <a:t>Machine Learning Models</a:t>
            </a:r>
          </a:p>
        </p:txBody>
      </p:sp>
      <p:graphicFrame>
        <p:nvGraphicFramePr>
          <p:cNvPr id="5" name="Content Placeholder 2">
            <a:extLst>
              <a:ext uri="{FF2B5EF4-FFF2-40B4-BE49-F238E27FC236}">
                <a16:creationId xmlns:a16="http://schemas.microsoft.com/office/drawing/2014/main" id="{F2682DC7-376C-CEDB-D5E5-74781FC2B722}"/>
              </a:ext>
            </a:extLst>
          </p:cNvPr>
          <p:cNvGraphicFramePr>
            <a:graphicFrameLocks noGrp="1"/>
          </p:cNvGraphicFramePr>
          <p:nvPr>
            <p:ph idx="1"/>
            <p:extLst>
              <p:ext uri="{D42A27DB-BD31-4B8C-83A1-F6EECF244321}">
                <p14:modId xmlns:p14="http://schemas.microsoft.com/office/powerpoint/2010/main" val="2949671916"/>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336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477F-E02E-986C-9EAC-DB7A2D96B172}"/>
              </a:ext>
            </a:extLst>
          </p:cNvPr>
          <p:cNvSpPr>
            <a:spLocks noGrp="1"/>
          </p:cNvSpPr>
          <p:nvPr>
            <p:ph type="title"/>
          </p:nvPr>
        </p:nvSpPr>
        <p:spPr/>
        <p:txBody>
          <a:bodyPr/>
          <a:lstStyle/>
          <a:p>
            <a:r>
              <a:rPr lang="en-US" dirty="0"/>
              <a:t>Logistic Regression</a:t>
            </a:r>
          </a:p>
        </p:txBody>
      </p:sp>
      <p:graphicFrame>
        <p:nvGraphicFramePr>
          <p:cNvPr id="5" name="Content Placeholder 2">
            <a:extLst>
              <a:ext uri="{FF2B5EF4-FFF2-40B4-BE49-F238E27FC236}">
                <a16:creationId xmlns:a16="http://schemas.microsoft.com/office/drawing/2014/main" id="{17D6FD09-AFC6-E632-3BC8-DF38BBB6C6FF}"/>
              </a:ext>
            </a:extLst>
          </p:cNvPr>
          <p:cNvGraphicFramePr>
            <a:graphicFrameLocks noGrp="1"/>
          </p:cNvGraphicFramePr>
          <p:nvPr>
            <p:ph idx="1"/>
            <p:extLst>
              <p:ext uri="{D42A27DB-BD31-4B8C-83A1-F6EECF244321}">
                <p14:modId xmlns:p14="http://schemas.microsoft.com/office/powerpoint/2010/main" val="1313200951"/>
              </p:ext>
            </p:extLst>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7866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477F-E02E-986C-9EAC-DB7A2D96B172}"/>
              </a:ext>
            </a:extLst>
          </p:cNvPr>
          <p:cNvSpPr>
            <a:spLocks noGrp="1"/>
          </p:cNvSpPr>
          <p:nvPr>
            <p:ph type="title"/>
          </p:nvPr>
        </p:nvSpPr>
        <p:spPr/>
        <p:txBody>
          <a:bodyPr/>
          <a:lstStyle/>
          <a:p>
            <a:r>
              <a:rPr lang="en-US" dirty="0"/>
              <a:t>Decision Trees</a:t>
            </a:r>
          </a:p>
        </p:txBody>
      </p:sp>
      <p:graphicFrame>
        <p:nvGraphicFramePr>
          <p:cNvPr id="5" name="Content Placeholder 2">
            <a:extLst>
              <a:ext uri="{FF2B5EF4-FFF2-40B4-BE49-F238E27FC236}">
                <a16:creationId xmlns:a16="http://schemas.microsoft.com/office/drawing/2014/main" id="{17D6FD09-AFC6-E632-3BC8-DF38BBB6C6FF}"/>
              </a:ext>
            </a:extLst>
          </p:cNvPr>
          <p:cNvGraphicFramePr>
            <a:graphicFrameLocks noGrp="1"/>
          </p:cNvGraphicFramePr>
          <p:nvPr>
            <p:ph idx="1"/>
            <p:extLst>
              <p:ext uri="{D42A27DB-BD31-4B8C-83A1-F6EECF244321}">
                <p14:modId xmlns:p14="http://schemas.microsoft.com/office/powerpoint/2010/main" val="2451784357"/>
              </p:ext>
            </p:extLst>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294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477F-E02E-986C-9EAC-DB7A2D96B172}"/>
              </a:ext>
            </a:extLst>
          </p:cNvPr>
          <p:cNvSpPr>
            <a:spLocks noGrp="1"/>
          </p:cNvSpPr>
          <p:nvPr>
            <p:ph type="title"/>
          </p:nvPr>
        </p:nvSpPr>
        <p:spPr/>
        <p:txBody>
          <a:bodyPr/>
          <a:lstStyle/>
          <a:p>
            <a:r>
              <a:rPr lang="en-US" dirty="0"/>
              <a:t>Random Forest</a:t>
            </a:r>
          </a:p>
        </p:txBody>
      </p:sp>
      <p:graphicFrame>
        <p:nvGraphicFramePr>
          <p:cNvPr id="5" name="Content Placeholder 2">
            <a:extLst>
              <a:ext uri="{FF2B5EF4-FFF2-40B4-BE49-F238E27FC236}">
                <a16:creationId xmlns:a16="http://schemas.microsoft.com/office/drawing/2014/main" id="{17D6FD09-AFC6-E632-3BC8-DF38BBB6C6FF}"/>
              </a:ext>
            </a:extLst>
          </p:cNvPr>
          <p:cNvGraphicFramePr>
            <a:graphicFrameLocks noGrp="1"/>
          </p:cNvGraphicFramePr>
          <p:nvPr>
            <p:ph idx="1"/>
            <p:extLst>
              <p:ext uri="{D42A27DB-BD31-4B8C-83A1-F6EECF244321}">
                <p14:modId xmlns:p14="http://schemas.microsoft.com/office/powerpoint/2010/main" val="402015828"/>
              </p:ext>
            </p:extLst>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955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477F-E02E-986C-9EAC-DB7A2D96B172}"/>
              </a:ext>
            </a:extLst>
          </p:cNvPr>
          <p:cNvSpPr>
            <a:spLocks noGrp="1"/>
          </p:cNvSpPr>
          <p:nvPr>
            <p:ph type="title"/>
          </p:nvPr>
        </p:nvSpPr>
        <p:spPr/>
        <p:txBody>
          <a:bodyPr/>
          <a:lstStyle/>
          <a:p>
            <a:r>
              <a:rPr lang="en-US" dirty="0"/>
              <a:t>Boosting</a:t>
            </a:r>
          </a:p>
        </p:txBody>
      </p:sp>
      <p:graphicFrame>
        <p:nvGraphicFramePr>
          <p:cNvPr id="5" name="Content Placeholder 2">
            <a:extLst>
              <a:ext uri="{FF2B5EF4-FFF2-40B4-BE49-F238E27FC236}">
                <a16:creationId xmlns:a16="http://schemas.microsoft.com/office/drawing/2014/main" id="{17D6FD09-AFC6-E632-3BC8-DF38BBB6C6FF}"/>
              </a:ext>
            </a:extLst>
          </p:cNvPr>
          <p:cNvGraphicFramePr>
            <a:graphicFrameLocks noGrp="1"/>
          </p:cNvGraphicFramePr>
          <p:nvPr>
            <p:ph idx="1"/>
            <p:extLst>
              <p:ext uri="{D42A27DB-BD31-4B8C-83A1-F6EECF244321}">
                <p14:modId xmlns:p14="http://schemas.microsoft.com/office/powerpoint/2010/main" val="4138971768"/>
              </p:ext>
            </p:extLst>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438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477F-E02E-986C-9EAC-DB7A2D96B172}"/>
              </a:ext>
            </a:extLst>
          </p:cNvPr>
          <p:cNvSpPr>
            <a:spLocks noGrp="1"/>
          </p:cNvSpPr>
          <p:nvPr>
            <p:ph type="title"/>
          </p:nvPr>
        </p:nvSpPr>
        <p:spPr/>
        <p:txBody>
          <a:bodyPr/>
          <a:lstStyle/>
          <a:p>
            <a:r>
              <a:rPr lang="en-US" dirty="0"/>
              <a:t>Neural Networks</a:t>
            </a:r>
          </a:p>
        </p:txBody>
      </p:sp>
      <p:graphicFrame>
        <p:nvGraphicFramePr>
          <p:cNvPr id="5" name="Content Placeholder 2">
            <a:extLst>
              <a:ext uri="{FF2B5EF4-FFF2-40B4-BE49-F238E27FC236}">
                <a16:creationId xmlns:a16="http://schemas.microsoft.com/office/drawing/2014/main" id="{17D6FD09-AFC6-E632-3BC8-DF38BBB6C6FF}"/>
              </a:ext>
            </a:extLst>
          </p:cNvPr>
          <p:cNvGraphicFramePr>
            <a:graphicFrameLocks noGrp="1"/>
          </p:cNvGraphicFramePr>
          <p:nvPr>
            <p:ph idx="1"/>
            <p:extLst>
              <p:ext uri="{D42A27DB-BD31-4B8C-83A1-F6EECF244321}">
                <p14:modId xmlns:p14="http://schemas.microsoft.com/office/powerpoint/2010/main" val="49468151"/>
              </p:ext>
            </p:extLst>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771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17C8-CF92-8A2E-6C21-BCE987AC5179}"/>
              </a:ext>
            </a:extLst>
          </p:cNvPr>
          <p:cNvSpPr>
            <a:spLocks noGrp="1"/>
          </p:cNvSpPr>
          <p:nvPr>
            <p:ph type="title"/>
          </p:nvPr>
        </p:nvSpPr>
        <p:spPr/>
        <p:txBody>
          <a:bodyPr/>
          <a:lstStyle/>
          <a:p>
            <a:r>
              <a:rPr lang="en-US" dirty="0"/>
              <a:t>Summary </a:t>
            </a:r>
          </a:p>
        </p:txBody>
      </p:sp>
      <p:pic>
        <p:nvPicPr>
          <p:cNvPr id="7" name="Content Placeholder 6">
            <a:extLst>
              <a:ext uri="{FF2B5EF4-FFF2-40B4-BE49-F238E27FC236}">
                <a16:creationId xmlns:a16="http://schemas.microsoft.com/office/drawing/2014/main" id="{9B4EC8F0-3B26-7976-677D-2F3834060296}"/>
              </a:ext>
            </a:extLst>
          </p:cNvPr>
          <p:cNvPicPr>
            <a:picLocks noGrp="1" noChangeAspect="1"/>
          </p:cNvPicPr>
          <p:nvPr>
            <p:ph idx="1"/>
          </p:nvPr>
        </p:nvPicPr>
        <p:blipFill>
          <a:blip r:embed="rId2"/>
          <a:stretch>
            <a:fillRect/>
          </a:stretch>
        </p:blipFill>
        <p:spPr>
          <a:xfrm>
            <a:off x="5372100" y="1983454"/>
            <a:ext cx="6472238" cy="3283871"/>
          </a:xfrm>
        </p:spPr>
      </p:pic>
      <p:pic>
        <p:nvPicPr>
          <p:cNvPr id="5" name="Picture 4">
            <a:extLst>
              <a:ext uri="{FF2B5EF4-FFF2-40B4-BE49-F238E27FC236}">
                <a16:creationId xmlns:a16="http://schemas.microsoft.com/office/drawing/2014/main" id="{243C4563-AD44-D9A3-4D7B-F6AB2887ECAF}"/>
              </a:ext>
            </a:extLst>
          </p:cNvPr>
          <p:cNvPicPr>
            <a:picLocks noChangeAspect="1"/>
          </p:cNvPicPr>
          <p:nvPr/>
        </p:nvPicPr>
        <p:blipFill>
          <a:blip r:embed="rId3"/>
          <a:stretch>
            <a:fillRect/>
          </a:stretch>
        </p:blipFill>
        <p:spPr>
          <a:xfrm>
            <a:off x="347662" y="2028825"/>
            <a:ext cx="4791075" cy="3238500"/>
          </a:xfrm>
          <a:prstGeom prst="rect">
            <a:avLst/>
          </a:prstGeom>
        </p:spPr>
      </p:pic>
    </p:spTree>
    <p:extLst>
      <p:ext uri="{BB962C8B-B14F-4D97-AF65-F5344CB8AC3E}">
        <p14:creationId xmlns:p14="http://schemas.microsoft.com/office/powerpoint/2010/main" val="1202402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B0272E6-AB48-EEE5-4B78-1A214C5E1C68}"/>
              </a:ext>
            </a:extLst>
          </p:cNvPr>
          <p:cNvSpPr>
            <a:spLocks noGrp="1"/>
          </p:cNvSpPr>
          <p:nvPr>
            <p:ph type="title"/>
          </p:nvPr>
        </p:nvSpPr>
        <p:spPr>
          <a:xfrm>
            <a:off x="770878" y="952022"/>
            <a:ext cx="2862591" cy="5157049"/>
          </a:xfrm>
        </p:spPr>
        <p:txBody>
          <a:bodyPr anchor="ctr">
            <a:normAutofit/>
          </a:bodyPr>
          <a:lstStyle/>
          <a:p>
            <a:r>
              <a:rPr lang="en-US" sz="2800"/>
              <a:t>Recommendations</a:t>
            </a:r>
          </a:p>
        </p:txBody>
      </p:sp>
      <p:graphicFrame>
        <p:nvGraphicFramePr>
          <p:cNvPr id="5" name="Content Placeholder 2">
            <a:extLst>
              <a:ext uri="{FF2B5EF4-FFF2-40B4-BE49-F238E27FC236}">
                <a16:creationId xmlns:a16="http://schemas.microsoft.com/office/drawing/2014/main" id="{34A7688D-EAE8-E10E-4731-D8BAF8EB2E0B}"/>
              </a:ext>
            </a:extLst>
          </p:cNvPr>
          <p:cNvGraphicFramePr>
            <a:graphicFrameLocks noGrp="1"/>
          </p:cNvGraphicFramePr>
          <p:nvPr>
            <p:ph idx="1"/>
            <p:extLst>
              <p:ext uri="{D42A27DB-BD31-4B8C-83A1-F6EECF244321}">
                <p14:modId xmlns:p14="http://schemas.microsoft.com/office/powerpoint/2010/main" val="9530403"/>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91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A7D7E2C-5C84-BE16-2E88-F32F5EB342A0}"/>
              </a:ext>
            </a:extLst>
          </p:cNvPr>
          <p:cNvSpPr>
            <a:spLocks noGrp="1"/>
          </p:cNvSpPr>
          <p:nvPr>
            <p:ph type="title"/>
          </p:nvPr>
        </p:nvSpPr>
        <p:spPr>
          <a:xfrm>
            <a:off x="770878" y="952022"/>
            <a:ext cx="4606280" cy="5157049"/>
          </a:xfrm>
        </p:spPr>
        <p:txBody>
          <a:bodyPr anchor="ctr">
            <a:normAutofit/>
          </a:bodyPr>
          <a:lstStyle/>
          <a:p>
            <a:r>
              <a:rPr lang="en-US" sz="4400"/>
              <a:t>Types of diabetes</a:t>
            </a:r>
          </a:p>
        </p:txBody>
      </p:sp>
      <p:grpSp>
        <p:nvGrpSpPr>
          <p:cNvPr id="13"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52" name="Oval 51">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graphicFrame>
        <p:nvGraphicFramePr>
          <p:cNvPr id="5" name="Content Placeholder 2">
            <a:extLst>
              <a:ext uri="{FF2B5EF4-FFF2-40B4-BE49-F238E27FC236}">
                <a16:creationId xmlns:a16="http://schemas.microsoft.com/office/drawing/2014/main" id="{14BEA810-F9C7-B564-5128-3882B4857131}"/>
              </a:ext>
            </a:extLst>
          </p:cNvPr>
          <p:cNvGraphicFramePr>
            <a:graphicFrameLocks noGrp="1"/>
          </p:cNvGraphicFramePr>
          <p:nvPr>
            <p:ph idx="1"/>
            <p:extLst>
              <p:ext uri="{D42A27DB-BD31-4B8C-83A1-F6EECF244321}">
                <p14:modId xmlns:p14="http://schemas.microsoft.com/office/powerpoint/2010/main" val="4078710350"/>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235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DDD0-AD7C-99B0-6E40-0D9BBB0CF79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727F658-D381-E371-800D-0EE57C2C31E2}"/>
              </a:ext>
            </a:extLst>
          </p:cNvPr>
          <p:cNvSpPr>
            <a:spLocks noGrp="1"/>
          </p:cNvSpPr>
          <p:nvPr>
            <p:ph idx="1"/>
          </p:nvPr>
        </p:nvSpPr>
        <p:spPr/>
        <p:txBody>
          <a:bodyPr>
            <a:normAutofit lnSpcReduction="10000"/>
          </a:bodyPr>
          <a:lstStyle/>
          <a:p>
            <a:r>
              <a:rPr lang="en-US" b="0" i="0" u="sng" dirty="0">
                <a:effectLst/>
                <a:highlight>
                  <a:srgbClr val="FFFFFF"/>
                </a:highlight>
                <a:latin typeface="system-ui"/>
                <a:hlinkClick r:id="rId2"/>
              </a:rPr>
              <a:t>https://archive.ics.uci.edu/dataset/891/cdc+diabetes+health+indicators</a:t>
            </a:r>
            <a:endParaRPr lang="en-US" b="0" i="0" u="sng" dirty="0">
              <a:effectLst/>
              <a:highlight>
                <a:srgbClr val="FFFFFF"/>
              </a:highlight>
              <a:latin typeface="system-ui"/>
            </a:endParaRPr>
          </a:p>
          <a:p>
            <a:r>
              <a:rPr lang="en-US" b="0" i="0" dirty="0">
                <a:effectLst/>
                <a:highlight>
                  <a:srgbClr val="FFFFFF"/>
                </a:highlight>
                <a:latin typeface="system-ui"/>
              </a:rPr>
              <a:t> </a:t>
            </a:r>
            <a:r>
              <a:rPr lang="en-US" b="0" i="0" u="none" strike="noStrike" dirty="0">
                <a:effectLst/>
                <a:highlight>
                  <a:srgbClr val="FFFFFF"/>
                </a:highlight>
                <a:latin typeface="system-ui"/>
                <a:hlinkClick r:id="rId3"/>
              </a:rPr>
              <a:t>https://www.kaggle.com/datasets/alexteboul/diabetes-health-indicators-dataset/data</a:t>
            </a:r>
            <a:endParaRPr lang="en-US" u="sng" strike="noStrike" dirty="0">
              <a:highlight>
                <a:srgbClr val="FFFFFF"/>
              </a:highlight>
              <a:latin typeface="system-ui"/>
            </a:endParaRPr>
          </a:p>
          <a:p>
            <a:pPr algn="l"/>
            <a:r>
              <a:rPr lang="en-US" b="0" i="0" u="none" strike="noStrike" dirty="0">
                <a:effectLst/>
                <a:highlight>
                  <a:srgbClr val="FFFFFF"/>
                </a:highlight>
                <a:latin typeface="var(--jp-content-font-family)"/>
                <a:hlinkClick r:id="rId4"/>
              </a:rPr>
              <a:t>https://www.cdc.gov/diabetes/library/features/diabetes-and-women.html</a:t>
            </a:r>
            <a:endParaRPr lang="en-US" b="0" i="0" dirty="0">
              <a:effectLst/>
              <a:highlight>
                <a:srgbClr val="FFFFFF"/>
              </a:highlight>
              <a:latin typeface="var(--jp-content-font-family)"/>
            </a:endParaRPr>
          </a:p>
          <a:p>
            <a:pPr algn="l"/>
            <a:r>
              <a:rPr lang="en-US" b="0" i="0" u="none" strike="noStrike" dirty="0">
                <a:effectLst/>
                <a:highlight>
                  <a:srgbClr val="FFFFFF"/>
                </a:highlight>
                <a:latin typeface="var(--jp-content-font-family)"/>
                <a:hlinkClick r:id="rId5"/>
              </a:rPr>
              <a:t>https://www.cdc.gov/</a:t>
            </a:r>
            <a:endParaRPr lang="en-US" b="0" i="0" dirty="0">
              <a:effectLst/>
              <a:highlight>
                <a:srgbClr val="FFFFFF"/>
              </a:highlight>
              <a:latin typeface="var(--jp-content-font-family)"/>
            </a:endParaRPr>
          </a:p>
          <a:p>
            <a:pPr algn="l"/>
            <a:r>
              <a:rPr lang="en-US" b="0" i="0" u="none" strike="noStrike" dirty="0">
                <a:effectLst/>
                <a:highlight>
                  <a:srgbClr val="FFFFFF"/>
                </a:highlight>
                <a:latin typeface="var(--jp-content-font-family)"/>
                <a:hlinkClick r:id="rId6"/>
              </a:rPr>
              <a:t>https://www.ncbi.nlm.nih.gov/pmc/articles/PMC9408508/</a:t>
            </a:r>
            <a:endParaRPr lang="en-US" b="0" i="0" dirty="0">
              <a:effectLst/>
              <a:highlight>
                <a:srgbClr val="FFFFFF"/>
              </a:highlight>
              <a:latin typeface="var(--jp-content-font-family)"/>
            </a:endParaRPr>
          </a:p>
          <a:p>
            <a:pPr algn="l"/>
            <a:r>
              <a:rPr lang="en-US" b="0" i="0" u="none" strike="noStrike" dirty="0">
                <a:effectLst/>
                <a:highlight>
                  <a:srgbClr val="FFFFFF"/>
                </a:highlight>
                <a:latin typeface="var(--jp-content-font-family)"/>
                <a:hlinkClick r:id="rId7"/>
              </a:rPr>
              <a:t>https://www.niddk.nih.gov/health-information/diabetes/overview/healthy-living-with-diabetes?dkrd=/health-information/diabetes/overview/diet-eating-physical-activity#:~:text=Try%20to%20limit%20carbohydrates%20with,low%2Dfat%20or%20nonfat%20milk</a:t>
            </a:r>
            <a:r>
              <a:rPr lang="en-US" b="0" i="0" dirty="0">
                <a:effectLst/>
                <a:highlight>
                  <a:srgbClr val="FFFFFF"/>
                </a:highlight>
                <a:latin typeface="var(--jp-content-font-family)"/>
              </a:rPr>
              <a:t>.</a:t>
            </a:r>
          </a:p>
          <a:p>
            <a:pPr algn="l"/>
            <a:r>
              <a:rPr lang="en-US" b="0" i="0" u="none" strike="noStrike" dirty="0">
                <a:effectLst/>
                <a:highlight>
                  <a:srgbClr val="FFFFFF"/>
                </a:highlight>
                <a:latin typeface="var(--jp-content-font-family)"/>
                <a:hlinkClick r:id="rId8"/>
              </a:rPr>
              <a:t>https://www.cdc.gov/diabetes/health-equity/diabetes-by-the-numbers.html</a:t>
            </a:r>
            <a:endParaRPr lang="en-US" b="0" i="0" dirty="0">
              <a:effectLst/>
              <a:highlight>
                <a:srgbClr val="FFFFFF"/>
              </a:highlight>
              <a:latin typeface="var(--jp-content-font-family)"/>
            </a:endParaRPr>
          </a:p>
          <a:p>
            <a:pPr algn="l"/>
            <a:r>
              <a:rPr lang="en-US" b="0" i="0" u="none" strike="noStrike" dirty="0">
                <a:effectLst/>
                <a:highlight>
                  <a:srgbClr val="FFFFFF"/>
                </a:highlight>
                <a:latin typeface="var(--jp-content-font-family)"/>
                <a:hlinkClick r:id="rId9"/>
              </a:rPr>
              <a:t>https://www.cdc.gov/diabetes/library/socialmedia/infographics.html</a:t>
            </a:r>
            <a:endParaRPr lang="en-US" b="0" i="0" dirty="0">
              <a:effectLst/>
              <a:highlight>
                <a:srgbClr val="FFFFFF"/>
              </a:highlight>
              <a:latin typeface="var(--jp-content-font-family)"/>
            </a:endParaRPr>
          </a:p>
          <a:p>
            <a:r>
              <a:rPr lang="en-US" dirty="0">
                <a:hlinkClick r:id="rId10"/>
              </a:rPr>
              <a:t>https://pubmed.ncbi.nlm.nih.gov/36897358/#:~:text=Worldwide%2C%20an%20estimated%2017.7%20million,in%20diabetes%20risk%20in%20women</a:t>
            </a:r>
            <a:endParaRPr lang="en-US" dirty="0"/>
          </a:p>
        </p:txBody>
      </p:sp>
    </p:spTree>
    <p:extLst>
      <p:ext uri="{BB962C8B-B14F-4D97-AF65-F5344CB8AC3E}">
        <p14:creationId xmlns:p14="http://schemas.microsoft.com/office/powerpoint/2010/main" val="3733498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6" name="Oval 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9" name="Freeform: Shape 4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0" name="Freeform: Shape 4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 name="Oval 5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A row of samples for medical testing">
            <a:extLst>
              <a:ext uri="{FF2B5EF4-FFF2-40B4-BE49-F238E27FC236}">
                <a16:creationId xmlns:a16="http://schemas.microsoft.com/office/drawing/2014/main" id="{CF7E7C47-C9A5-74F0-3EC9-737FC94B91AB}"/>
              </a:ext>
            </a:extLst>
          </p:cNvPr>
          <p:cNvPicPr>
            <a:picLocks noChangeAspect="1"/>
          </p:cNvPicPr>
          <p:nvPr/>
        </p:nvPicPr>
        <p:blipFill rotWithShape="1">
          <a:blip r:embed="rId2">
            <a:alphaModFix/>
          </a:blip>
          <a:srcRect b="24990"/>
          <a:stretch/>
        </p:blipFill>
        <p:spPr>
          <a:xfrm>
            <a:off x="20" y="10"/>
            <a:ext cx="12190456" cy="6857990"/>
          </a:xfrm>
          <a:prstGeom prst="rect">
            <a:avLst/>
          </a:prstGeom>
        </p:spPr>
      </p:pic>
      <p:sp>
        <p:nvSpPr>
          <p:cNvPr id="32" name="Rectangle 31">
            <a:extLst>
              <a:ext uri="{FF2B5EF4-FFF2-40B4-BE49-F238E27FC236}">
                <a16:creationId xmlns:a16="http://schemas.microsoft.com/office/drawing/2014/main" id="{652F1BB8-9F6C-45D6-898D-65348D26B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A40A6-6FCD-473A-27CE-C245674848FF}"/>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6000" dirty="0">
                <a:solidFill>
                  <a:srgbClr val="FFFFFF"/>
                </a:solidFill>
              </a:rPr>
              <a:t>Thanks</a:t>
            </a:r>
          </a:p>
        </p:txBody>
      </p:sp>
      <p:sp>
        <p:nvSpPr>
          <p:cNvPr id="34" name="Oval 33">
            <a:extLst>
              <a:ext uri="{FF2B5EF4-FFF2-40B4-BE49-F238E27FC236}">
                <a16:creationId xmlns:a16="http://schemas.microsoft.com/office/drawing/2014/main" id="{DA09ABEB-FBB2-4784-AB42-132C2B7B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E19B7D6-ACF5-4FD5-9847-AA489F05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DC3951C-8573-4092-BB1C-895AB62DC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897F30D-1513-46A2-A047-AEC827A0E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484E33B-84C6-44AB-B37B-AD40DD864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2C2FFF-1C26-4710-B2B8-9DB486DAE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6D50462-DF3B-4889-8D2A-9B6BE7741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4661B72-AE95-451D-822D-E19815CF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653710-CF2E-1B49-D1F7-335EB9125BB8}"/>
              </a:ext>
            </a:extLst>
          </p:cNvPr>
          <p:cNvSpPr txBox="1"/>
          <p:nvPr/>
        </p:nvSpPr>
        <p:spPr>
          <a:xfrm>
            <a:off x="775716" y="1978816"/>
            <a:ext cx="6422736" cy="369332"/>
          </a:xfrm>
          <a:prstGeom prst="rect">
            <a:avLst/>
          </a:prstGeom>
          <a:noFill/>
        </p:spPr>
        <p:txBody>
          <a:bodyPr wrap="square">
            <a:spAutoFit/>
          </a:bodyPr>
          <a:lstStyle/>
          <a:p>
            <a:r>
              <a:rPr lang="en-US" dirty="0">
                <a:solidFill>
                  <a:schemeClr val="bg1">
                    <a:lumMod val="95000"/>
                  </a:schemeClr>
                </a:solidFill>
              </a:rPr>
              <a:t>https://github.com/franciscochavezing/DIABETES-CLASSIFICATION</a:t>
            </a:r>
          </a:p>
        </p:txBody>
      </p:sp>
    </p:spTree>
    <p:extLst>
      <p:ext uri="{BB962C8B-B14F-4D97-AF65-F5344CB8AC3E}">
        <p14:creationId xmlns:p14="http://schemas.microsoft.com/office/powerpoint/2010/main" val="307584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258B7CF-7D3E-458E-A0EF-C50451D41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B4454793-B5F3-4C84-A357-8A6E10AB4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39E97C11-36C8-D2FD-C1DA-4020301E442D}"/>
              </a:ext>
            </a:extLst>
          </p:cNvPr>
          <p:cNvSpPr>
            <a:spLocks noGrp="1"/>
          </p:cNvSpPr>
          <p:nvPr>
            <p:ph type="title"/>
          </p:nvPr>
        </p:nvSpPr>
        <p:spPr>
          <a:xfrm>
            <a:off x="777240" y="1037299"/>
            <a:ext cx="6765026" cy="1527810"/>
          </a:xfrm>
        </p:spPr>
        <p:txBody>
          <a:bodyPr anchor="b">
            <a:normAutofit/>
          </a:bodyPr>
          <a:lstStyle/>
          <a:p>
            <a:r>
              <a:rPr lang="en-US" sz="4400" dirty="0"/>
              <a:t>Dataset Selection </a:t>
            </a:r>
          </a:p>
        </p:txBody>
      </p:sp>
      <p:sp>
        <p:nvSpPr>
          <p:cNvPr id="3" name="Content Placeholder 2">
            <a:extLst>
              <a:ext uri="{FF2B5EF4-FFF2-40B4-BE49-F238E27FC236}">
                <a16:creationId xmlns:a16="http://schemas.microsoft.com/office/drawing/2014/main" id="{841FB323-DA07-4D9F-E49D-CC60E76A944B}"/>
              </a:ext>
            </a:extLst>
          </p:cNvPr>
          <p:cNvSpPr>
            <a:spLocks noGrp="1"/>
          </p:cNvSpPr>
          <p:nvPr>
            <p:ph idx="1"/>
          </p:nvPr>
        </p:nvSpPr>
        <p:spPr>
          <a:xfrm>
            <a:off x="777240" y="2971518"/>
            <a:ext cx="6765026" cy="2747963"/>
          </a:xfrm>
        </p:spPr>
        <p:txBody>
          <a:bodyPr anchor="t">
            <a:normAutofit/>
          </a:bodyPr>
          <a:lstStyle/>
          <a:p>
            <a:pPr marL="0" indent="0">
              <a:buNone/>
            </a:pPr>
            <a:r>
              <a:rPr lang="en-US" sz="1800" dirty="0"/>
              <a:t>The Diabetes Health Indicators Dataset, according to the UC Irvine Machine Learning Repository, comprises a collection of healthcare statistics and lifestyle survey responses from individuals, encompassing their diabetes diagnosis. It includes 35 features covering demographic data, laboratory test outcomes, and survey responses for each participant. The primary focus of classification is determining the health status of patients, classifying them as having diabetes, being pre-diabetic, or maintaining a healthy condition.</a:t>
            </a:r>
          </a:p>
        </p:txBody>
      </p:sp>
      <p:sp>
        <p:nvSpPr>
          <p:cNvPr id="30" name="Freeform: Shape 29">
            <a:extLst>
              <a:ext uri="{FF2B5EF4-FFF2-40B4-BE49-F238E27FC236}">
                <a16:creationId xmlns:a16="http://schemas.microsoft.com/office/drawing/2014/main" id="{6C34A46E-7333-4D42-BE18-40B230373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86" y="357441"/>
            <a:ext cx="3580214" cy="5994304"/>
          </a:xfrm>
          <a:custGeom>
            <a:avLst/>
            <a:gdLst>
              <a:gd name="connsiteX0" fmla="*/ 3127001 w 3735324"/>
              <a:gd name="connsiteY0" fmla="*/ 0 h 6254002"/>
              <a:gd name="connsiteX1" fmla="*/ 3603212 w 3735324"/>
              <a:gd name="connsiteY1" fmla="*/ 36030 h 6254002"/>
              <a:gd name="connsiteX2" fmla="*/ 3735324 w 3735324"/>
              <a:gd name="connsiteY2" fmla="*/ 59623 h 6254002"/>
              <a:gd name="connsiteX3" fmla="*/ 3735324 w 3735324"/>
              <a:gd name="connsiteY3" fmla="*/ 6194380 h 6254002"/>
              <a:gd name="connsiteX4" fmla="*/ 3603212 w 3735324"/>
              <a:gd name="connsiteY4" fmla="*/ 6217972 h 6254002"/>
              <a:gd name="connsiteX5" fmla="*/ 3127001 w 3735324"/>
              <a:gd name="connsiteY5" fmla="*/ 6254002 h 6254002"/>
              <a:gd name="connsiteX6" fmla="*/ 0 w 3735324"/>
              <a:gd name="connsiteY6" fmla="*/ 3127001 h 6254002"/>
              <a:gd name="connsiteX7" fmla="*/ 3127001 w 3735324"/>
              <a:gd name="connsiteY7" fmla="*/ 0 h 625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A3753F63-BF34-4FE9-B50C-0831B97A31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33" name="Oval 32">
              <a:extLst>
                <a:ext uri="{FF2B5EF4-FFF2-40B4-BE49-F238E27FC236}">
                  <a16:creationId xmlns:a16="http://schemas.microsoft.com/office/drawing/2014/main" id="{5D6AD2B4-0168-4100-8C04-ECE2BB5A5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99DCA1-B66C-462E-AE74-BEC2D2731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E2411A5-5D5E-4552-BA2E-C52771F1C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A4A39DC-2A41-45B0-8720-28A0B7FB1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8E7B6DF-EAE5-4B26-B4C3-485E6DF8C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r chart">
            <a:extLst>
              <a:ext uri="{FF2B5EF4-FFF2-40B4-BE49-F238E27FC236}">
                <a16:creationId xmlns:a16="http://schemas.microsoft.com/office/drawing/2014/main" id="{83FBB764-D1A6-572C-549B-81C7FED1F1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8829" y="1977780"/>
            <a:ext cx="2781945" cy="2781945"/>
          </a:xfrm>
          <a:prstGeom prst="rect">
            <a:avLst/>
          </a:prstGeom>
        </p:spPr>
      </p:pic>
    </p:spTree>
    <p:extLst>
      <p:ext uri="{BB962C8B-B14F-4D97-AF65-F5344CB8AC3E}">
        <p14:creationId xmlns:p14="http://schemas.microsoft.com/office/powerpoint/2010/main" val="418866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C55E-6581-FAA0-F7CD-F245629E6FD1}"/>
              </a:ext>
            </a:extLst>
          </p:cNvPr>
          <p:cNvSpPr>
            <a:spLocks noGrp="1"/>
          </p:cNvSpPr>
          <p:nvPr>
            <p:ph type="title"/>
          </p:nvPr>
        </p:nvSpPr>
        <p:spPr/>
        <p:txBody>
          <a:bodyPr/>
          <a:lstStyle/>
          <a:p>
            <a:r>
              <a:rPr lang="en-US"/>
              <a:t>Data info	</a:t>
            </a:r>
            <a:endParaRPr lang="en-US" dirty="0"/>
          </a:p>
        </p:txBody>
      </p:sp>
      <p:graphicFrame>
        <p:nvGraphicFramePr>
          <p:cNvPr id="23" name="Content Placeholder 2">
            <a:extLst>
              <a:ext uri="{FF2B5EF4-FFF2-40B4-BE49-F238E27FC236}">
                <a16:creationId xmlns:a16="http://schemas.microsoft.com/office/drawing/2014/main" id="{0C776EE5-1BF9-F06A-9575-1B99FBAFDC95}"/>
              </a:ext>
            </a:extLst>
          </p:cNvPr>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47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1A1F-A631-9EC3-AD12-7566C48D534E}"/>
              </a:ext>
            </a:extLst>
          </p:cNvPr>
          <p:cNvSpPr>
            <a:spLocks noGrp="1"/>
          </p:cNvSpPr>
          <p:nvPr>
            <p:ph type="title"/>
          </p:nvPr>
        </p:nvSpPr>
        <p:spPr/>
        <p:txBody>
          <a:bodyPr/>
          <a:lstStyle/>
          <a:p>
            <a:r>
              <a:rPr lang="en-US" dirty="0"/>
              <a:t>Features</a:t>
            </a:r>
          </a:p>
        </p:txBody>
      </p:sp>
      <p:graphicFrame>
        <p:nvGraphicFramePr>
          <p:cNvPr id="5" name="Content Placeholder 2">
            <a:extLst>
              <a:ext uri="{FF2B5EF4-FFF2-40B4-BE49-F238E27FC236}">
                <a16:creationId xmlns:a16="http://schemas.microsoft.com/office/drawing/2014/main" id="{BF97B0D0-330A-4622-0A5D-14DB3D9A6697}"/>
              </a:ext>
            </a:extLst>
          </p:cNvPr>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851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B19B-30E1-6277-51F8-11B5ABAFA28C}"/>
              </a:ext>
            </a:extLst>
          </p:cNvPr>
          <p:cNvSpPr>
            <a:spLocks noGrp="1"/>
          </p:cNvSpPr>
          <p:nvPr>
            <p:ph type="title"/>
          </p:nvPr>
        </p:nvSpPr>
        <p:spPr/>
        <p:txBody>
          <a:bodyPr/>
          <a:lstStyle/>
          <a:p>
            <a:r>
              <a:rPr lang="en-US" dirty="0"/>
              <a:t>Diabetes Column</a:t>
            </a:r>
          </a:p>
        </p:txBody>
      </p:sp>
      <p:pic>
        <p:nvPicPr>
          <p:cNvPr id="7" name="Picture 6">
            <a:extLst>
              <a:ext uri="{FF2B5EF4-FFF2-40B4-BE49-F238E27FC236}">
                <a16:creationId xmlns:a16="http://schemas.microsoft.com/office/drawing/2014/main" id="{A8A2F5DF-8281-6BB5-34E4-2EC69A84668D}"/>
              </a:ext>
            </a:extLst>
          </p:cNvPr>
          <p:cNvPicPr>
            <a:picLocks noChangeAspect="1"/>
          </p:cNvPicPr>
          <p:nvPr/>
        </p:nvPicPr>
        <p:blipFill>
          <a:blip r:embed="rId2"/>
          <a:stretch>
            <a:fillRect/>
          </a:stretch>
        </p:blipFill>
        <p:spPr>
          <a:xfrm>
            <a:off x="1643029" y="1690688"/>
            <a:ext cx="8905941" cy="4746660"/>
          </a:xfrm>
          <a:prstGeom prst="rect">
            <a:avLst/>
          </a:prstGeom>
        </p:spPr>
      </p:pic>
    </p:spTree>
    <p:extLst>
      <p:ext uri="{BB962C8B-B14F-4D97-AF65-F5344CB8AC3E}">
        <p14:creationId xmlns:p14="http://schemas.microsoft.com/office/powerpoint/2010/main" val="32347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DE9A-27F3-6C55-2BAC-CCCE3D4084E9}"/>
              </a:ext>
            </a:extLst>
          </p:cNvPr>
          <p:cNvSpPr>
            <a:spLocks noGrp="1"/>
          </p:cNvSpPr>
          <p:nvPr>
            <p:ph type="title"/>
          </p:nvPr>
        </p:nvSpPr>
        <p:spPr/>
        <p:txBody>
          <a:bodyPr/>
          <a:lstStyle/>
          <a:p>
            <a:r>
              <a:rPr lang="en-US" dirty="0"/>
              <a:t>High Blood Pressure Column</a:t>
            </a:r>
          </a:p>
        </p:txBody>
      </p:sp>
      <p:sp>
        <p:nvSpPr>
          <p:cNvPr id="3" name="Content Placeholder 2">
            <a:extLst>
              <a:ext uri="{FF2B5EF4-FFF2-40B4-BE49-F238E27FC236}">
                <a16:creationId xmlns:a16="http://schemas.microsoft.com/office/drawing/2014/main" id="{90E3F072-0D0C-CD2B-1EB4-DEFA6A9D9158}"/>
              </a:ext>
            </a:extLst>
          </p:cNvPr>
          <p:cNvSpPr>
            <a:spLocks noGrp="1"/>
          </p:cNvSpPr>
          <p:nvPr>
            <p:ph idx="1"/>
          </p:nvPr>
        </p:nvSpPr>
        <p:spPr>
          <a:xfrm>
            <a:off x="777240" y="1825625"/>
            <a:ext cx="6709410" cy="4351338"/>
          </a:xfrm>
        </p:spPr>
        <p:txBody>
          <a:bodyPr/>
          <a:lstStyle/>
          <a:p>
            <a:pPr marL="0" indent="0">
              <a:buNone/>
            </a:pPr>
            <a:r>
              <a:rPr lang="en-US" dirty="0"/>
              <a:t>According to the American Heart Association (AHA) guidelines high blood pressure is categorized as follows</a:t>
            </a:r>
          </a:p>
          <a:p>
            <a:r>
              <a:rPr lang="en-US" dirty="0"/>
              <a:t>Normal: Systolic &lt;120 mmHg and Diastolic &lt;80 mmHg</a:t>
            </a:r>
          </a:p>
          <a:p>
            <a:r>
              <a:rPr lang="en-US" dirty="0"/>
              <a:t>Elevated: Systolic 120-129 mmHg and Diastolic &lt;80 mmHg</a:t>
            </a:r>
          </a:p>
          <a:p>
            <a:r>
              <a:rPr lang="en-US" dirty="0"/>
              <a:t>Hypertension Stage 1: Systolic 130-139 mmHg or Diastolic 80-89 mmHg</a:t>
            </a:r>
          </a:p>
          <a:p>
            <a:r>
              <a:rPr lang="en-US" dirty="0"/>
              <a:t>Hypertension Stage 2: Systolic ≥140 mmHg or Diastolic ≥90 mmHg</a:t>
            </a:r>
          </a:p>
          <a:p>
            <a:pPr marL="0" indent="0">
              <a:buNone/>
            </a:pPr>
            <a:r>
              <a:rPr lang="en-US" dirty="0"/>
              <a:t>High Blood Pressure indicates that the individual's blood pressure falls into either the Hypertension Stage 1 or Hypertension Stage 2 category.</a:t>
            </a:r>
          </a:p>
        </p:txBody>
      </p:sp>
      <p:pic>
        <p:nvPicPr>
          <p:cNvPr id="5" name="Picture 4">
            <a:extLst>
              <a:ext uri="{FF2B5EF4-FFF2-40B4-BE49-F238E27FC236}">
                <a16:creationId xmlns:a16="http://schemas.microsoft.com/office/drawing/2014/main" id="{5228A5F8-DC82-BD5E-F346-A31B040A2A5F}"/>
              </a:ext>
            </a:extLst>
          </p:cNvPr>
          <p:cNvPicPr>
            <a:picLocks noChangeAspect="1"/>
          </p:cNvPicPr>
          <p:nvPr/>
        </p:nvPicPr>
        <p:blipFill>
          <a:blip r:embed="rId2"/>
          <a:stretch>
            <a:fillRect/>
          </a:stretch>
        </p:blipFill>
        <p:spPr>
          <a:xfrm>
            <a:off x="7667364" y="2335186"/>
            <a:ext cx="4344414" cy="2673140"/>
          </a:xfrm>
          <a:prstGeom prst="rect">
            <a:avLst/>
          </a:prstGeom>
        </p:spPr>
      </p:pic>
    </p:spTree>
    <p:extLst>
      <p:ext uri="{BB962C8B-B14F-4D97-AF65-F5344CB8AC3E}">
        <p14:creationId xmlns:p14="http://schemas.microsoft.com/office/powerpoint/2010/main" val="2436182243"/>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364</TotalTime>
  <Words>1902</Words>
  <Application>Microsoft Office PowerPoint</Application>
  <PresentationFormat>Widescreen</PresentationFormat>
  <Paragraphs>176</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AvenirNext LT Pro Medium</vt:lpstr>
      <vt:lpstr>Calibri</vt:lpstr>
      <vt:lpstr>Gill Sans Nova</vt:lpstr>
      <vt:lpstr>system-ui</vt:lpstr>
      <vt:lpstr>var(--jp-content-font-family)</vt:lpstr>
      <vt:lpstr>ConfettiVTI</vt:lpstr>
      <vt:lpstr>Diabetes Classification with Machine Learning Techniques</vt:lpstr>
      <vt:lpstr>PowerPoint Presentation</vt:lpstr>
      <vt:lpstr>Defining Diabetes</vt:lpstr>
      <vt:lpstr>Types of diabetes</vt:lpstr>
      <vt:lpstr>Dataset Selection </vt:lpstr>
      <vt:lpstr>Data info </vt:lpstr>
      <vt:lpstr>Features</vt:lpstr>
      <vt:lpstr>Diabetes Column</vt:lpstr>
      <vt:lpstr>High Blood Pressure Column</vt:lpstr>
      <vt:lpstr>High cholesterol</vt:lpstr>
      <vt:lpstr>Cholesterol check in 5 years</vt:lpstr>
      <vt:lpstr>Body Mass Index (BMI)</vt:lpstr>
      <vt:lpstr>Smoker</vt:lpstr>
      <vt:lpstr>Strokes</vt:lpstr>
      <vt:lpstr>Heart Diseaseor Attack</vt:lpstr>
      <vt:lpstr>Physical Activity</vt:lpstr>
      <vt:lpstr>Fruits and Veggies</vt:lpstr>
      <vt:lpstr>Heavy drinkers</vt:lpstr>
      <vt:lpstr>Health Care Coverage</vt:lpstr>
      <vt:lpstr>See a doctor</vt:lpstr>
      <vt:lpstr>General scale of your health</vt:lpstr>
      <vt:lpstr>Mental Health</vt:lpstr>
      <vt:lpstr>Physical Health</vt:lpstr>
      <vt:lpstr>Difficulty Walking or Climbing Stairs</vt:lpstr>
      <vt:lpstr>Gender</vt:lpstr>
      <vt:lpstr>Age</vt:lpstr>
      <vt:lpstr>Education</vt:lpstr>
      <vt:lpstr>Income</vt:lpstr>
      <vt:lpstr>Correlation Matrix</vt:lpstr>
      <vt:lpstr>Feature Selection</vt:lpstr>
      <vt:lpstr>Final predictors</vt:lpstr>
      <vt:lpstr>Machine Learning Models</vt:lpstr>
      <vt:lpstr>Logistic Regression</vt:lpstr>
      <vt:lpstr>Decision Trees</vt:lpstr>
      <vt:lpstr>Random Forest</vt:lpstr>
      <vt:lpstr>Boosting</vt:lpstr>
      <vt:lpstr>Neural Networks</vt:lpstr>
      <vt:lpstr>Summary </vt:lpstr>
      <vt:lpstr>Recommendations</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Classification with Machine Learning Techniques</dc:title>
  <dc:creator>MARIA CAMILA REYES PARDO</dc:creator>
  <cp:lastModifiedBy>Francisco Chavez Gonzalez</cp:lastModifiedBy>
  <cp:revision>3</cp:revision>
  <dcterms:created xsi:type="dcterms:W3CDTF">2024-04-10T21:29:17Z</dcterms:created>
  <dcterms:modified xsi:type="dcterms:W3CDTF">2024-04-11T03:35:30Z</dcterms:modified>
</cp:coreProperties>
</file>