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314" r:id="rId6"/>
    <p:sldId id="261" r:id="rId7"/>
    <p:sldId id="290" r:id="rId8"/>
    <p:sldId id="291" r:id="rId9"/>
    <p:sldId id="292" r:id="rId10"/>
    <p:sldId id="293" r:id="rId11"/>
    <p:sldId id="262" r:id="rId12"/>
    <p:sldId id="263" r:id="rId13"/>
    <p:sldId id="294" r:id="rId14"/>
    <p:sldId id="295" r:id="rId15"/>
    <p:sldId id="296" r:id="rId16"/>
    <p:sldId id="268" r:id="rId17"/>
    <p:sldId id="299" r:id="rId18"/>
    <p:sldId id="297" r:id="rId19"/>
    <p:sldId id="298" r:id="rId20"/>
    <p:sldId id="267" r:id="rId21"/>
    <p:sldId id="300" r:id="rId22"/>
    <p:sldId id="301" r:id="rId23"/>
    <p:sldId id="302" r:id="rId24"/>
    <p:sldId id="264" r:id="rId25"/>
    <p:sldId id="303" r:id="rId26"/>
    <p:sldId id="304" r:id="rId27"/>
    <p:sldId id="305" r:id="rId28"/>
    <p:sldId id="265" r:id="rId29"/>
    <p:sldId id="306" r:id="rId30"/>
    <p:sldId id="307" r:id="rId31"/>
    <p:sldId id="308" r:id="rId32"/>
    <p:sldId id="266" r:id="rId33"/>
    <p:sldId id="310" r:id="rId34"/>
    <p:sldId id="309" r:id="rId35"/>
    <p:sldId id="311" r:id="rId36"/>
    <p:sldId id="270" r:id="rId37"/>
    <p:sldId id="313" r:id="rId38"/>
    <p:sldId id="312" r:id="rId39"/>
    <p:sldId id="317" r:id="rId40"/>
    <p:sldId id="271" r:id="rId41"/>
    <p:sldId id="272" r:id="rId42"/>
    <p:sldId id="273" r:id="rId43"/>
    <p:sldId id="274" r:id="rId44"/>
    <p:sldId id="316" r:id="rId45"/>
    <p:sldId id="27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3" autoAdjust="0"/>
    <p:restoredTop sz="94660"/>
  </p:normalViewPr>
  <p:slideViewPr>
    <p:cSldViewPr snapToGrid="0" snapToObjects="1">
      <p:cViewPr>
        <p:scale>
          <a:sx n="83" d="100"/>
          <a:sy n="83" d="100"/>
        </p:scale>
        <p:origin x="993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41690-7A6E-492D-9053-12DB1C0EA37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F6F407-90E1-4A6E-8E69-F033E31382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Credit card default prediction is crucial in financial risk management.</a:t>
          </a:r>
        </a:p>
      </dgm:t>
    </dgm:pt>
    <dgm:pt modelId="{92973B83-6FE9-444E-8A0E-BB49C02FF743}" type="parTrans" cxnId="{4AA2DAFD-98AA-49DC-BDFF-A11425699EF9}">
      <dgm:prSet/>
      <dgm:spPr/>
      <dgm:t>
        <a:bodyPr/>
        <a:lstStyle/>
        <a:p>
          <a:endParaRPr lang="en-US"/>
        </a:p>
      </dgm:t>
    </dgm:pt>
    <dgm:pt modelId="{56CBBD5E-D4AA-44AD-A073-1FA474DA0C95}" type="sibTrans" cxnId="{4AA2DAFD-98AA-49DC-BDFF-A11425699E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84F159-3A07-4D20-894C-D54BD2A114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Utilized dataset from UCI repository (30,000 records).</a:t>
          </a:r>
        </a:p>
      </dgm:t>
    </dgm:pt>
    <dgm:pt modelId="{7531C42C-0758-4853-802A-8957FBEA0FAE}" type="parTrans" cxnId="{3C3A0C3D-839B-4079-BFB2-EB47C20B55DA}">
      <dgm:prSet/>
      <dgm:spPr/>
      <dgm:t>
        <a:bodyPr/>
        <a:lstStyle/>
        <a:p>
          <a:endParaRPr lang="en-US"/>
        </a:p>
      </dgm:t>
    </dgm:pt>
    <dgm:pt modelId="{700000D4-61D6-495D-96DD-FD1C78090B00}" type="sibTrans" cxnId="{3C3A0C3D-839B-4079-BFB2-EB47C20B55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B1D7A7-E3E8-4799-B0CD-4E17F4D9A5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Models used: Logistic Regression, Decision Tree, Random Forest, </a:t>
          </a:r>
          <a:r>
            <a:rPr lang="en-US" dirty="0" err="1"/>
            <a:t>SVM,AdaBoost</a:t>
          </a:r>
          <a:r>
            <a:rPr lang="en-US" dirty="0"/>
            <a:t>.</a:t>
          </a:r>
        </a:p>
      </dgm:t>
    </dgm:pt>
    <dgm:pt modelId="{177F8666-8421-4AC7-8004-D3EE904D3CB5}" type="parTrans" cxnId="{EC06FBD1-7234-47F2-AB13-BE82939D6CC7}">
      <dgm:prSet/>
      <dgm:spPr/>
      <dgm:t>
        <a:bodyPr/>
        <a:lstStyle/>
        <a:p>
          <a:endParaRPr lang="en-US"/>
        </a:p>
      </dgm:t>
    </dgm:pt>
    <dgm:pt modelId="{DB330C28-42FE-4EAB-A741-7F1F52B4D4C4}" type="sibTrans" cxnId="{EC06FBD1-7234-47F2-AB13-BE82939D6C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88882D-3A8F-4FD4-9704-CB8F5F7EB4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Performance evaluated using accuracy, precision, recall, F1-score, ROC-AUC.</a:t>
          </a:r>
        </a:p>
      </dgm:t>
    </dgm:pt>
    <dgm:pt modelId="{0A7163F6-2275-4C97-B2B7-8EDA6E530EC9}" type="parTrans" cxnId="{A6F3486B-F252-43E9-9CCB-54AA8CB7E234}">
      <dgm:prSet/>
      <dgm:spPr/>
      <dgm:t>
        <a:bodyPr/>
        <a:lstStyle/>
        <a:p>
          <a:endParaRPr lang="en-US"/>
        </a:p>
      </dgm:t>
    </dgm:pt>
    <dgm:pt modelId="{876E0FD9-3C42-43EB-9C3A-9B0FCA2899D8}" type="sibTrans" cxnId="{A6F3486B-F252-43E9-9CCB-54AA8CB7E2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8CE391-0743-4A1F-A5C6-0E3B1D11B5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Tools: GitHub (version control), Google </a:t>
          </a:r>
          <a:r>
            <a:rPr lang="en-US" dirty="0" err="1"/>
            <a:t>Colab</a:t>
          </a:r>
          <a:r>
            <a:rPr lang="en-US" dirty="0"/>
            <a:t> (development).</a:t>
          </a:r>
        </a:p>
      </dgm:t>
    </dgm:pt>
    <dgm:pt modelId="{64BB3C6D-DC37-4B5E-AC96-2E25C887262C}" type="parTrans" cxnId="{19C2E3EA-3F1A-4695-B6B6-84D0FF2C92B1}">
      <dgm:prSet/>
      <dgm:spPr/>
      <dgm:t>
        <a:bodyPr/>
        <a:lstStyle/>
        <a:p>
          <a:endParaRPr lang="en-US"/>
        </a:p>
      </dgm:t>
    </dgm:pt>
    <dgm:pt modelId="{FD9BF266-D9B7-4E36-9417-D06C90764552}" type="sibTrans" cxnId="{19C2E3EA-3F1A-4695-B6B6-84D0FF2C92B1}">
      <dgm:prSet/>
      <dgm:spPr/>
      <dgm:t>
        <a:bodyPr/>
        <a:lstStyle/>
        <a:p>
          <a:endParaRPr lang="en-US"/>
        </a:p>
      </dgm:t>
    </dgm:pt>
    <dgm:pt modelId="{98F3BD2F-2867-4CEB-A61A-87E3B1C21147}" type="pres">
      <dgm:prSet presAssocID="{07641690-7A6E-492D-9053-12DB1C0EA378}" presName="root" presStyleCnt="0">
        <dgm:presLayoutVars>
          <dgm:dir/>
          <dgm:resizeHandles val="exact"/>
        </dgm:presLayoutVars>
      </dgm:prSet>
      <dgm:spPr/>
    </dgm:pt>
    <dgm:pt modelId="{02ACA206-EBF0-4063-ADFA-E176B5AEDB86}" type="pres">
      <dgm:prSet presAssocID="{07641690-7A6E-492D-9053-12DB1C0EA378}" presName="container" presStyleCnt="0">
        <dgm:presLayoutVars>
          <dgm:dir/>
          <dgm:resizeHandles val="exact"/>
        </dgm:presLayoutVars>
      </dgm:prSet>
      <dgm:spPr/>
    </dgm:pt>
    <dgm:pt modelId="{F05B6182-3ACB-4CE3-A8DE-833F078D452F}" type="pres">
      <dgm:prSet presAssocID="{D7F6F407-90E1-4A6E-8E69-F033E3138243}" presName="compNode" presStyleCnt="0"/>
      <dgm:spPr/>
    </dgm:pt>
    <dgm:pt modelId="{BC347435-C654-4DA8-AE2F-637542154FE8}" type="pres">
      <dgm:prSet presAssocID="{D7F6F407-90E1-4A6E-8E69-F033E3138243}" presName="iconBgRect" presStyleLbl="bgShp" presStyleIdx="0" presStyleCnt="5"/>
      <dgm:spPr/>
    </dgm:pt>
    <dgm:pt modelId="{26C65EE6-E428-4D0D-94A0-00E6244ABFEB}" type="pres">
      <dgm:prSet presAssocID="{D7F6F407-90E1-4A6E-8E69-F033E31382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355A6FE9-DDD1-4A76-8869-6A968C2C8E17}" type="pres">
      <dgm:prSet presAssocID="{D7F6F407-90E1-4A6E-8E69-F033E3138243}" presName="spaceRect" presStyleCnt="0"/>
      <dgm:spPr/>
    </dgm:pt>
    <dgm:pt modelId="{455BE8DC-3428-485E-966E-80F0AE8E1793}" type="pres">
      <dgm:prSet presAssocID="{D7F6F407-90E1-4A6E-8E69-F033E3138243}" presName="textRect" presStyleLbl="revTx" presStyleIdx="0" presStyleCnt="5">
        <dgm:presLayoutVars>
          <dgm:chMax val="1"/>
          <dgm:chPref val="1"/>
        </dgm:presLayoutVars>
      </dgm:prSet>
      <dgm:spPr/>
    </dgm:pt>
    <dgm:pt modelId="{A6505FB1-EC5C-4CA3-9DB7-9BE79AC86729}" type="pres">
      <dgm:prSet presAssocID="{56CBBD5E-D4AA-44AD-A073-1FA474DA0C95}" presName="sibTrans" presStyleLbl="sibTrans2D1" presStyleIdx="0" presStyleCnt="0"/>
      <dgm:spPr/>
    </dgm:pt>
    <dgm:pt modelId="{FA070F60-58D1-49C6-BC29-86644EB6870D}" type="pres">
      <dgm:prSet presAssocID="{A684F159-3A07-4D20-894C-D54BD2A11464}" presName="compNode" presStyleCnt="0"/>
      <dgm:spPr/>
    </dgm:pt>
    <dgm:pt modelId="{BC308A4F-FABF-4989-87E7-80DFF2007DAF}" type="pres">
      <dgm:prSet presAssocID="{A684F159-3A07-4D20-894C-D54BD2A11464}" presName="iconBgRect" presStyleLbl="bgShp" presStyleIdx="1" presStyleCnt="5"/>
      <dgm:spPr/>
    </dgm:pt>
    <dgm:pt modelId="{7962CCD5-026C-49EA-9A7D-AC85B669AE2E}" type="pres">
      <dgm:prSet presAssocID="{A684F159-3A07-4D20-894C-D54BD2A1146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E0F9910-2AB6-4739-A5B3-9539F252D89E}" type="pres">
      <dgm:prSet presAssocID="{A684F159-3A07-4D20-894C-D54BD2A11464}" presName="spaceRect" presStyleCnt="0"/>
      <dgm:spPr/>
    </dgm:pt>
    <dgm:pt modelId="{E87C0E41-0230-4565-9DD7-76437BE114BC}" type="pres">
      <dgm:prSet presAssocID="{A684F159-3A07-4D20-894C-D54BD2A11464}" presName="textRect" presStyleLbl="revTx" presStyleIdx="1" presStyleCnt="5">
        <dgm:presLayoutVars>
          <dgm:chMax val="1"/>
          <dgm:chPref val="1"/>
        </dgm:presLayoutVars>
      </dgm:prSet>
      <dgm:spPr/>
    </dgm:pt>
    <dgm:pt modelId="{02236518-286D-4B3B-BA2D-2177BA8501F3}" type="pres">
      <dgm:prSet presAssocID="{700000D4-61D6-495D-96DD-FD1C78090B00}" presName="sibTrans" presStyleLbl="sibTrans2D1" presStyleIdx="0" presStyleCnt="0"/>
      <dgm:spPr/>
    </dgm:pt>
    <dgm:pt modelId="{D8098D5B-45D0-4906-8538-5C349EA399AD}" type="pres">
      <dgm:prSet presAssocID="{D1B1D7A7-E3E8-4799-B0CD-4E17F4D9A504}" presName="compNode" presStyleCnt="0"/>
      <dgm:spPr/>
    </dgm:pt>
    <dgm:pt modelId="{78A74A9F-E9BE-4191-B2A4-896556A7E487}" type="pres">
      <dgm:prSet presAssocID="{D1B1D7A7-E3E8-4799-B0CD-4E17F4D9A504}" presName="iconBgRect" presStyleLbl="bgShp" presStyleIdx="2" presStyleCnt="5"/>
      <dgm:spPr/>
    </dgm:pt>
    <dgm:pt modelId="{C2F9EF4D-F327-4510-A99A-6FC7A0A7C117}" type="pres">
      <dgm:prSet presAssocID="{D1B1D7A7-E3E8-4799-B0CD-4E17F4D9A50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EE308C3-F206-419B-B688-22171484C298}" type="pres">
      <dgm:prSet presAssocID="{D1B1D7A7-E3E8-4799-B0CD-4E17F4D9A504}" presName="spaceRect" presStyleCnt="0"/>
      <dgm:spPr/>
    </dgm:pt>
    <dgm:pt modelId="{79033832-A6EC-49C7-B4BA-89F2C54A6188}" type="pres">
      <dgm:prSet presAssocID="{D1B1D7A7-E3E8-4799-B0CD-4E17F4D9A504}" presName="textRect" presStyleLbl="revTx" presStyleIdx="2" presStyleCnt="5">
        <dgm:presLayoutVars>
          <dgm:chMax val="1"/>
          <dgm:chPref val="1"/>
        </dgm:presLayoutVars>
      </dgm:prSet>
      <dgm:spPr/>
    </dgm:pt>
    <dgm:pt modelId="{B8A152DF-3F55-42E8-8384-6C1D19730FDF}" type="pres">
      <dgm:prSet presAssocID="{DB330C28-42FE-4EAB-A741-7F1F52B4D4C4}" presName="sibTrans" presStyleLbl="sibTrans2D1" presStyleIdx="0" presStyleCnt="0"/>
      <dgm:spPr/>
    </dgm:pt>
    <dgm:pt modelId="{CFB5A7D7-F7E8-4C27-8EF3-BAAE269BFA2F}" type="pres">
      <dgm:prSet presAssocID="{D388882D-3A8F-4FD4-9704-CB8F5F7EB4C5}" presName="compNode" presStyleCnt="0"/>
      <dgm:spPr/>
    </dgm:pt>
    <dgm:pt modelId="{E9CFB6CC-63B5-4FC7-ACB8-6E473017964F}" type="pres">
      <dgm:prSet presAssocID="{D388882D-3A8F-4FD4-9704-CB8F5F7EB4C5}" presName="iconBgRect" presStyleLbl="bgShp" presStyleIdx="3" presStyleCnt="5"/>
      <dgm:spPr/>
    </dgm:pt>
    <dgm:pt modelId="{665720F1-3747-4A12-B78B-B591FC71B530}" type="pres">
      <dgm:prSet presAssocID="{D388882D-3A8F-4FD4-9704-CB8F5F7EB4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DB32180-CEF0-493C-9798-2C680A0B680B}" type="pres">
      <dgm:prSet presAssocID="{D388882D-3A8F-4FD4-9704-CB8F5F7EB4C5}" presName="spaceRect" presStyleCnt="0"/>
      <dgm:spPr/>
    </dgm:pt>
    <dgm:pt modelId="{626F3A85-E7FF-4E64-AA1F-3389188AD453}" type="pres">
      <dgm:prSet presAssocID="{D388882D-3A8F-4FD4-9704-CB8F5F7EB4C5}" presName="textRect" presStyleLbl="revTx" presStyleIdx="3" presStyleCnt="5">
        <dgm:presLayoutVars>
          <dgm:chMax val="1"/>
          <dgm:chPref val="1"/>
        </dgm:presLayoutVars>
      </dgm:prSet>
      <dgm:spPr/>
    </dgm:pt>
    <dgm:pt modelId="{3FB39C0A-46E7-45D0-9FF0-C76AC3CE60D0}" type="pres">
      <dgm:prSet presAssocID="{876E0FD9-3C42-43EB-9C3A-9B0FCA2899D8}" presName="sibTrans" presStyleLbl="sibTrans2D1" presStyleIdx="0" presStyleCnt="0"/>
      <dgm:spPr/>
    </dgm:pt>
    <dgm:pt modelId="{0ACE4EDD-480B-46F5-B45F-5BE1E5963CF9}" type="pres">
      <dgm:prSet presAssocID="{888CE391-0743-4A1F-A5C6-0E3B1D11B5A7}" presName="compNode" presStyleCnt="0"/>
      <dgm:spPr/>
    </dgm:pt>
    <dgm:pt modelId="{32481EE4-A82B-4D58-B931-74E309DE048F}" type="pres">
      <dgm:prSet presAssocID="{888CE391-0743-4A1F-A5C6-0E3B1D11B5A7}" presName="iconBgRect" presStyleLbl="bgShp" presStyleIdx="4" presStyleCnt="5"/>
      <dgm:spPr/>
    </dgm:pt>
    <dgm:pt modelId="{D6E79C03-02DC-4187-B137-A032BE02E314}" type="pres">
      <dgm:prSet presAssocID="{888CE391-0743-4A1F-A5C6-0E3B1D11B5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8452E62-FFA0-439F-96C0-5701F4862EE8}" type="pres">
      <dgm:prSet presAssocID="{888CE391-0743-4A1F-A5C6-0E3B1D11B5A7}" presName="spaceRect" presStyleCnt="0"/>
      <dgm:spPr/>
    </dgm:pt>
    <dgm:pt modelId="{3EB2E439-BFB3-46D3-A6D2-5DC908558962}" type="pres">
      <dgm:prSet presAssocID="{888CE391-0743-4A1F-A5C6-0E3B1D11B5A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C167F28-94D5-43BB-9834-87EA47575A7F}" type="presOf" srcId="{876E0FD9-3C42-43EB-9C3A-9B0FCA2899D8}" destId="{3FB39C0A-46E7-45D0-9FF0-C76AC3CE60D0}" srcOrd="0" destOrd="0" presId="urn:microsoft.com/office/officeart/2018/2/layout/IconCircleList"/>
    <dgm:cxn modelId="{3C3A0C3D-839B-4079-BFB2-EB47C20B55DA}" srcId="{07641690-7A6E-492D-9053-12DB1C0EA378}" destId="{A684F159-3A07-4D20-894C-D54BD2A11464}" srcOrd="1" destOrd="0" parTransId="{7531C42C-0758-4853-802A-8957FBEA0FAE}" sibTransId="{700000D4-61D6-495D-96DD-FD1C78090B00}"/>
    <dgm:cxn modelId="{0B1BAC5B-6266-4090-90ED-FEB387CB9B35}" type="presOf" srcId="{D7F6F407-90E1-4A6E-8E69-F033E3138243}" destId="{455BE8DC-3428-485E-966E-80F0AE8E1793}" srcOrd="0" destOrd="0" presId="urn:microsoft.com/office/officeart/2018/2/layout/IconCircleList"/>
    <dgm:cxn modelId="{5269BE68-7EA1-4D06-ABD0-092E3DDC8B81}" type="presOf" srcId="{D1B1D7A7-E3E8-4799-B0CD-4E17F4D9A504}" destId="{79033832-A6EC-49C7-B4BA-89F2C54A6188}" srcOrd="0" destOrd="0" presId="urn:microsoft.com/office/officeart/2018/2/layout/IconCircleList"/>
    <dgm:cxn modelId="{A6F3486B-F252-43E9-9CCB-54AA8CB7E234}" srcId="{07641690-7A6E-492D-9053-12DB1C0EA378}" destId="{D388882D-3A8F-4FD4-9704-CB8F5F7EB4C5}" srcOrd="3" destOrd="0" parTransId="{0A7163F6-2275-4C97-B2B7-8EDA6E530EC9}" sibTransId="{876E0FD9-3C42-43EB-9C3A-9B0FCA2899D8}"/>
    <dgm:cxn modelId="{DC9B0079-C135-494B-B39B-6A3B3E05FC4D}" type="presOf" srcId="{700000D4-61D6-495D-96DD-FD1C78090B00}" destId="{02236518-286D-4B3B-BA2D-2177BA8501F3}" srcOrd="0" destOrd="0" presId="urn:microsoft.com/office/officeart/2018/2/layout/IconCircleList"/>
    <dgm:cxn modelId="{2638AE8B-FF5C-40BD-A933-6A62A44FAD89}" type="presOf" srcId="{DB330C28-42FE-4EAB-A741-7F1F52B4D4C4}" destId="{B8A152DF-3F55-42E8-8384-6C1D19730FDF}" srcOrd="0" destOrd="0" presId="urn:microsoft.com/office/officeart/2018/2/layout/IconCircleList"/>
    <dgm:cxn modelId="{2926E695-031A-4026-A168-C9A1DA8EADFD}" type="presOf" srcId="{888CE391-0743-4A1F-A5C6-0E3B1D11B5A7}" destId="{3EB2E439-BFB3-46D3-A6D2-5DC908558962}" srcOrd="0" destOrd="0" presId="urn:microsoft.com/office/officeart/2018/2/layout/IconCircleList"/>
    <dgm:cxn modelId="{C28F3EAD-31CE-4E44-9D4F-D40EA5586686}" type="presOf" srcId="{56CBBD5E-D4AA-44AD-A073-1FA474DA0C95}" destId="{A6505FB1-EC5C-4CA3-9DB7-9BE79AC86729}" srcOrd="0" destOrd="0" presId="urn:microsoft.com/office/officeart/2018/2/layout/IconCircleList"/>
    <dgm:cxn modelId="{826CACB0-0EDB-476D-B9D8-AF337F574267}" type="presOf" srcId="{D388882D-3A8F-4FD4-9704-CB8F5F7EB4C5}" destId="{626F3A85-E7FF-4E64-AA1F-3389188AD453}" srcOrd="0" destOrd="0" presId="urn:microsoft.com/office/officeart/2018/2/layout/IconCircleList"/>
    <dgm:cxn modelId="{5573CEC1-5CD0-4D15-8196-109EFC393DAC}" type="presOf" srcId="{07641690-7A6E-492D-9053-12DB1C0EA378}" destId="{98F3BD2F-2867-4CEB-A61A-87E3B1C21147}" srcOrd="0" destOrd="0" presId="urn:microsoft.com/office/officeart/2018/2/layout/IconCircleList"/>
    <dgm:cxn modelId="{EC06FBD1-7234-47F2-AB13-BE82939D6CC7}" srcId="{07641690-7A6E-492D-9053-12DB1C0EA378}" destId="{D1B1D7A7-E3E8-4799-B0CD-4E17F4D9A504}" srcOrd="2" destOrd="0" parTransId="{177F8666-8421-4AC7-8004-D3EE904D3CB5}" sibTransId="{DB330C28-42FE-4EAB-A741-7F1F52B4D4C4}"/>
    <dgm:cxn modelId="{766522DD-FE1E-41D3-9249-CE00AB2DF16C}" type="presOf" srcId="{A684F159-3A07-4D20-894C-D54BD2A11464}" destId="{E87C0E41-0230-4565-9DD7-76437BE114BC}" srcOrd="0" destOrd="0" presId="urn:microsoft.com/office/officeart/2018/2/layout/IconCircleList"/>
    <dgm:cxn modelId="{19C2E3EA-3F1A-4695-B6B6-84D0FF2C92B1}" srcId="{07641690-7A6E-492D-9053-12DB1C0EA378}" destId="{888CE391-0743-4A1F-A5C6-0E3B1D11B5A7}" srcOrd="4" destOrd="0" parTransId="{64BB3C6D-DC37-4B5E-AC96-2E25C887262C}" sibTransId="{FD9BF266-D9B7-4E36-9417-D06C90764552}"/>
    <dgm:cxn modelId="{4AA2DAFD-98AA-49DC-BDFF-A11425699EF9}" srcId="{07641690-7A6E-492D-9053-12DB1C0EA378}" destId="{D7F6F407-90E1-4A6E-8E69-F033E3138243}" srcOrd="0" destOrd="0" parTransId="{92973B83-6FE9-444E-8A0E-BB49C02FF743}" sibTransId="{56CBBD5E-D4AA-44AD-A073-1FA474DA0C95}"/>
    <dgm:cxn modelId="{A5D8EDA9-E610-4BE7-8D67-FEA72E9DDD42}" type="presParOf" srcId="{98F3BD2F-2867-4CEB-A61A-87E3B1C21147}" destId="{02ACA206-EBF0-4063-ADFA-E176B5AEDB86}" srcOrd="0" destOrd="0" presId="urn:microsoft.com/office/officeart/2018/2/layout/IconCircleList"/>
    <dgm:cxn modelId="{4155E6A3-7A02-4CDE-ACDE-181AA9698AF0}" type="presParOf" srcId="{02ACA206-EBF0-4063-ADFA-E176B5AEDB86}" destId="{F05B6182-3ACB-4CE3-A8DE-833F078D452F}" srcOrd="0" destOrd="0" presId="urn:microsoft.com/office/officeart/2018/2/layout/IconCircleList"/>
    <dgm:cxn modelId="{40D9AC9B-8E5C-4154-AB20-AD825B9DBF95}" type="presParOf" srcId="{F05B6182-3ACB-4CE3-A8DE-833F078D452F}" destId="{BC347435-C654-4DA8-AE2F-637542154FE8}" srcOrd="0" destOrd="0" presId="urn:microsoft.com/office/officeart/2018/2/layout/IconCircleList"/>
    <dgm:cxn modelId="{0FCA24F6-E145-4237-B6A4-B4DF73B537CD}" type="presParOf" srcId="{F05B6182-3ACB-4CE3-A8DE-833F078D452F}" destId="{26C65EE6-E428-4D0D-94A0-00E6244ABFEB}" srcOrd="1" destOrd="0" presId="urn:microsoft.com/office/officeart/2018/2/layout/IconCircleList"/>
    <dgm:cxn modelId="{F9BE31D9-5A1B-42B3-978C-C5D30C36F0D0}" type="presParOf" srcId="{F05B6182-3ACB-4CE3-A8DE-833F078D452F}" destId="{355A6FE9-DDD1-4A76-8869-6A968C2C8E17}" srcOrd="2" destOrd="0" presId="urn:microsoft.com/office/officeart/2018/2/layout/IconCircleList"/>
    <dgm:cxn modelId="{193CCBB7-DC5A-41A2-B058-1A6C38599D98}" type="presParOf" srcId="{F05B6182-3ACB-4CE3-A8DE-833F078D452F}" destId="{455BE8DC-3428-485E-966E-80F0AE8E1793}" srcOrd="3" destOrd="0" presId="urn:microsoft.com/office/officeart/2018/2/layout/IconCircleList"/>
    <dgm:cxn modelId="{F1B166B4-F641-4FA2-B33B-97DB3282B67D}" type="presParOf" srcId="{02ACA206-EBF0-4063-ADFA-E176B5AEDB86}" destId="{A6505FB1-EC5C-4CA3-9DB7-9BE79AC86729}" srcOrd="1" destOrd="0" presId="urn:microsoft.com/office/officeart/2018/2/layout/IconCircleList"/>
    <dgm:cxn modelId="{453113B7-1A3F-49DA-ACF2-7D0D1C99ECD7}" type="presParOf" srcId="{02ACA206-EBF0-4063-ADFA-E176B5AEDB86}" destId="{FA070F60-58D1-49C6-BC29-86644EB6870D}" srcOrd="2" destOrd="0" presId="urn:microsoft.com/office/officeart/2018/2/layout/IconCircleList"/>
    <dgm:cxn modelId="{BDB1816C-72AD-436D-A87C-CC0EAEF814D2}" type="presParOf" srcId="{FA070F60-58D1-49C6-BC29-86644EB6870D}" destId="{BC308A4F-FABF-4989-87E7-80DFF2007DAF}" srcOrd="0" destOrd="0" presId="urn:microsoft.com/office/officeart/2018/2/layout/IconCircleList"/>
    <dgm:cxn modelId="{893328E1-0611-4A2D-BD63-E7C612717D6A}" type="presParOf" srcId="{FA070F60-58D1-49C6-BC29-86644EB6870D}" destId="{7962CCD5-026C-49EA-9A7D-AC85B669AE2E}" srcOrd="1" destOrd="0" presId="urn:microsoft.com/office/officeart/2018/2/layout/IconCircleList"/>
    <dgm:cxn modelId="{D89AFC98-7D75-41D1-A350-23C6C2ADA129}" type="presParOf" srcId="{FA070F60-58D1-49C6-BC29-86644EB6870D}" destId="{0E0F9910-2AB6-4739-A5B3-9539F252D89E}" srcOrd="2" destOrd="0" presId="urn:microsoft.com/office/officeart/2018/2/layout/IconCircleList"/>
    <dgm:cxn modelId="{EA1EB3DB-8396-4A3F-AE59-AA9A8A3374D6}" type="presParOf" srcId="{FA070F60-58D1-49C6-BC29-86644EB6870D}" destId="{E87C0E41-0230-4565-9DD7-76437BE114BC}" srcOrd="3" destOrd="0" presId="urn:microsoft.com/office/officeart/2018/2/layout/IconCircleList"/>
    <dgm:cxn modelId="{9D45AD0A-91C8-488E-AA32-1F56D598E21F}" type="presParOf" srcId="{02ACA206-EBF0-4063-ADFA-E176B5AEDB86}" destId="{02236518-286D-4B3B-BA2D-2177BA8501F3}" srcOrd="3" destOrd="0" presId="urn:microsoft.com/office/officeart/2018/2/layout/IconCircleList"/>
    <dgm:cxn modelId="{A1FB9787-4D48-4A19-B646-7C340F340D5C}" type="presParOf" srcId="{02ACA206-EBF0-4063-ADFA-E176B5AEDB86}" destId="{D8098D5B-45D0-4906-8538-5C349EA399AD}" srcOrd="4" destOrd="0" presId="urn:microsoft.com/office/officeart/2018/2/layout/IconCircleList"/>
    <dgm:cxn modelId="{B9F455D1-D647-4813-81CC-FCE60B056152}" type="presParOf" srcId="{D8098D5B-45D0-4906-8538-5C349EA399AD}" destId="{78A74A9F-E9BE-4191-B2A4-896556A7E487}" srcOrd="0" destOrd="0" presId="urn:microsoft.com/office/officeart/2018/2/layout/IconCircleList"/>
    <dgm:cxn modelId="{5C4C0AB2-C099-406B-A2FF-DEA0A25DE46A}" type="presParOf" srcId="{D8098D5B-45D0-4906-8538-5C349EA399AD}" destId="{C2F9EF4D-F327-4510-A99A-6FC7A0A7C117}" srcOrd="1" destOrd="0" presId="urn:microsoft.com/office/officeart/2018/2/layout/IconCircleList"/>
    <dgm:cxn modelId="{E55954B2-9222-4009-B9D5-81F898390843}" type="presParOf" srcId="{D8098D5B-45D0-4906-8538-5C349EA399AD}" destId="{AEE308C3-F206-419B-B688-22171484C298}" srcOrd="2" destOrd="0" presId="urn:microsoft.com/office/officeart/2018/2/layout/IconCircleList"/>
    <dgm:cxn modelId="{46CA6795-13EC-4BF4-A9BE-911CA6E0F3D7}" type="presParOf" srcId="{D8098D5B-45D0-4906-8538-5C349EA399AD}" destId="{79033832-A6EC-49C7-B4BA-89F2C54A6188}" srcOrd="3" destOrd="0" presId="urn:microsoft.com/office/officeart/2018/2/layout/IconCircleList"/>
    <dgm:cxn modelId="{699C0D74-3801-4224-9F5A-F741CDDD50AA}" type="presParOf" srcId="{02ACA206-EBF0-4063-ADFA-E176B5AEDB86}" destId="{B8A152DF-3F55-42E8-8384-6C1D19730FDF}" srcOrd="5" destOrd="0" presId="urn:microsoft.com/office/officeart/2018/2/layout/IconCircleList"/>
    <dgm:cxn modelId="{035EEA78-1BD8-489D-B556-38DF06356594}" type="presParOf" srcId="{02ACA206-EBF0-4063-ADFA-E176B5AEDB86}" destId="{CFB5A7D7-F7E8-4C27-8EF3-BAAE269BFA2F}" srcOrd="6" destOrd="0" presId="urn:microsoft.com/office/officeart/2018/2/layout/IconCircleList"/>
    <dgm:cxn modelId="{17801A85-DEDC-4266-8EF7-F4C0FBD47655}" type="presParOf" srcId="{CFB5A7D7-F7E8-4C27-8EF3-BAAE269BFA2F}" destId="{E9CFB6CC-63B5-4FC7-ACB8-6E473017964F}" srcOrd="0" destOrd="0" presId="urn:microsoft.com/office/officeart/2018/2/layout/IconCircleList"/>
    <dgm:cxn modelId="{2FCEE5DA-5A60-4C83-AAFD-817FCD89982F}" type="presParOf" srcId="{CFB5A7D7-F7E8-4C27-8EF3-BAAE269BFA2F}" destId="{665720F1-3747-4A12-B78B-B591FC71B530}" srcOrd="1" destOrd="0" presId="urn:microsoft.com/office/officeart/2018/2/layout/IconCircleList"/>
    <dgm:cxn modelId="{CECC1F4F-E20A-4329-8C9D-312B95BC99E5}" type="presParOf" srcId="{CFB5A7D7-F7E8-4C27-8EF3-BAAE269BFA2F}" destId="{3DB32180-CEF0-493C-9798-2C680A0B680B}" srcOrd="2" destOrd="0" presId="urn:microsoft.com/office/officeart/2018/2/layout/IconCircleList"/>
    <dgm:cxn modelId="{09CF5319-7EE8-4AB8-8913-77C08AEF34C5}" type="presParOf" srcId="{CFB5A7D7-F7E8-4C27-8EF3-BAAE269BFA2F}" destId="{626F3A85-E7FF-4E64-AA1F-3389188AD453}" srcOrd="3" destOrd="0" presId="urn:microsoft.com/office/officeart/2018/2/layout/IconCircleList"/>
    <dgm:cxn modelId="{7F4E951D-5925-4AC4-8BDC-3FD2F835BA60}" type="presParOf" srcId="{02ACA206-EBF0-4063-ADFA-E176B5AEDB86}" destId="{3FB39C0A-46E7-45D0-9FF0-C76AC3CE60D0}" srcOrd="7" destOrd="0" presId="urn:microsoft.com/office/officeart/2018/2/layout/IconCircleList"/>
    <dgm:cxn modelId="{2AC39351-56ED-4DD0-90BF-431E020C9B86}" type="presParOf" srcId="{02ACA206-EBF0-4063-ADFA-E176B5AEDB86}" destId="{0ACE4EDD-480B-46F5-B45F-5BE1E5963CF9}" srcOrd="8" destOrd="0" presId="urn:microsoft.com/office/officeart/2018/2/layout/IconCircleList"/>
    <dgm:cxn modelId="{F01E1A36-6494-48F0-8240-CF7EA08D5518}" type="presParOf" srcId="{0ACE4EDD-480B-46F5-B45F-5BE1E5963CF9}" destId="{32481EE4-A82B-4D58-B931-74E309DE048F}" srcOrd="0" destOrd="0" presId="urn:microsoft.com/office/officeart/2018/2/layout/IconCircleList"/>
    <dgm:cxn modelId="{3449674C-08C4-45CF-B2B5-71C5DC2B2AA1}" type="presParOf" srcId="{0ACE4EDD-480B-46F5-B45F-5BE1E5963CF9}" destId="{D6E79C03-02DC-4187-B137-A032BE02E314}" srcOrd="1" destOrd="0" presId="urn:microsoft.com/office/officeart/2018/2/layout/IconCircleList"/>
    <dgm:cxn modelId="{31C17DC8-CB3C-43C9-83EE-A4011E10D45A}" type="presParOf" srcId="{0ACE4EDD-480B-46F5-B45F-5BE1E5963CF9}" destId="{58452E62-FFA0-439F-96C0-5701F4862EE8}" srcOrd="2" destOrd="0" presId="urn:microsoft.com/office/officeart/2018/2/layout/IconCircleList"/>
    <dgm:cxn modelId="{1DBCC479-03AF-4E20-A5D4-31C1E0341032}" type="presParOf" srcId="{0ACE4EDD-480B-46F5-B45F-5BE1E5963CF9}" destId="{3EB2E439-BFB3-46D3-A6D2-5DC90855896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C2673-9553-4453-B238-E006A06B8BE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DA3702C-B7E2-4C5B-94FC-891BEDEA65B7}">
      <dgm:prSet/>
      <dgm:spPr/>
      <dgm:t>
        <a:bodyPr/>
        <a:lstStyle/>
        <a:p>
          <a:pPr>
            <a:defRPr cap="all"/>
          </a:pPr>
          <a:r>
            <a:rPr lang="en-US"/>
            <a:t>Logistic Regression (baseline, interpretable).</a:t>
          </a:r>
        </a:p>
      </dgm:t>
    </dgm:pt>
    <dgm:pt modelId="{12FB2885-B8B1-4069-BFCB-81BD1AE51424}" type="parTrans" cxnId="{DAEFA957-1572-4816-AB38-2BF6A47E65A4}">
      <dgm:prSet/>
      <dgm:spPr/>
      <dgm:t>
        <a:bodyPr/>
        <a:lstStyle/>
        <a:p>
          <a:endParaRPr lang="en-US"/>
        </a:p>
      </dgm:t>
    </dgm:pt>
    <dgm:pt modelId="{73854473-5544-48D7-B8F6-C496CE35172D}" type="sibTrans" cxnId="{DAEFA957-1572-4816-AB38-2BF6A47E65A4}">
      <dgm:prSet/>
      <dgm:spPr/>
      <dgm:t>
        <a:bodyPr/>
        <a:lstStyle/>
        <a:p>
          <a:endParaRPr lang="en-US"/>
        </a:p>
      </dgm:t>
    </dgm:pt>
    <dgm:pt modelId="{8AA69111-5AB8-4521-A4B0-F5CE7DAAA742}">
      <dgm:prSet/>
      <dgm:spPr/>
      <dgm:t>
        <a:bodyPr/>
        <a:lstStyle/>
        <a:p>
          <a:pPr>
            <a:defRPr cap="all"/>
          </a:pPr>
          <a:r>
            <a:rPr lang="en-US" dirty="0"/>
            <a:t>Decision Tree (non-linear splits).</a:t>
          </a:r>
        </a:p>
      </dgm:t>
    </dgm:pt>
    <dgm:pt modelId="{00F33806-3EF3-4995-BD76-6CDA6278AE52}" type="parTrans" cxnId="{0834E57F-0830-458C-BF05-7DD0626BF0E0}">
      <dgm:prSet/>
      <dgm:spPr/>
      <dgm:t>
        <a:bodyPr/>
        <a:lstStyle/>
        <a:p>
          <a:endParaRPr lang="en-US"/>
        </a:p>
      </dgm:t>
    </dgm:pt>
    <dgm:pt modelId="{957E10DF-A0A4-4F01-AEAD-6969D7AEDAE3}" type="sibTrans" cxnId="{0834E57F-0830-458C-BF05-7DD0626BF0E0}">
      <dgm:prSet/>
      <dgm:spPr/>
      <dgm:t>
        <a:bodyPr/>
        <a:lstStyle/>
        <a:p>
          <a:endParaRPr lang="en-US"/>
        </a:p>
      </dgm:t>
    </dgm:pt>
    <dgm:pt modelId="{5F4ADADB-FCAE-41C3-B5F0-15D506D009AD}">
      <dgm:prSet/>
      <dgm:spPr/>
      <dgm:t>
        <a:bodyPr/>
        <a:lstStyle/>
        <a:p>
          <a:pPr>
            <a:defRPr cap="all"/>
          </a:pPr>
          <a:r>
            <a:rPr lang="en-US" dirty="0"/>
            <a:t>Random Forest (ensemble, high accuracy).</a:t>
          </a:r>
        </a:p>
      </dgm:t>
    </dgm:pt>
    <dgm:pt modelId="{000BBC67-E271-4217-BEC3-94BE53787E8B}" type="parTrans" cxnId="{727750C7-6486-4ADF-8CDE-E9987621EE37}">
      <dgm:prSet/>
      <dgm:spPr/>
      <dgm:t>
        <a:bodyPr/>
        <a:lstStyle/>
        <a:p>
          <a:endParaRPr lang="en-US"/>
        </a:p>
      </dgm:t>
    </dgm:pt>
    <dgm:pt modelId="{2140F9EA-B44C-4FF1-8C41-3B41E371269D}" type="sibTrans" cxnId="{727750C7-6486-4ADF-8CDE-E9987621EE37}">
      <dgm:prSet/>
      <dgm:spPr/>
      <dgm:t>
        <a:bodyPr/>
        <a:lstStyle/>
        <a:p>
          <a:endParaRPr lang="en-US"/>
        </a:p>
      </dgm:t>
    </dgm:pt>
    <dgm:pt modelId="{B1FC1B6E-28B1-48BC-84AB-AE238EB49800}">
      <dgm:prSet/>
      <dgm:spPr/>
      <dgm:t>
        <a:bodyPr/>
        <a:lstStyle/>
        <a:p>
          <a:pPr>
            <a:defRPr cap="all"/>
          </a:pPr>
          <a:r>
            <a:rPr lang="en-US" dirty="0"/>
            <a:t>AdaBoost (focuses on hard cases).</a:t>
          </a:r>
        </a:p>
      </dgm:t>
    </dgm:pt>
    <dgm:pt modelId="{D5175A6A-DC42-440F-B9C5-8080CE8465E8}" type="parTrans" cxnId="{26038927-113B-428C-A928-93DF58561A1D}">
      <dgm:prSet/>
      <dgm:spPr/>
      <dgm:t>
        <a:bodyPr/>
        <a:lstStyle/>
        <a:p>
          <a:endParaRPr lang="en-US"/>
        </a:p>
      </dgm:t>
    </dgm:pt>
    <dgm:pt modelId="{4E3B139D-7274-48C1-9766-906C45AC27CF}" type="sibTrans" cxnId="{26038927-113B-428C-A928-93DF58561A1D}">
      <dgm:prSet/>
      <dgm:spPr/>
      <dgm:t>
        <a:bodyPr/>
        <a:lstStyle/>
        <a:p>
          <a:endParaRPr lang="en-US"/>
        </a:p>
      </dgm:t>
    </dgm:pt>
    <dgm:pt modelId="{35401208-5EE8-40C7-AFAF-A573943DA7AA}">
      <dgm:prSet/>
      <dgm:spPr/>
      <dgm:t>
        <a:bodyPr/>
        <a:lstStyle/>
        <a:p>
          <a:pPr>
            <a:defRPr cap="all"/>
          </a:pPr>
          <a:r>
            <a:rPr lang="en-US"/>
            <a:t>Neural Network (non-linear pattern learning).</a:t>
          </a:r>
        </a:p>
      </dgm:t>
    </dgm:pt>
    <dgm:pt modelId="{FA50D9F3-3E15-4198-88AB-455EFD8EC82B}" type="parTrans" cxnId="{0F69A864-253B-418D-809A-1EEF6DAE8436}">
      <dgm:prSet/>
      <dgm:spPr/>
      <dgm:t>
        <a:bodyPr/>
        <a:lstStyle/>
        <a:p>
          <a:endParaRPr lang="en-US"/>
        </a:p>
      </dgm:t>
    </dgm:pt>
    <dgm:pt modelId="{EB8AC19E-D8A6-443E-9231-13B45F70F44F}" type="sibTrans" cxnId="{0F69A864-253B-418D-809A-1EEF6DAE8436}">
      <dgm:prSet/>
      <dgm:spPr/>
      <dgm:t>
        <a:bodyPr/>
        <a:lstStyle/>
        <a:p>
          <a:endParaRPr lang="en-US"/>
        </a:p>
      </dgm:t>
    </dgm:pt>
    <dgm:pt modelId="{6D023C09-987F-4424-BFED-FF6E356D45E6}">
      <dgm:prSet/>
      <dgm:spPr/>
      <dgm:t>
        <a:bodyPr/>
        <a:lstStyle/>
        <a:p>
          <a:pPr>
            <a:defRPr cap="all"/>
          </a:pPr>
          <a:r>
            <a:rPr lang="en-US" dirty="0"/>
            <a:t>Naïve Bayes (probabilistic, fast).</a:t>
          </a:r>
        </a:p>
      </dgm:t>
    </dgm:pt>
    <dgm:pt modelId="{EF961357-4BA6-48DB-B78E-E04B903A13BE}" type="parTrans" cxnId="{DF1EDB92-D43E-4338-876C-B49147EBF868}">
      <dgm:prSet/>
      <dgm:spPr/>
      <dgm:t>
        <a:bodyPr/>
        <a:lstStyle/>
        <a:p>
          <a:endParaRPr lang="en-US"/>
        </a:p>
      </dgm:t>
    </dgm:pt>
    <dgm:pt modelId="{3C293F42-94C9-455C-B938-40D2AB9BE650}" type="sibTrans" cxnId="{DF1EDB92-D43E-4338-876C-B49147EBF868}">
      <dgm:prSet/>
      <dgm:spPr/>
      <dgm:t>
        <a:bodyPr/>
        <a:lstStyle/>
        <a:p>
          <a:endParaRPr lang="en-US"/>
        </a:p>
      </dgm:t>
    </dgm:pt>
    <dgm:pt modelId="{A2E92A35-BAE3-4445-82AE-18BB617739C3}">
      <dgm:prSet/>
      <dgm:spPr/>
      <dgm:t>
        <a:bodyPr/>
        <a:lstStyle/>
        <a:p>
          <a:pPr>
            <a:defRPr cap="all"/>
          </a:pPr>
          <a:r>
            <a:rPr lang="en-US" dirty="0"/>
            <a:t>SVM (margin-based, kernel trick).</a:t>
          </a:r>
        </a:p>
      </dgm:t>
    </dgm:pt>
    <dgm:pt modelId="{16EAC5C9-D005-44C6-9BC2-CB13F9FF59A6}" type="parTrans" cxnId="{54B3E4EF-A709-426A-8604-5661D8356FD5}">
      <dgm:prSet/>
      <dgm:spPr/>
      <dgm:t>
        <a:bodyPr/>
        <a:lstStyle/>
        <a:p>
          <a:endParaRPr lang="en-US"/>
        </a:p>
      </dgm:t>
    </dgm:pt>
    <dgm:pt modelId="{ED7AFD85-40CD-4A54-8160-8FE7C868F786}" type="sibTrans" cxnId="{54B3E4EF-A709-426A-8604-5661D8356FD5}">
      <dgm:prSet/>
      <dgm:spPr/>
      <dgm:t>
        <a:bodyPr/>
        <a:lstStyle/>
        <a:p>
          <a:endParaRPr lang="en-US"/>
        </a:p>
      </dgm:t>
    </dgm:pt>
    <dgm:pt modelId="{16554867-AB8A-47A7-9AE3-CA789E22EF65}" type="pres">
      <dgm:prSet presAssocID="{072C2673-9553-4453-B238-E006A06B8BED}" presName="root" presStyleCnt="0">
        <dgm:presLayoutVars>
          <dgm:dir/>
          <dgm:resizeHandles val="exact"/>
        </dgm:presLayoutVars>
      </dgm:prSet>
      <dgm:spPr/>
    </dgm:pt>
    <dgm:pt modelId="{FCA71EAF-3567-4362-A979-F4A3BF4C19AC}" type="pres">
      <dgm:prSet presAssocID="{0DA3702C-B7E2-4C5B-94FC-891BEDEA65B7}" presName="compNode" presStyleCnt="0"/>
      <dgm:spPr/>
    </dgm:pt>
    <dgm:pt modelId="{D42D967F-531E-4E11-AF01-4F22F112167D}" type="pres">
      <dgm:prSet presAssocID="{0DA3702C-B7E2-4C5B-94FC-891BEDEA65B7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F3CEDB23-FB46-4682-9433-646FB64E98FA}" type="pres">
      <dgm:prSet presAssocID="{0DA3702C-B7E2-4C5B-94FC-891BEDEA65B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FC9FE81-02B6-4BF3-8119-A97611B8BC27}" type="pres">
      <dgm:prSet presAssocID="{0DA3702C-B7E2-4C5B-94FC-891BEDEA65B7}" presName="spaceRect" presStyleCnt="0"/>
      <dgm:spPr/>
    </dgm:pt>
    <dgm:pt modelId="{224589EA-754F-4C23-8CC6-D197D66CC86F}" type="pres">
      <dgm:prSet presAssocID="{0DA3702C-B7E2-4C5B-94FC-891BEDEA65B7}" presName="textRect" presStyleLbl="revTx" presStyleIdx="0" presStyleCnt="7">
        <dgm:presLayoutVars>
          <dgm:chMax val="1"/>
          <dgm:chPref val="1"/>
        </dgm:presLayoutVars>
      </dgm:prSet>
      <dgm:spPr/>
    </dgm:pt>
    <dgm:pt modelId="{154EEFD8-FFE1-4130-8288-C5C130C05859}" type="pres">
      <dgm:prSet presAssocID="{73854473-5544-48D7-B8F6-C496CE35172D}" presName="sibTrans" presStyleCnt="0"/>
      <dgm:spPr/>
    </dgm:pt>
    <dgm:pt modelId="{E4D74156-D862-430D-8C06-97DAE7207145}" type="pres">
      <dgm:prSet presAssocID="{8AA69111-5AB8-4521-A4B0-F5CE7DAAA742}" presName="compNode" presStyleCnt="0"/>
      <dgm:spPr/>
    </dgm:pt>
    <dgm:pt modelId="{E642D742-3A48-4069-A9FA-79EB23386754}" type="pres">
      <dgm:prSet presAssocID="{8AA69111-5AB8-4521-A4B0-F5CE7DAAA742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824FFE5-940D-4665-86DE-35C67D86E6EB}" type="pres">
      <dgm:prSet presAssocID="{8AA69111-5AB8-4521-A4B0-F5CE7DAAA74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AE027CB-E39A-44F7-8559-90778E27222A}" type="pres">
      <dgm:prSet presAssocID="{8AA69111-5AB8-4521-A4B0-F5CE7DAAA742}" presName="spaceRect" presStyleCnt="0"/>
      <dgm:spPr/>
    </dgm:pt>
    <dgm:pt modelId="{12D3B10D-BA43-4388-815D-E0E91BD69487}" type="pres">
      <dgm:prSet presAssocID="{8AA69111-5AB8-4521-A4B0-F5CE7DAAA742}" presName="textRect" presStyleLbl="revTx" presStyleIdx="1" presStyleCnt="7">
        <dgm:presLayoutVars>
          <dgm:chMax val="1"/>
          <dgm:chPref val="1"/>
        </dgm:presLayoutVars>
      </dgm:prSet>
      <dgm:spPr/>
    </dgm:pt>
    <dgm:pt modelId="{673EB162-A405-4BF4-886C-C845CC13D17A}" type="pres">
      <dgm:prSet presAssocID="{957E10DF-A0A4-4F01-AEAD-6969D7AEDAE3}" presName="sibTrans" presStyleCnt="0"/>
      <dgm:spPr/>
    </dgm:pt>
    <dgm:pt modelId="{B2794B07-EFD7-4D0A-9011-E0AF1E3A477A}" type="pres">
      <dgm:prSet presAssocID="{5F4ADADB-FCAE-41C3-B5F0-15D506D009AD}" presName="compNode" presStyleCnt="0"/>
      <dgm:spPr/>
    </dgm:pt>
    <dgm:pt modelId="{1FAD2488-5215-4547-B3A4-35CA7BCE578E}" type="pres">
      <dgm:prSet presAssocID="{5F4ADADB-FCAE-41C3-B5F0-15D506D009AD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23057D8-3D0C-4252-B519-03FC874A5ED7}" type="pres">
      <dgm:prSet presAssocID="{5F4ADADB-FCAE-41C3-B5F0-15D506D009A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F0F84863-1C77-4050-8752-5DCA05BFDF59}" type="pres">
      <dgm:prSet presAssocID="{5F4ADADB-FCAE-41C3-B5F0-15D506D009AD}" presName="spaceRect" presStyleCnt="0"/>
      <dgm:spPr/>
    </dgm:pt>
    <dgm:pt modelId="{1E065E62-2C56-4BCA-BB85-83A73D226B17}" type="pres">
      <dgm:prSet presAssocID="{5F4ADADB-FCAE-41C3-B5F0-15D506D009AD}" presName="textRect" presStyleLbl="revTx" presStyleIdx="2" presStyleCnt="7">
        <dgm:presLayoutVars>
          <dgm:chMax val="1"/>
          <dgm:chPref val="1"/>
        </dgm:presLayoutVars>
      </dgm:prSet>
      <dgm:spPr/>
    </dgm:pt>
    <dgm:pt modelId="{C77D5FAF-2A3E-46F9-A13C-804837832E1A}" type="pres">
      <dgm:prSet presAssocID="{2140F9EA-B44C-4FF1-8C41-3B41E371269D}" presName="sibTrans" presStyleCnt="0"/>
      <dgm:spPr/>
    </dgm:pt>
    <dgm:pt modelId="{66B4FC39-927A-4C30-8E5C-77E6F3D87913}" type="pres">
      <dgm:prSet presAssocID="{B1FC1B6E-28B1-48BC-84AB-AE238EB49800}" presName="compNode" presStyleCnt="0"/>
      <dgm:spPr/>
    </dgm:pt>
    <dgm:pt modelId="{905D3E47-761D-4363-9087-70B97A77781F}" type="pres">
      <dgm:prSet presAssocID="{B1FC1B6E-28B1-48BC-84AB-AE238EB49800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3FED114-6FFF-4FBF-AABE-7AD44F99DF33}" type="pres">
      <dgm:prSet presAssocID="{B1FC1B6E-28B1-48BC-84AB-AE238EB4980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6A8DC315-505D-4584-8D64-A97180EB7F80}" type="pres">
      <dgm:prSet presAssocID="{B1FC1B6E-28B1-48BC-84AB-AE238EB49800}" presName="spaceRect" presStyleCnt="0"/>
      <dgm:spPr/>
    </dgm:pt>
    <dgm:pt modelId="{71DBAAB9-7747-440E-971E-DC5A1700DFEA}" type="pres">
      <dgm:prSet presAssocID="{B1FC1B6E-28B1-48BC-84AB-AE238EB49800}" presName="textRect" presStyleLbl="revTx" presStyleIdx="3" presStyleCnt="7">
        <dgm:presLayoutVars>
          <dgm:chMax val="1"/>
          <dgm:chPref val="1"/>
        </dgm:presLayoutVars>
      </dgm:prSet>
      <dgm:spPr/>
    </dgm:pt>
    <dgm:pt modelId="{672F574D-37DC-4E0D-BAD8-BB5BC9FCA173}" type="pres">
      <dgm:prSet presAssocID="{4E3B139D-7274-48C1-9766-906C45AC27CF}" presName="sibTrans" presStyleCnt="0"/>
      <dgm:spPr/>
    </dgm:pt>
    <dgm:pt modelId="{2480D846-8401-4CBE-ADDA-82DBCFA801E3}" type="pres">
      <dgm:prSet presAssocID="{35401208-5EE8-40C7-AFAF-A573943DA7AA}" presName="compNode" presStyleCnt="0"/>
      <dgm:spPr/>
    </dgm:pt>
    <dgm:pt modelId="{04793708-BEEC-46BC-937B-248728DF681F}" type="pres">
      <dgm:prSet presAssocID="{35401208-5EE8-40C7-AFAF-A573943DA7AA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3413AD0-6530-43BE-8756-BF36868BF39B}" type="pres">
      <dgm:prSet presAssocID="{35401208-5EE8-40C7-AFAF-A573943DA7A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F66DB754-FC21-4320-A3FB-831670A31811}" type="pres">
      <dgm:prSet presAssocID="{35401208-5EE8-40C7-AFAF-A573943DA7AA}" presName="spaceRect" presStyleCnt="0"/>
      <dgm:spPr/>
    </dgm:pt>
    <dgm:pt modelId="{FF68C033-0634-4F3A-B40B-BC13726A94D3}" type="pres">
      <dgm:prSet presAssocID="{35401208-5EE8-40C7-AFAF-A573943DA7AA}" presName="textRect" presStyleLbl="revTx" presStyleIdx="4" presStyleCnt="7">
        <dgm:presLayoutVars>
          <dgm:chMax val="1"/>
          <dgm:chPref val="1"/>
        </dgm:presLayoutVars>
      </dgm:prSet>
      <dgm:spPr/>
    </dgm:pt>
    <dgm:pt modelId="{51DEE06E-487A-454A-816E-4A77F83E9252}" type="pres">
      <dgm:prSet presAssocID="{EB8AC19E-D8A6-443E-9231-13B45F70F44F}" presName="sibTrans" presStyleCnt="0"/>
      <dgm:spPr/>
    </dgm:pt>
    <dgm:pt modelId="{C3169067-AE6C-4BA6-991E-CBCF16ED8C14}" type="pres">
      <dgm:prSet presAssocID="{6D023C09-987F-4424-BFED-FF6E356D45E6}" presName="compNode" presStyleCnt="0"/>
      <dgm:spPr/>
    </dgm:pt>
    <dgm:pt modelId="{99967203-7589-4F88-828F-64CCEE794B96}" type="pres">
      <dgm:prSet presAssocID="{6D023C09-987F-4424-BFED-FF6E356D45E6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FEA23062-DE5A-424F-9709-7B943C75690E}" type="pres">
      <dgm:prSet presAssocID="{6D023C09-987F-4424-BFED-FF6E356D45E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54B71D7-3AF1-4D7B-8145-DCF178E9A553}" type="pres">
      <dgm:prSet presAssocID="{6D023C09-987F-4424-BFED-FF6E356D45E6}" presName="spaceRect" presStyleCnt="0"/>
      <dgm:spPr/>
    </dgm:pt>
    <dgm:pt modelId="{254327DE-5804-452B-8301-9ACB2C6E715E}" type="pres">
      <dgm:prSet presAssocID="{6D023C09-987F-4424-BFED-FF6E356D45E6}" presName="textRect" presStyleLbl="revTx" presStyleIdx="5" presStyleCnt="7">
        <dgm:presLayoutVars>
          <dgm:chMax val="1"/>
          <dgm:chPref val="1"/>
        </dgm:presLayoutVars>
      </dgm:prSet>
      <dgm:spPr/>
    </dgm:pt>
    <dgm:pt modelId="{95AAFD10-58CA-4086-9429-34A5D4A5EDAE}" type="pres">
      <dgm:prSet presAssocID="{3C293F42-94C9-455C-B938-40D2AB9BE650}" presName="sibTrans" presStyleCnt="0"/>
      <dgm:spPr/>
    </dgm:pt>
    <dgm:pt modelId="{FE973BA7-2378-43D8-B644-70A773246641}" type="pres">
      <dgm:prSet presAssocID="{A2E92A35-BAE3-4445-82AE-18BB617739C3}" presName="compNode" presStyleCnt="0"/>
      <dgm:spPr/>
    </dgm:pt>
    <dgm:pt modelId="{0C544302-7C00-4336-8A82-41BD0BC610C3}" type="pres">
      <dgm:prSet presAssocID="{A2E92A35-BAE3-4445-82AE-18BB617739C3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CDD1A8A-DD0E-49EB-BC6C-A2E2AA12C9D8}" type="pres">
      <dgm:prSet presAssocID="{A2E92A35-BAE3-4445-82AE-18BB617739C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0E8D7F2-5F2C-409A-8485-FFC00A2B3AF8}" type="pres">
      <dgm:prSet presAssocID="{A2E92A35-BAE3-4445-82AE-18BB617739C3}" presName="spaceRect" presStyleCnt="0"/>
      <dgm:spPr/>
    </dgm:pt>
    <dgm:pt modelId="{DD69E225-364E-4A38-BA95-7E344AA00AC8}" type="pres">
      <dgm:prSet presAssocID="{A2E92A35-BAE3-4445-82AE-18BB617739C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0207008-0950-4764-BCBB-2BD56A48682C}" type="presOf" srcId="{072C2673-9553-4453-B238-E006A06B8BED}" destId="{16554867-AB8A-47A7-9AE3-CA789E22EF65}" srcOrd="0" destOrd="0" presId="urn:microsoft.com/office/officeart/2018/5/layout/IconLeafLabelList"/>
    <dgm:cxn modelId="{26038927-113B-428C-A928-93DF58561A1D}" srcId="{072C2673-9553-4453-B238-E006A06B8BED}" destId="{B1FC1B6E-28B1-48BC-84AB-AE238EB49800}" srcOrd="3" destOrd="0" parTransId="{D5175A6A-DC42-440F-B9C5-8080CE8465E8}" sibTransId="{4E3B139D-7274-48C1-9766-906C45AC27CF}"/>
    <dgm:cxn modelId="{25C6E72C-481F-4582-8015-1DE76D7D52EF}" type="presOf" srcId="{6D023C09-987F-4424-BFED-FF6E356D45E6}" destId="{254327DE-5804-452B-8301-9ACB2C6E715E}" srcOrd="0" destOrd="0" presId="urn:microsoft.com/office/officeart/2018/5/layout/IconLeafLabelList"/>
    <dgm:cxn modelId="{A816A939-7DEA-4C22-A21C-82462440B396}" type="presOf" srcId="{5F4ADADB-FCAE-41C3-B5F0-15D506D009AD}" destId="{1E065E62-2C56-4BCA-BB85-83A73D226B17}" srcOrd="0" destOrd="0" presId="urn:microsoft.com/office/officeart/2018/5/layout/IconLeafLabelList"/>
    <dgm:cxn modelId="{7EB76063-C7E4-4852-9419-72454EA493B4}" type="presOf" srcId="{B1FC1B6E-28B1-48BC-84AB-AE238EB49800}" destId="{71DBAAB9-7747-440E-971E-DC5A1700DFEA}" srcOrd="0" destOrd="0" presId="urn:microsoft.com/office/officeart/2018/5/layout/IconLeafLabelList"/>
    <dgm:cxn modelId="{0F69A864-253B-418D-809A-1EEF6DAE8436}" srcId="{072C2673-9553-4453-B238-E006A06B8BED}" destId="{35401208-5EE8-40C7-AFAF-A573943DA7AA}" srcOrd="4" destOrd="0" parTransId="{FA50D9F3-3E15-4198-88AB-455EFD8EC82B}" sibTransId="{EB8AC19E-D8A6-443E-9231-13B45F70F44F}"/>
    <dgm:cxn modelId="{FCAA0273-289F-4AE0-8C10-D3D5D2563111}" type="presOf" srcId="{35401208-5EE8-40C7-AFAF-A573943DA7AA}" destId="{FF68C033-0634-4F3A-B40B-BC13726A94D3}" srcOrd="0" destOrd="0" presId="urn:microsoft.com/office/officeart/2018/5/layout/IconLeafLabelList"/>
    <dgm:cxn modelId="{DAEFA957-1572-4816-AB38-2BF6A47E65A4}" srcId="{072C2673-9553-4453-B238-E006A06B8BED}" destId="{0DA3702C-B7E2-4C5B-94FC-891BEDEA65B7}" srcOrd="0" destOrd="0" parTransId="{12FB2885-B8B1-4069-BFCB-81BD1AE51424}" sibTransId="{73854473-5544-48D7-B8F6-C496CE35172D}"/>
    <dgm:cxn modelId="{0834E57F-0830-458C-BF05-7DD0626BF0E0}" srcId="{072C2673-9553-4453-B238-E006A06B8BED}" destId="{8AA69111-5AB8-4521-A4B0-F5CE7DAAA742}" srcOrd="1" destOrd="0" parTransId="{00F33806-3EF3-4995-BD76-6CDA6278AE52}" sibTransId="{957E10DF-A0A4-4F01-AEAD-6969D7AEDAE3}"/>
    <dgm:cxn modelId="{DF1EDB92-D43E-4338-876C-B49147EBF868}" srcId="{072C2673-9553-4453-B238-E006A06B8BED}" destId="{6D023C09-987F-4424-BFED-FF6E356D45E6}" srcOrd="5" destOrd="0" parTransId="{EF961357-4BA6-48DB-B78E-E04B903A13BE}" sibTransId="{3C293F42-94C9-455C-B938-40D2AB9BE650}"/>
    <dgm:cxn modelId="{0FD1B4B7-550F-48D8-9560-088B82924141}" type="presOf" srcId="{8AA69111-5AB8-4521-A4B0-F5CE7DAAA742}" destId="{12D3B10D-BA43-4388-815D-E0E91BD69487}" srcOrd="0" destOrd="0" presId="urn:microsoft.com/office/officeart/2018/5/layout/IconLeafLabelList"/>
    <dgm:cxn modelId="{727750C7-6486-4ADF-8CDE-E9987621EE37}" srcId="{072C2673-9553-4453-B238-E006A06B8BED}" destId="{5F4ADADB-FCAE-41C3-B5F0-15D506D009AD}" srcOrd="2" destOrd="0" parTransId="{000BBC67-E271-4217-BEC3-94BE53787E8B}" sibTransId="{2140F9EA-B44C-4FF1-8C41-3B41E371269D}"/>
    <dgm:cxn modelId="{0DE9E6DA-2D73-4519-A788-8D251B340BA7}" type="presOf" srcId="{0DA3702C-B7E2-4C5B-94FC-891BEDEA65B7}" destId="{224589EA-754F-4C23-8CC6-D197D66CC86F}" srcOrd="0" destOrd="0" presId="urn:microsoft.com/office/officeart/2018/5/layout/IconLeafLabelList"/>
    <dgm:cxn modelId="{883A44ED-2179-47B6-97BE-6BA6ECB0F9F8}" type="presOf" srcId="{A2E92A35-BAE3-4445-82AE-18BB617739C3}" destId="{DD69E225-364E-4A38-BA95-7E344AA00AC8}" srcOrd="0" destOrd="0" presId="urn:microsoft.com/office/officeart/2018/5/layout/IconLeafLabelList"/>
    <dgm:cxn modelId="{54B3E4EF-A709-426A-8604-5661D8356FD5}" srcId="{072C2673-9553-4453-B238-E006A06B8BED}" destId="{A2E92A35-BAE3-4445-82AE-18BB617739C3}" srcOrd="6" destOrd="0" parTransId="{16EAC5C9-D005-44C6-9BC2-CB13F9FF59A6}" sibTransId="{ED7AFD85-40CD-4A54-8160-8FE7C868F786}"/>
    <dgm:cxn modelId="{D1B9ACBF-3D68-4CA0-8DE8-7AE97A6DA357}" type="presParOf" srcId="{16554867-AB8A-47A7-9AE3-CA789E22EF65}" destId="{FCA71EAF-3567-4362-A979-F4A3BF4C19AC}" srcOrd="0" destOrd="0" presId="urn:microsoft.com/office/officeart/2018/5/layout/IconLeafLabelList"/>
    <dgm:cxn modelId="{C3F51D56-B38C-411A-91FD-47448C09EC3E}" type="presParOf" srcId="{FCA71EAF-3567-4362-A979-F4A3BF4C19AC}" destId="{D42D967F-531E-4E11-AF01-4F22F112167D}" srcOrd="0" destOrd="0" presId="urn:microsoft.com/office/officeart/2018/5/layout/IconLeafLabelList"/>
    <dgm:cxn modelId="{806FDB11-210C-422C-84B7-129AE2159B1B}" type="presParOf" srcId="{FCA71EAF-3567-4362-A979-F4A3BF4C19AC}" destId="{F3CEDB23-FB46-4682-9433-646FB64E98FA}" srcOrd="1" destOrd="0" presId="urn:microsoft.com/office/officeart/2018/5/layout/IconLeafLabelList"/>
    <dgm:cxn modelId="{BA9BB78B-FD5E-4D4B-8819-50BF8A755C8C}" type="presParOf" srcId="{FCA71EAF-3567-4362-A979-F4A3BF4C19AC}" destId="{EFC9FE81-02B6-4BF3-8119-A97611B8BC27}" srcOrd="2" destOrd="0" presId="urn:microsoft.com/office/officeart/2018/5/layout/IconLeafLabelList"/>
    <dgm:cxn modelId="{01AEC5B7-5882-4538-8111-EADA198FD60D}" type="presParOf" srcId="{FCA71EAF-3567-4362-A979-F4A3BF4C19AC}" destId="{224589EA-754F-4C23-8CC6-D197D66CC86F}" srcOrd="3" destOrd="0" presId="urn:microsoft.com/office/officeart/2018/5/layout/IconLeafLabelList"/>
    <dgm:cxn modelId="{B589B514-CE0E-4772-8E15-F47033901909}" type="presParOf" srcId="{16554867-AB8A-47A7-9AE3-CA789E22EF65}" destId="{154EEFD8-FFE1-4130-8288-C5C130C05859}" srcOrd="1" destOrd="0" presId="urn:microsoft.com/office/officeart/2018/5/layout/IconLeafLabelList"/>
    <dgm:cxn modelId="{6D13D10B-C2CE-43C7-AFD2-5DC14EAFD8A7}" type="presParOf" srcId="{16554867-AB8A-47A7-9AE3-CA789E22EF65}" destId="{E4D74156-D862-430D-8C06-97DAE7207145}" srcOrd="2" destOrd="0" presId="urn:microsoft.com/office/officeart/2018/5/layout/IconLeafLabelList"/>
    <dgm:cxn modelId="{15C96AF7-D0E3-4AF6-9421-9D3AA830F792}" type="presParOf" srcId="{E4D74156-D862-430D-8C06-97DAE7207145}" destId="{E642D742-3A48-4069-A9FA-79EB23386754}" srcOrd="0" destOrd="0" presId="urn:microsoft.com/office/officeart/2018/5/layout/IconLeafLabelList"/>
    <dgm:cxn modelId="{CD70A6C3-9E73-4E26-8543-93692D939DCE}" type="presParOf" srcId="{E4D74156-D862-430D-8C06-97DAE7207145}" destId="{C824FFE5-940D-4665-86DE-35C67D86E6EB}" srcOrd="1" destOrd="0" presId="urn:microsoft.com/office/officeart/2018/5/layout/IconLeafLabelList"/>
    <dgm:cxn modelId="{FD86B319-3DE2-4840-B2DA-B8CEBFB2ACDE}" type="presParOf" srcId="{E4D74156-D862-430D-8C06-97DAE7207145}" destId="{4AE027CB-E39A-44F7-8559-90778E27222A}" srcOrd="2" destOrd="0" presId="urn:microsoft.com/office/officeart/2018/5/layout/IconLeafLabelList"/>
    <dgm:cxn modelId="{9EDA6D46-E2C0-4931-ACF9-CFDE8BDCCC01}" type="presParOf" srcId="{E4D74156-D862-430D-8C06-97DAE7207145}" destId="{12D3B10D-BA43-4388-815D-E0E91BD69487}" srcOrd="3" destOrd="0" presId="urn:microsoft.com/office/officeart/2018/5/layout/IconLeafLabelList"/>
    <dgm:cxn modelId="{30B1975D-8FBD-4A3E-901C-AD0F9ADDD0AB}" type="presParOf" srcId="{16554867-AB8A-47A7-9AE3-CA789E22EF65}" destId="{673EB162-A405-4BF4-886C-C845CC13D17A}" srcOrd="3" destOrd="0" presId="urn:microsoft.com/office/officeart/2018/5/layout/IconLeafLabelList"/>
    <dgm:cxn modelId="{AC913EAA-5DFF-44CE-960D-D4186F31B6D1}" type="presParOf" srcId="{16554867-AB8A-47A7-9AE3-CA789E22EF65}" destId="{B2794B07-EFD7-4D0A-9011-E0AF1E3A477A}" srcOrd="4" destOrd="0" presId="urn:microsoft.com/office/officeart/2018/5/layout/IconLeafLabelList"/>
    <dgm:cxn modelId="{C3AD34D9-B6B0-4C72-B16A-0330A38D6457}" type="presParOf" srcId="{B2794B07-EFD7-4D0A-9011-E0AF1E3A477A}" destId="{1FAD2488-5215-4547-B3A4-35CA7BCE578E}" srcOrd="0" destOrd="0" presId="urn:microsoft.com/office/officeart/2018/5/layout/IconLeafLabelList"/>
    <dgm:cxn modelId="{57D14215-0CE6-4555-87BD-67C722C733DD}" type="presParOf" srcId="{B2794B07-EFD7-4D0A-9011-E0AF1E3A477A}" destId="{423057D8-3D0C-4252-B519-03FC874A5ED7}" srcOrd="1" destOrd="0" presId="urn:microsoft.com/office/officeart/2018/5/layout/IconLeafLabelList"/>
    <dgm:cxn modelId="{97E6804B-4458-4BE6-A9F2-85537D776078}" type="presParOf" srcId="{B2794B07-EFD7-4D0A-9011-E0AF1E3A477A}" destId="{F0F84863-1C77-4050-8752-5DCA05BFDF59}" srcOrd="2" destOrd="0" presId="urn:microsoft.com/office/officeart/2018/5/layout/IconLeafLabelList"/>
    <dgm:cxn modelId="{5FFC5006-29D9-4674-B071-E20E67A7D38C}" type="presParOf" srcId="{B2794B07-EFD7-4D0A-9011-E0AF1E3A477A}" destId="{1E065E62-2C56-4BCA-BB85-83A73D226B17}" srcOrd="3" destOrd="0" presId="urn:microsoft.com/office/officeart/2018/5/layout/IconLeafLabelList"/>
    <dgm:cxn modelId="{639028E7-19ED-4F6D-BEC1-654263163669}" type="presParOf" srcId="{16554867-AB8A-47A7-9AE3-CA789E22EF65}" destId="{C77D5FAF-2A3E-46F9-A13C-804837832E1A}" srcOrd="5" destOrd="0" presId="urn:microsoft.com/office/officeart/2018/5/layout/IconLeafLabelList"/>
    <dgm:cxn modelId="{8BAB2F11-5396-4A59-82B8-40F18102FDE3}" type="presParOf" srcId="{16554867-AB8A-47A7-9AE3-CA789E22EF65}" destId="{66B4FC39-927A-4C30-8E5C-77E6F3D87913}" srcOrd="6" destOrd="0" presId="urn:microsoft.com/office/officeart/2018/5/layout/IconLeafLabelList"/>
    <dgm:cxn modelId="{21AE7C39-24DA-4E6D-95E8-660B213EA880}" type="presParOf" srcId="{66B4FC39-927A-4C30-8E5C-77E6F3D87913}" destId="{905D3E47-761D-4363-9087-70B97A77781F}" srcOrd="0" destOrd="0" presId="urn:microsoft.com/office/officeart/2018/5/layout/IconLeafLabelList"/>
    <dgm:cxn modelId="{DAEAF66B-C12D-447F-A2A1-F9C52C70CB71}" type="presParOf" srcId="{66B4FC39-927A-4C30-8E5C-77E6F3D87913}" destId="{B3FED114-6FFF-4FBF-AABE-7AD44F99DF33}" srcOrd="1" destOrd="0" presId="urn:microsoft.com/office/officeart/2018/5/layout/IconLeafLabelList"/>
    <dgm:cxn modelId="{C23185AF-9198-4521-A4D0-B1D7285FBAC6}" type="presParOf" srcId="{66B4FC39-927A-4C30-8E5C-77E6F3D87913}" destId="{6A8DC315-505D-4584-8D64-A97180EB7F80}" srcOrd="2" destOrd="0" presId="urn:microsoft.com/office/officeart/2018/5/layout/IconLeafLabelList"/>
    <dgm:cxn modelId="{DA873D76-F21F-49E1-90EC-340D9C123867}" type="presParOf" srcId="{66B4FC39-927A-4C30-8E5C-77E6F3D87913}" destId="{71DBAAB9-7747-440E-971E-DC5A1700DFEA}" srcOrd="3" destOrd="0" presId="urn:microsoft.com/office/officeart/2018/5/layout/IconLeafLabelList"/>
    <dgm:cxn modelId="{76C4B6F8-1EC6-4798-95D7-AF467CC24259}" type="presParOf" srcId="{16554867-AB8A-47A7-9AE3-CA789E22EF65}" destId="{672F574D-37DC-4E0D-BAD8-BB5BC9FCA173}" srcOrd="7" destOrd="0" presId="urn:microsoft.com/office/officeart/2018/5/layout/IconLeafLabelList"/>
    <dgm:cxn modelId="{13635C75-2F75-488E-B342-D00C61BF4A17}" type="presParOf" srcId="{16554867-AB8A-47A7-9AE3-CA789E22EF65}" destId="{2480D846-8401-4CBE-ADDA-82DBCFA801E3}" srcOrd="8" destOrd="0" presId="urn:microsoft.com/office/officeart/2018/5/layout/IconLeafLabelList"/>
    <dgm:cxn modelId="{09AA6194-4559-4A97-91A1-FE651A94D763}" type="presParOf" srcId="{2480D846-8401-4CBE-ADDA-82DBCFA801E3}" destId="{04793708-BEEC-46BC-937B-248728DF681F}" srcOrd="0" destOrd="0" presId="urn:microsoft.com/office/officeart/2018/5/layout/IconLeafLabelList"/>
    <dgm:cxn modelId="{2E50C9C9-C921-4687-875E-99C32691E6A8}" type="presParOf" srcId="{2480D846-8401-4CBE-ADDA-82DBCFA801E3}" destId="{D3413AD0-6530-43BE-8756-BF36868BF39B}" srcOrd="1" destOrd="0" presId="urn:microsoft.com/office/officeart/2018/5/layout/IconLeafLabelList"/>
    <dgm:cxn modelId="{5A44825B-60AC-4EC2-BD19-21962FF7B792}" type="presParOf" srcId="{2480D846-8401-4CBE-ADDA-82DBCFA801E3}" destId="{F66DB754-FC21-4320-A3FB-831670A31811}" srcOrd="2" destOrd="0" presId="urn:microsoft.com/office/officeart/2018/5/layout/IconLeafLabelList"/>
    <dgm:cxn modelId="{D0C57741-7F18-42A4-B613-640969116DC5}" type="presParOf" srcId="{2480D846-8401-4CBE-ADDA-82DBCFA801E3}" destId="{FF68C033-0634-4F3A-B40B-BC13726A94D3}" srcOrd="3" destOrd="0" presId="urn:microsoft.com/office/officeart/2018/5/layout/IconLeafLabelList"/>
    <dgm:cxn modelId="{3636474B-025C-4E47-AF56-C2423CA543E9}" type="presParOf" srcId="{16554867-AB8A-47A7-9AE3-CA789E22EF65}" destId="{51DEE06E-487A-454A-816E-4A77F83E9252}" srcOrd="9" destOrd="0" presId="urn:microsoft.com/office/officeart/2018/5/layout/IconLeafLabelList"/>
    <dgm:cxn modelId="{87C20E67-5C28-49CA-A7F0-22A7477DE6EA}" type="presParOf" srcId="{16554867-AB8A-47A7-9AE3-CA789E22EF65}" destId="{C3169067-AE6C-4BA6-991E-CBCF16ED8C14}" srcOrd="10" destOrd="0" presId="urn:microsoft.com/office/officeart/2018/5/layout/IconLeafLabelList"/>
    <dgm:cxn modelId="{BFB420CF-9910-4A7D-A112-CC9EDEA0B3BE}" type="presParOf" srcId="{C3169067-AE6C-4BA6-991E-CBCF16ED8C14}" destId="{99967203-7589-4F88-828F-64CCEE794B96}" srcOrd="0" destOrd="0" presId="urn:microsoft.com/office/officeart/2018/5/layout/IconLeafLabelList"/>
    <dgm:cxn modelId="{F791DE86-1C73-43D0-8584-23822C4CC42A}" type="presParOf" srcId="{C3169067-AE6C-4BA6-991E-CBCF16ED8C14}" destId="{FEA23062-DE5A-424F-9709-7B943C75690E}" srcOrd="1" destOrd="0" presId="urn:microsoft.com/office/officeart/2018/5/layout/IconLeafLabelList"/>
    <dgm:cxn modelId="{5B1A9EC2-46E3-412E-B736-4ACBA420453C}" type="presParOf" srcId="{C3169067-AE6C-4BA6-991E-CBCF16ED8C14}" destId="{454B71D7-3AF1-4D7B-8145-DCF178E9A553}" srcOrd="2" destOrd="0" presId="urn:microsoft.com/office/officeart/2018/5/layout/IconLeafLabelList"/>
    <dgm:cxn modelId="{108EB112-6358-4410-8903-E165A9570324}" type="presParOf" srcId="{C3169067-AE6C-4BA6-991E-CBCF16ED8C14}" destId="{254327DE-5804-452B-8301-9ACB2C6E715E}" srcOrd="3" destOrd="0" presId="urn:microsoft.com/office/officeart/2018/5/layout/IconLeafLabelList"/>
    <dgm:cxn modelId="{B8791029-CD09-453C-9B55-670DABBA63E6}" type="presParOf" srcId="{16554867-AB8A-47A7-9AE3-CA789E22EF65}" destId="{95AAFD10-58CA-4086-9429-34A5D4A5EDAE}" srcOrd="11" destOrd="0" presId="urn:microsoft.com/office/officeart/2018/5/layout/IconLeafLabelList"/>
    <dgm:cxn modelId="{0122F406-4389-4327-90B3-ED974BAB0B3C}" type="presParOf" srcId="{16554867-AB8A-47A7-9AE3-CA789E22EF65}" destId="{FE973BA7-2378-43D8-B644-70A773246641}" srcOrd="12" destOrd="0" presId="urn:microsoft.com/office/officeart/2018/5/layout/IconLeafLabelList"/>
    <dgm:cxn modelId="{4039FE88-C03B-4721-B116-DD175E4766D0}" type="presParOf" srcId="{FE973BA7-2378-43D8-B644-70A773246641}" destId="{0C544302-7C00-4336-8A82-41BD0BC610C3}" srcOrd="0" destOrd="0" presId="urn:microsoft.com/office/officeart/2018/5/layout/IconLeafLabelList"/>
    <dgm:cxn modelId="{D227E3A0-C60C-4198-91DB-89C931B9176F}" type="presParOf" srcId="{FE973BA7-2378-43D8-B644-70A773246641}" destId="{2CDD1A8A-DD0E-49EB-BC6C-A2E2AA12C9D8}" srcOrd="1" destOrd="0" presId="urn:microsoft.com/office/officeart/2018/5/layout/IconLeafLabelList"/>
    <dgm:cxn modelId="{52957EAD-0F85-4F1B-98ED-10D7110670BE}" type="presParOf" srcId="{FE973BA7-2378-43D8-B644-70A773246641}" destId="{60E8D7F2-5F2C-409A-8485-FFC00A2B3AF8}" srcOrd="2" destOrd="0" presId="urn:microsoft.com/office/officeart/2018/5/layout/IconLeafLabelList"/>
    <dgm:cxn modelId="{806CB985-BAEE-4C5C-8AAA-1155095F232E}" type="presParOf" srcId="{FE973BA7-2378-43D8-B644-70A773246641}" destId="{DD69E225-364E-4A38-BA95-7E344AA00AC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150AD5-873F-4B03-B6BB-5D2920100196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31F4D-6C05-450F-9DAC-8594352E192D}">
      <dgm:prSet/>
      <dgm:spPr/>
      <dgm:t>
        <a:bodyPr/>
        <a:lstStyle/>
        <a:p>
          <a:r>
            <a:rPr lang="en-US" dirty="0"/>
            <a:t>Linear classifier modeling log-odds using sigmoid function.</a:t>
          </a:r>
        </a:p>
      </dgm:t>
    </dgm:pt>
    <dgm:pt modelId="{6368CA43-2D1F-4A25-A647-ED9E8E178483}" type="parTrans" cxnId="{4D195917-4C46-4B02-A3FC-2844F10D0086}">
      <dgm:prSet/>
      <dgm:spPr/>
      <dgm:t>
        <a:bodyPr/>
        <a:lstStyle/>
        <a:p>
          <a:endParaRPr lang="en-US"/>
        </a:p>
      </dgm:t>
    </dgm:pt>
    <dgm:pt modelId="{67CC5BC1-3120-41D9-9792-0C9D992D2700}" type="sibTrans" cxnId="{4D195917-4C46-4B02-A3FC-2844F10D0086}">
      <dgm:prSet/>
      <dgm:spPr/>
      <dgm:t>
        <a:bodyPr/>
        <a:lstStyle/>
        <a:p>
          <a:endParaRPr lang="en-US"/>
        </a:p>
      </dgm:t>
    </dgm:pt>
    <dgm:pt modelId="{BC6CEC48-E0E2-4BEE-93B2-0F3E01CA1528}">
      <dgm:prSet/>
      <dgm:spPr/>
      <dgm:t>
        <a:bodyPr/>
        <a:lstStyle/>
        <a:p>
          <a:r>
            <a:rPr lang="en-US" dirty="0"/>
            <a:t>Loss: Binary cross-entropy; Optimized using gradient descent.</a:t>
          </a:r>
        </a:p>
      </dgm:t>
    </dgm:pt>
    <dgm:pt modelId="{2D56550F-401E-4A52-B9E4-A870C3CC5043}" type="parTrans" cxnId="{9E0DD9A2-578E-40B6-BA5D-58050A9B110B}">
      <dgm:prSet/>
      <dgm:spPr/>
      <dgm:t>
        <a:bodyPr/>
        <a:lstStyle/>
        <a:p>
          <a:endParaRPr lang="en-US"/>
        </a:p>
      </dgm:t>
    </dgm:pt>
    <dgm:pt modelId="{D73E4973-7F76-4537-B528-E568A9A61394}" type="sibTrans" cxnId="{9E0DD9A2-578E-40B6-BA5D-58050A9B110B}">
      <dgm:prSet/>
      <dgm:spPr/>
      <dgm:t>
        <a:bodyPr/>
        <a:lstStyle/>
        <a:p>
          <a:endParaRPr lang="en-US"/>
        </a:p>
      </dgm:t>
    </dgm:pt>
    <dgm:pt modelId="{BA3AA86C-28AB-45F2-9F64-4F3A3EDF5C1C}">
      <dgm:prSet/>
      <dgm:spPr/>
      <dgm:t>
        <a:bodyPr/>
        <a:lstStyle/>
        <a:p>
          <a:r>
            <a:rPr lang="en-US" dirty="0"/>
            <a:t>Accuracy: 70%, Precision C1: 0.48, Recall C1: 0.67, F1: 0.56, AUC: 0.74</a:t>
          </a:r>
        </a:p>
      </dgm:t>
    </dgm:pt>
    <dgm:pt modelId="{8FFD5AD5-FA1A-46E3-A7B0-D434DF702A08}" type="parTrans" cxnId="{AAABE110-881A-4DB6-B717-F9B864442DFD}">
      <dgm:prSet/>
      <dgm:spPr/>
      <dgm:t>
        <a:bodyPr/>
        <a:lstStyle/>
        <a:p>
          <a:endParaRPr lang="en-US"/>
        </a:p>
      </dgm:t>
    </dgm:pt>
    <dgm:pt modelId="{5EC9F2D6-E1EE-4D3D-A67F-B06D156EE7A6}" type="sibTrans" cxnId="{AAABE110-881A-4DB6-B717-F9B864442DFD}">
      <dgm:prSet/>
      <dgm:spPr/>
      <dgm:t>
        <a:bodyPr/>
        <a:lstStyle/>
        <a:p>
          <a:endParaRPr lang="en-US"/>
        </a:p>
      </dgm:t>
    </dgm:pt>
    <dgm:pt modelId="{96D61AAB-E6ED-4CF1-AA80-1D9CE4152598}">
      <dgm:prSet/>
      <dgm:spPr/>
      <dgm:t>
        <a:bodyPr/>
        <a:lstStyle/>
        <a:p>
          <a:r>
            <a:rPr lang="en-US" dirty="0"/>
            <a:t>Strength: Interpretability Limitation: Too simple</a:t>
          </a:r>
        </a:p>
      </dgm:t>
    </dgm:pt>
    <dgm:pt modelId="{BDD3458A-F651-4840-8E82-947E1E59F696}" type="parTrans" cxnId="{D053E93B-5E4C-4EB8-B531-6A21EE44CE7D}">
      <dgm:prSet/>
      <dgm:spPr/>
      <dgm:t>
        <a:bodyPr/>
        <a:lstStyle/>
        <a:p>
          <a:endParaRPr lang="en-US"/>
        </a:p>
      </dgm:t>
    </dgm:pt>
    <dgm:pt modelId="{972A43C3-04D1-4D4B-9D58-F66AA97CCECE}" type="sibTrans" cxnId="{D053E93B-5E4C-4EB8-B531-6A21EE44CE7D}">
      <dgm:prSet/>
      <dgm:spPr/>
      <dgm:t>
        <a:bodyPr/>
        <a:lstStyle/>
        <a:p>
          <a:endParaRPr lang="en-US"/>
        </a:p>
      </dgm:t>
    </dgm:pt>
    <dgm:pt modelId="{50AEE066-72A3-4196-91A2-0D6E26730047}" type="pres">
      <dgm:prSet presAssocID="{09150AD5-873F-4B03-B6BB-5D2920100196}" presName="vert0" presStyleCnt="0">
        <dgm:presLayoutVars>
          <dgm:dir/>
          <dgm:animOne val="branch"/>
          <dgm:animLvl val="lvl"/>
        </dgm:presLayoutVars>
      </dgm:prSet>
      <dgm:spPr/>
    </dgm:pt>
    <dgm:pt modelId="{3E137CC6-6F4E-440A-9721-87F76E9A929E}" type="pres">
      <dgm:prSet presAssocID="{A0031F4D-6C05-450F-9DAC-8594352E192D}" presName="thickLine" presStyleLbl="alignNode1" presStyleIdx="0" presStyleCnt="4"/>
      <dgm:spPr/>
    </dgm:pt>
    <dgm:pt modelId="{E8BA078A-AB28-415F-9C30-CE97E8ECC181}" type="pres">
      <dgm:prSet presAssocID="{A0031F4D-6C05-450F-9DAC-8594352E192D}" presName="horz1" presStyleCnt="0"/>
      <dgm:spPr/>
    </dgm:pt>
    <dgm:pt modelId="{7BD49034-AF5F-4BC3-9E25-6511F6011371}" type="pres">
      <dgm:prSet presAssocID="{A0031F4D-6C05-450F-9DAC-8594352E192D}" presName="tx1" presStyleLbl="revTx" presStyleIdx="0" presStyleCnt="4"/>
      <dgm:spPr/>
    </dgm:pt>
    <dgm:pt modelId="{75F64F8A-5176-45A1-AA59-989C1C9C648A}" type="pres">
      <dgm:prSet presAssocID="{A0031F4D-6C05-450F-9DAC-8594352E192D}" presName="vert1" presStyleCnt="0"/>
      <dgm:spPr/>
    </dgm:pt>
    <dgm:pt modelId="{C38A15F4-9B47-4DDF-A842-1E206DF87CBB}" type="pres">
      <dgm:prSet presAssocID="{BC6CEC48-E0E2-4BEE-93B2-0F3E01CA1528}" presName="thickLine" presStyleLbl="alignNode1" presStyleIdx="1" presStyleCnt="4"/>
      <dgm:spPr/>
    </dgm:pt>
    <dgm:pt modelId="{BA63AB59-4BD4-414E-A75E-0230F222326A}" type="pres">
      <dgm:prSet presAssocID="{BC6CEC48-E0E2-4BEE-93B2-0F3E01CA1528}" presName="horz1" presStyleCnt="0"/>
      <dgm:spPr/>
    </dgm:pt>
    <dgm:pt modelId="{646DEE18-9DA5-4A01-A1E8-2763D2C63FBC}" type="pres">
      <dgm:prSet presAssocID="{BC6CEC48-E0E2-4BEE-93B2-0F3E01CA1528}" presName="tx1" presStyleLbl="revTx" presStyleIdx="1" presStyleCnt="4"/>
      <dgm:spPr/>
    </dgm:pt>
    <dgm:pt modelId="{173B23AA-F457-4E5F-AF6E-7B39BA656348}" type="pres">
      <dgm:prSet presAssocID="{BC6CEC48-E0E2-4BEE-93B2-0F3E01CA1528}" presName="vert1" presStyleCnt="0"/>
      <dgm:spPr/>
    </dgm:pt>
    <dgm:pt modelId="{B19196AE-62F4-411E-B91B-5A3850F4B235}" type="pres">
      <dgm:prSet presAssocID="{BA3AA86C-28AB-45F2-9F64-4F3A3EDF5C1C}" presName="thickLine" presStyleLbl="alignNode1" presStyleIdx="2" presStyleCnt="4"/>
      <dgm:spPr/>
    </dgm:pt>
    <dgm:pt modelId="{4273D5E6-ED55-4629-9B1F-ACCBACEE0959}" type="pres">
      <dgm:prSet presAssocID="{BA3AA86C-28AB-45F2-9F64-4F3A3EDF5C1C}" presName="horz1" presStyleCnt="0"/>
      <dgm:spPr/>
    </dgm:pt>
    <dgm:pt modelId="{AFF1B498-12CB-42A7-85BA-66C2C836D745}" type="pres">
      <dgm:prSet presAssocID="{BA3AA86C-28AB-45F2-9F64-4F3A3EDF5C1C}" presName="tx1" presStyleLbl="revTx" presStyleIdx="2" presStyleCnt="4"/>
      <dgm:spPr/>
    </dgm:pt>
    <dgm:pt modelId="{B7427F2D-28E3-4456-88AE-BD023A5AC177}" type="pres">
      <dgm:prSet presAssocID="{BA3AA86C-28AB-45F2-9F64-4F3A3EDF5C1C}" presName="vert1" presStyleCnt="0"/>
      <dgm:spPr/>
    </dgm:pt>
    <dgm:pt modelId="{66699DB7-F9E8-47AF-9B32-E78AC80C324D}" type="pres">
      <dgm:prSet presAssocID="{96D61AAB-E6ED-4CF1-AA80-1D9CE4152598}" presName="thickLine" presStyleLbl="alignNode1" presStyleIdx="3" presStyleCnt="4"/>
      <dgm:spPr/>
    </dgm:pt>
    <dgm:pt modelId="{ACF6378A-7877-4EDA-8D68-5ABD1E530683}" type="pres">
      <dgm:prSet presAssocID="{96D61AAB-E6ED-4CF1-AA80-1D9CE4152598}" presName="horz1" presStyleCnt="0"/>
      <dgm:spPr/>
    </dgm:pt>
    <dgm:pt modelId="{AF29F5DB-D51B-47EF-A1A5-2D4C8ED64BCE}" type="pres">
      <dgm:prSet presAssocID="{96D61AAB-E6ED-4CF1-AA80-1D9CE4152598}" presName="tx1" presStyleLbl="revTx" presStyleIdx="3" presStyleCnt="4"/>
      <dgm:spPr/>
    </dgm:pt>
    <dgm:pt modelId="{EDCE8940-19AE-4598-A108-4CCB3A61C1D6}" type="pres">
      <dgm:prSet presAssocID="{96D61AAB-E6ED-4CF1-AA80-1D9CE4152598}" presName="vert1" presStyleCnt="0"/>
      <dgm:spPr/>
    </dgm:pt>
  </dgm:ptLst>
  <dgm:cxnLst>
    <dgm:cxn modelId="{AAABE110-881A-4DB6-B717-F9B864442DFD}" srcId="{09150AD5-873F-4B03-B6BB-5D2920100196}" destId="{BA3AA86C-28AB-45F2-9F64-4F3A3EDF5C1C}" srcOrd="2" destOrd="0" parTransId="{8FFD5AD5-FA1A-46E3-A7B0-D434DF702A08}" sibTransId="{5EC9F2D6-E1EE-4D3D-A67F-B06D156EE7A6}"/>
    <dgm:cxn modelId="{4D195917-4C46-4B02-A3FC-2844F10D0086}" srcId="{09150AD5-873F-4B03-B6BB-5D2920100196}" destId="{A0031F4D-6C05-450F-9DAC-8594352E192D}" srcOrd="0" destOrd="0" parTransId="{6368CA43-2D1F-4A25-A647-ED9E8E178483}" sibTransId="{67CC5BC1-3120-41D9-9792-0C9D992D2700}"/>
    <dgm:cxn modelId="{D053E93B-5E4C-4EB8-B531-6A21EE44CE7D}" srcId="{09150AD5-873F-4B03-B6BB-5D2920100196}" destId="{96D61AAB-E6ED-4CF1-AA80-1D9CE4152598}" srcOrd="3" destOrd="0" parTransId="{BDD3458A-F651-4840-8E82-947E1E59F696}" sibTransId="{972A43C3-04D1-4D4B-9D58-F66AA97CCECE}"/>
    <dgm:cxn modelId="{895D455B-8210-4253-AB22-C04D8F89E54D}" type="presOf" srcId="{A0031F4D-6C05-450F-9DAC-8594352E192D}" destId="{7BD49034-AF5F-4BC3-9E25-6511F6011371}" srcOrd="0" destOrd="0" presId="urn:microsoft.com/office/officeart/2008/layout/LinedList"/>
    <dgm:cxn modelId="{CF878D74-377D-4182-AA3F-4149B0C1CB70}" type="presOf" srcId="{09150AD5-873F-4B03-B6BB-5D2920100196}" destId="{50AEE066-72A3-4196-91A2-0D6E26730047}" srcOrd="0" destOrd="0" presId="urn:microsoft.com/office/officeart/2008/layout/LinedList"/>
    <dgm:cxn modelId="{8B9B2F58-A6F0-4F58-A09B-7BCC575910F6}" type="presOf" srcId="{BA3AA86C-28AB-45F2-9F64-4F3A3EDF5C1C}" destId="{AFF1B498-12CB-42A7-85BA-66C2C836D745}" srcOrd="0" destOrd="0" presId="urn:microsoft.com/office/officeart/2008/layout/LinedList"/>
    <dgm:cxn modelId="{9E0DD9A2-578E-40B6-BA5D-58050A9B110B}" srcId="{09150AD5-873F-4B03-B6BB-5D2920100196}" destId="{BC6CEC48-E0E2-4BEE-93B2-0F3E01CA1528}" srcOrd="1" destOrd="0" parTransId="{2D56550F-401E-4A52-B9E4-A870C3CC5043}" sibTransId="{D73E4973-7F76-4537-B528-E568A9A61394}"/>
    <dgm:cxn modelId="{A96371DE-3667-4724-A7E9-8FA7A95E2D44}" type="presOf" srcId="{BC6CEC48-E0E2-4BEE-93B2-0F3E01CA1528}" destId="{646DEE18-9DA5-4A01-A1E8-2763D2C63FBC}" srcOrd="0" destOrd="0" presId="urn:microsoft.com/office/officeart/2008/layout/LinedList"/>
    <dgm:cxn modelId="{C4A17FF2-080C-4C4E-B9FD-A4F1035B7077}" type="presOf" srcId="{96D61AAB-E6ED-4CF1-AA80-1D9CE4152598}" destId="{AF29F5DB-D51B-47EF-A1A5-2D4C8ED64BCE}" srcOrd="0" destOrd="0" presId="urn:microsoft.com/office/officeart/2008/layout/LinedList"/>
    <dgm:cxn modelId="{DCD2FD8D-DA10-4294-8FAD-2BAB584AE757}" type="presParOf" srcId="{50AEE066-72A3-4196-91A2-0D6E26730047}" destId="{3E137CC6-6F4E-440A-9721-87F76E9A929E}" srcOrd="0" destOrd="0" presId="urn:microsoft.com/office/officeart/2008/layout/LinedList"/>
    <dgm:cxn modelId="{E8C175E1-F939-475E-B746-92C7C1C90F82}" type="presParOf" srcId="{50AEE066-72A3-4196-91A2-0D6E26730047}" destId="{E8BA078A-AB28-415F-9C30-CE97E8ECC181}" srcOrd="1" destOrd="0" presId="urn:microsoft.com/office/officeart/2008/layout/LinedList"/>
    <dgm:cxn modelId="{2549E986-B914-42DB-8076-B62842E91270}" type="presParOf" srcId="{E8BA078A-AB28-415F-9C30-CE97E8ECC181}" destId="{7BD49034-AF5F-4BC3-9E25-6511F6011371}" srcOrd="0" destOrd="0" presId="urn:microsoft.com/office/officeart/2008/layout/LinedList"/>
    <dgm:cxn modelId="{7BAE2675-BD10-454D-8469-11D27C48431F}" type="presParOf" srcId="{E8BA078A-AB28-415F-9C30-CE97E8ECC181}" destId="{75F64F8A-5176-45A1-AA59-989C1C9C648A}" srcOrd="1" destOrd="0" presId="urn:microsoft.com/office/officeart/2008/layout/LinedList"/>
    <dgm:cxn modelId="{738B72E2-5522-4FA7-BF6B-D050705134A6}" type="presParOf" srcId="{50AEE066-72A3-4196-91A2-0D6E26730047}" destId="{C38A15F4-9B47-4DDF-A842-1E206DF87CBB}" srcOrd="2" destOrd="0" presId="urn:microsoft.com/office/officeart/2008/layout/LinedList"/>
    <dgm:cxn modelId="{C33834BD-E831-456A-A146-AB2B50C991C1}" type="presParOf" srcId="{50AEE066-72A3-4196-91A2-0D6E26730047}" destId="{BA63AB59-4BD4-414E-A75E-0230F222326A}" srcOrd="3" destOrd="0" presId="urn:microsoft.com/office/officeart/2008/layout/LinedList"/>
    <dgm:cxn modelId="{6718F0EF-DB3A-4CCB-95FA-F698064CCB74}" type="presParOf" srcId="{BA63AB59-4BD4-414E-A75E-0230F222326A}" destId="{646DEE18-9DA5-4A01-A1E8-2763D2C63FBC}" srcOrd="0" destOrd="0" presId="urn:microsoft.com/office/officeart/2008/layout/LinedList"/>
    <dgm:cxn modelId="{8E86DEFD-9A26-4672-BA86-ED09886FB4B5}" type="presParOf" srcId="{BA63AB59-4BD4-414E-A75E-0230F222326A}" destId="{173B23AA-F457-4E5F-AF6E-7B39BA656348}" srcOrd="1" destOrd="0" presId="urn:microsoft.com/office/officeart/2008/layout/LinedList"/>
    <dgm:cxn modelId="{18C21EDA-1F3F-45AF-A3E1-DEA461933543}" type="presParOf" srcId="{50AEE066-72A3-4196-91A2-0D6E26730047}" destId="{B19196AE-62F4-411E-B91B-5A3850F4B235}" srcOrd="4" destOrd="0" presId="urn:microsoft.com/office/officeart/2008/layout/LinedList"/>
    <dgm:cxn modelId="{3C7EA2DB-BC73-4271-82C1-4ABC0604F31F}" type="presParOf" srcId="{50AEE066-72A3-4196-91A2-0D6E26730047}" destId="{4273D5E6-ED55-4629-9B1F-ACCBACEE0959}" srcOrd="5" destOrd="0" presId="urn:microsoft.com/office/officeart/2008/layout/LinedList"/>
    <dgm:cxn modelId="{FF86E341-60CA-4A66-A663-9EA1ADBCC2C9}" type="presParOf" srcId="{4273D5E6-ED55-4629-9B1F-ACCBACEE0959}" destId="{AFF1B498-12CB-42A7-85BA-66C2C836D745}" srcOrd="0" destOrd="0" presId="urn:microsoft.com/office/officeart/2008/layout/LinedList"/>
    <dgm:cxn modelId="{2E5EFE54-66D3-41EF-8FAF-798EBE2B66E4}" type="presParOf" srcId="{4273D5E6-ED55-4629-9B1F-ACCBACEE0959}" destId="{B7427F2D-28E3-4456-88AE-BD023A5AC177}" srcOrd="1" destOrd="0" presId="urn:microsoft.com/office/officeart/2008/layout/LinedList"/>
    <dgm:cxn modelId="{52BB1A79-E327-4CC2-8A95-2D1E48256E6F}" type="presParOf" srcId="{50AEE066-72A3-4196-91A2-0D6E26730047}" destId="{66699DB7-F9E8-47AF-9B32-E78AC80C324D}" srcOrd="6" destOrd="0" presId="urn:microsoft.com/office/officeart/2008/layout/LinedList"/>
    <dgm:cxn modelId="{FB9A7393-5778-4CEA-833D-3769CBCA4081}" type="presParOf" srcId="{50AEE066-72A3-4196-91A2-0D6E26730047}" destId="{ACF6378A-7877-4EDA-8D68-5ABD1E530683}" srcOrd="7" destOrd="0" presId="urn:microsoft.com/office/officeart/2008/layout/LinedList"/>
    <dgm:cxn modelId="{2BE1DFAA-1EAF-4C8B-9FF5-09B2DDA62D2E}" type="presParOf" srcId="{ACF6378A-7877-4EDA-8D68-5ABD1E530683}" destId="{AF29F5DB-D51B-47EF-A1A5-2D4C8ED64BCE}" srcOrd="0" destOrd="0" presId="urn:microsoft.com/office/officeart/2008/layout/LinedList"/>
    <dgm:cxn modelId="{C996D073-E9A3-4C72-ACAA-7CE5FC7AA043}" type="presParOf" srcId="{ACF6378A-7877-4EDA-8D68-5ABD1E530683}" destId="{EDCE8940-19AE-4598-A108-4CCB3A61C1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338988-93BD-4DDF-9BE6-8763E7F59BC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BA5E2E-F2D6-4E62-A222-D40158FA262D}">
      <dgm:prSet/>
      <dgm:spPr/>
      <dgm:t>
        <a:bodyPr/>
        <a:lstStyle/>
        <a:p>
          <a:r>
            <a:rPr lang="en-US" dirty="0"/>
            <a:t>Random Forest performed best overall.</a:t>
          </a:r>
        </a:p>
      </dgm:t>
    </dgm:pt>
    <dgm:pt modelId="{4591FAAC-2CB9-4DFC-A0BA-508DD84AE4A8}" type="parTrans" cxnId="{D37AB14A-B599-4B7B-9C91-4BCF39A8CC4A}">
      <dgm:prSet/>
      <dgm:spPr/>
      <dgm:t>
        <a:bodyPr/>
        <a:lstStyle/>
        <a:p>
          <a:endParaRPr lang="en-US"/>
        </a:p>
      </dgm:t>
    </dgm:pt>
    <dgm:pt modelId="{7077D8C1-8D6C-4011-8943-CE4D32E01F41}" type="sibTrans" cxnId="{D37AB14A-B599-4B7B-9C91-4BCF39A8CC4A}">
      <dgm:prSet/>
      <dgm:spPr/>
      <dgm:t>
        <a:bodyPr/>
        <a:lstStyle/>
        <a:p>
          <a:endParaRPr lang="en-US"/>
        </a:p>
      </dgm:t>
    </dgm:pt>
    <dgm:pt modelId="{D88C530C-A7AF-4037-8AD8-179820AC540C}">
      <dgm:prSet/>
      <dgm:spPr/>
      <dgm:t>
        <a:bodyPr/>
        <a:lstStyle/>
        <a:p>
          <a:r>
            <a:rPr lang="en-US"/>
            <a:t>Logistic Regression offered interpretability but lower recall.</a:t>
          </a:r>
        </a:p>
      </dgm:t>
    </dgm:pt>
    <dgm:pt modelId="{6DDD9967-2D15-45FD-BF48-4D13D22FCE1C}" type="parTrans" cxnId="{488BFD2B-FBE9-4CA2-8CCB-43C53A11D309}">
      <dgm:prSet/>
      <dgm:spPr/>
      <dgm:t>
        <a:bodyPr/>
        <a:lstStyle/>
        <a:p>
          <a:endParaRPr lang="en-US"/>
        </a:p>
      </dgm:t>
    </dgm:pt>
    <dgm:pt modelId="{949C4950-1411-4914-9EC2-D7DBB6E79015}" type="sibTrans" cxnId="{488BFD2B-FBE9-4CA2-8CCB-43C53A11D309}">
      <dgm:prSet/>
      <dgm:spPr/>
      <dgm:t>
        <a:bodyPr/>
        <a:lstStyle/>
        <a:p>
          <a:endParaRPr lang="en-US"/>
        </a:p>
      </dgm:t>
    </dgm:pt>
    <dgm:pt modelId="{BF181382-6F7A-4157-A3C7-C99ED5C7D5C4}">
      <dgm:prSet/>
      <dgm:spPr/>
      <dgm:t>
        <a:bodyPr/>
        <a:lstStyle/>
        <a:p>
          <a:r>
            <a:rPr lang="en-US" dirty="0"/>
            <a:t>Neural Network captured non-linear patterns.</a:t>
          </a:r>
        </a:p>
      </dgm:t>
    </dgm:pt>
    <dgm:pt modelId="{EA527BB1-CB20-47F3-B22B-041C39FABAC5}" type="parTrans" cxnId="{8EB1C805-3BF7-466B-8F66-479654E29E4C}">
      <dgm:prSet/>
      <dgm:spPr/>
      <dgm:t>
        <a:bodyPr/>
        <a:lstStyle/>
        <a:p>
          <a:endParaRPr lang="en-US"/>
        </a:p>
      </dgm:t>
    </dgm:pt>
    <dgm:pt modelId="{0EECB8A3-CFBA-434A-82D7-312E411A7441}" type="sibTrans" cxnId="{8EB1C805-3BF7-466B-8F66-479654E29E4C}">
      <dgm:prSet/>
      <dgm:spPr/>
      <dgm:t>
        <a:bodyPr/>
        <a:lstStyle/>
        <a:p>
          <a:endParaRPr lang="en-US"/>
        </a:p>
      </dgm:t>
    </dgm:pt>
    <dgm:pt modelId="{3F472F71-0C9F-43DD-8006-61F25B624D1F}">
      <dgm:prSet/>
      <dgm:spPr/>
      <dgm:t>
        <a:bodyPr/>
        <a:lstStyle/>
        <a:p>
          <a:r>
            <a:rPr lang="en-US" dirty="0"/>
            <a:t>AdaBoost handled hard samples effectively.</a:t>
          </a:r>
        </a:p>
      </dgm:t>
    </dgm:pt>
    <dgm:pt modelId="{32B95349-D9AF-4E8D-A954-8530681413A7}" type="parTrans" cxnId="{AB175B6A-C57F-40F2-90CA-40EF2F351259}">
      <dgm:prSet/>
      <dgm:spPr/>
      <dgm:t>
        <a:bodyPr/>
        <a:lstStyle/>
        <a:p>
          <a:endParaRPr lang="en-US"/>
        </a:p>
      </dgm:t>
    </dgm:pt>
    <dgm:pt modelId="{2531839E-8BAC-4972-8539-6F0F8B8EC9A5}" type="sibTrans" cxnId="{AB175B6A-C57F-40F2-90CA-40EF2F351259}">
      <dgm:prSet/>
      <dgm:spPr/>
      <dgm:t>
        <a:bodyPr/>
        <a:lstStyle/>
        <a:p>
          <a:endParaRPr lang="en-US"/>
        </a:p>
      </dgm:t>
    </dgm:pt>
    <dgm:pt modelId="{E875763B-D74F-41B8-8531-B369EB3D2BD0}" type="pres">
      <dgm:prSet presAssocID="{CB338988-93BD-4DDF-9BE6-8763E7F59BC3}" presName="linear" presStyleCnt="0">
        <dgm:presLayoutVars>
          <dgm:animLvl val="lvl"/>
          <dgm:resizeHandles val="exact"/>
        </dgm:presLayoutVars>
      </dgm:prSet>
      <dgm:spPr/>
    </dgm:pt>
    <dgm:pt modelId="{E69C28C5-AD21-4BAC-884E-8F3CAE23779A}" type="pres">
      <dgm:prSet presAssocID="{9DBA5E2E-F2D6-4E62-A222-D40158FA26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3CF1404-3036-4135-96E1-985DC311E6FD}" type="pres">
      <dgm:prSet presAssocID="{7077D8C1-8D6C-4011-8943-CE4D32E01F41}" presName="spacer" presStyleCnt="0"/>
      <dgm:spPr/>
    </dgm:pt>
    <dgm:pt modelId="{DB1B1C4C-9415-434C-8307-29A5950FD941}" type="pres">
      <dgm:prSet presAssocID="{D88C530C-A7AF-4037-8AD8-179820AC54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6B9F35-11A0-425E-BB8E-113433B7D27E}" type="pres">
      <dgm:prSet presAssocID="{949C4950-1411-4914-9EC2-D7DBB6E79015}" presName="spacer" presStyleCnt="0"/>
      <dgm:spPr/>
    </dgm:pt>
    <dgm:pt modelId="{C440DE86-B9C9-4B74-9F53-BF95EA344ADF}" type="pres">
      <dgm:prSet presAssocID="{BF181382-6F7A-4157-A3C7-C99ED5C7D5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213709-F7CD-4352-91DA-B96DA8760EFF}" type="pres">
      <dgm:prSet presAssocID="{0EECB8A3-CFBA-434A-82D7-312E411A7441}" presName="spacer" presStyleCnt="0"/>
      <dgm:spPr/>
    </dgm:pt>
    <dgm:pt modelId="{1B8FC28E-8DE0-4FFB-BCE5-1851CE017DB9}" type="pres">
      <dgm:prSet presAssocID="{3F472F71-0C9F-43DD-8006-61F25B624D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B1C805-3BF7-466B-8F66-479654E29E4C}" srcId="{CB338988-93BD-4DDF-9BE6-8763E7F59BC3}" destId="{BF181382-6F7A-4157-A3C7-C99ED5C7D5C4}" srcOrd="2" destOrd="0" parTransId="{EA527BB1-CB20-47F3-B22B-041C39FABAC5}" sibTransId="{0EECB8A3-CFBA-434A-82D7-312E411A7441}"/>
    <dgm:cxn modelId="{D617AE0C-0AAB-4AFE-9692-B90163B5D4E4}" type="presOf" srcId="{D88C530C-A7AF-4037-8AD8-179820AC540C}" destId="{DB1B1C4C-9415-434C-8307-29A5950FD941}" srcOrd="0" destOrd="0" presId="urn:microsoft.com/office/officeart/2005/8/layout/vList2"/>
    <dgm:cxn modelId="{488BFD2B-FBE9-4CA2-8CCB-43C53A11D309}" srcId="{CB338988-93BD-4DDF-9BE6-8763E7F59BC3}" destId="{D88C530C-A7AF-4037-8AD8-179820AC540C}" srcOrd="1" destOrd="0" parTransId="{6DDD9967-2D15-45FD-BF48-4D13D22FCE1C}" sibTransId="{949C4950-1411-4914-9EC2-D7DBB6E79015}"/>
    <dgm:cxn modelId="{AC8EC431-73FA-4139-BACD-67E8CC9A109A}" type="presOf" srcId="{3F472F71-0C9F-43DD-8006-61F25B624D1F}" destId="{1B8FC28E-8DE0-4FFB-BCE5-1851CE017DB9}" srcOrd="0" destOrd="0" presId="urn:microsoft.com/office/officeart/2005/8/layout/vList2"/>
    <dgm:cxn modelId="{E361315F-A145-4F9D-B808-951DE16518D1}" type="presOf" srcId="{CB338988-93BD-4DDF-9BE6-8763E7F59BC3}" destId="{E875763B-D74F-41B8-8531-B369EB3D2BD0}" srcOrd="0" destOrd="0" presId="urn:microsoft.com/office/officeart/2005/8/layout/vList2"/>
    <dgm:cxn modelId="{AB175B6A-C57F-40F2-90CA-40EF2F351259}" srcId="{CB338988-93BD-4DDF-9BE6-8763E7F59BC3}" destId="{3F472F71-0C9F-43DD-8006-61F25B624D1F}" srcOrd="3" destOrd="0" parTransId="{32B95349-D9AF-4E8D-A954-8530681413A7}" sibTransId="{2531839E-8BAC-4972-8539-6F0F8B8EC9A5}"/>
    <dgm:cxn modelId="{D37AB14A-B599-4B7B-9C91-4BCF39A8CC4A}" srcId="{CB338988-93BD-4DDF-9BE6-8763E7F59BC3}" destId="{9DBA5E2E-F2D6-4E62-A222-D40158FA262D}" srcOrd="0" destOrd="0" parTransId="{4591FAAC-2CB9-4DFC-A0BA-508DD84AE4A8}" sibTransId="{7077D8C1-8D6C-4011-8943-CE4D32E01F41}"/>
    <dgm:cxn modelId="{A36CC4E1-64F4-4054-AA86-81267065C619}" type="presOf" srcId="{BF181382-6F7A-4157-A3C7-C99ED5C7D5C4}" destId="{C440DE86-B9C9-4B74-9F53-BF95EA344ADF}" srcOrd="0" destOrd="0" presId="urn:microsoft.com/office/officeart/2005/8/layout/vList2"/>
    <dgm:cxn modelId="{1160D7FD-5BB5-4FD0-805D-F848878DC04E}" type="presOf" srcId="{9DBA5E2E-F2D6-4E62-A222-D40158FA262D}" destId="{E69C28C5-AD21-4BAC-884E-8F3CAE23779A}" srcOrd="0" destOrd="0" presId="urn:microsoft.com/office/officeart/2005/8/layout/vList2"/>
    <dgm:cxn modelId="{C77C4FAF-E0D5-46AA-9895-E06E839CBAE0}" type="presParOf" srcId="{E875763B-D74F-41B8-8531-B369EB3D2BD0}" destId="{E69C28C5-AD21-4BAC-884E-8F3CAE23779A}" srcOrd="0" destOrd="0" presId="urn:microsoft.com/office/officeart/2005/8/layout/vList2"/>
    <dgm:cxn modelId="{B04F0BD1-794D-4C3E-92E2-64797AA23C55}" type="presParOf" srcId="{E875763B-D74F-41B8-8531-B369EB3D2BD0}" destId="{53CF1404-3036-4135-96E1-985DC311E6FD}" srcOrd="1" destOrd="0" presId="urn:microsoft.com/office/officeart/2005/8/layout/vList2"/>
    <dgm:cxn modelId="{38EA3CE1-4C2C-48C7-A931-3492FC8EADDD}" type="presParOf" srcId="{E875763B-D74F-41B8-8531-B369EB3D2BD0}" destId="{DB1B1C4C-9415-434C-8307-29A5950FD941}" srcOrd="2" destOrd="0" presId="urn:microsoft.com/office/officeart/2005/8/layout/vList2"/>
    <dgm:cxn modelId="{4046A68E-0097-433A-9132-5889041C6979}" type="presParOf" srcId="{E875763B-D74F-41B8-8531-B369EB3D2BD0}" destId="{B46B9F35-11A0-425E-BB8E-113433B7D27E}" srcOrd="3" destOrd="0" presId="urn:microsoft.com/office/officeart/2005/8/layout/vList2"/>
    <dgm:cxn modelId="{8D635A50-7FFE-44D9-B7B9-B0D4C391E956}" type="presParOf" srcId="{E875763B-D74F-41B8-8531-B369EB3D2BD0}" destId="{C440DE86-B9C9-4B74-9F53-BF95EA344ADF}" srcOrd="4" destOrd="0" presId="urn:microsoft.com/office/officeart/2005/8/layout/vList2"/>
    <dgm:cxn modelId="{9B006F18-CF7D-4D17-9386-FF15CFD9622E}" type="presParOf" srcId="{E875763B-D74F-41B8-8531-B369EB3D2BD0}" destId="{C7213709-F7CD-4352-91DA-B96DA8760EFF}" srcOrd="5" destOrd="0" presId="urn:microsoft.com/office/officeart/2005/8/layout/vList2"/>
    <dgm:cxn modelId="{436A7789-73A6-4256-A981-E9D9A723C5FD}" type="presParOf" srcId="{E875763B-D74F-41B8-8531-B369EB3D2BD0}" destId="{1B8FC28E-8DE0-4FFB-BCE5-1851CE017DB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445B48-788F-4FAF-954A-284BFDBD68DC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1E64B2C-67C3-45E6-A212-369B48523357}">
      <dgm:prSet/>
      <dgm:spPr/>
      <dgm:t>
        <a:bodyPr/>
        <a:lstStyle/>
        <a:p>
          <a:r>
            <a:rPr lang="en-US"/>
            <a:t>Accuracy: Overall correctness.</a:t>
          </a:r>
        </a:p>
      </dgm:t>
    </dgm:pt>
    <dgm:pt modelId="{4993A303-45FB-4A10-84E4-AF94287395D3}" type="parTrans" cxnId="{987FD632-FF2B-439C-96D9-B092BDE72872}">
      <dgm:prSet/>
      <dgm:spPr/>
      <dgm:t>
        <a:bodyPr/>
        <a:lstStyle/>
        <a:p>
          <a:endParaRPr lang="en-US"/>
        </a:p>
      </dgm:t>
    </dgm:pt>
    <dgm:pt modelId="{C3ABD7FB-36C6-471F-9CC4-EB9453C876FB}" type="sibTrans" cxnId="{987FD632-FF2B-439C-96D9-B092BDE72872}">
      <dgm:prSet/>
      <dgm:spPr/>
      <dgm:t>
        <a:bodyPr/>
        <a:lstStyle/>
        <a:p>
          <a:endParaRPr lang="en-US"/>
        </a:p>
      </dgm:t>
    </dgm:pt>
    <dgm:pt modelId="{C7488231-AD48-4A85-89F2-8BE1ACC6F323}">
      <dgm:prSet/>
      <dgm:spPr/>
      <dgm:t>
        <a:bodyPr/>
        <a:lstStyle/>
        <a:p>
          <a:r>
            <a:rPr lang="en-US"/>
            <a:t>Precision: Focus on positive predictions.</a:t>
          </a:r>
        </a:p>
      </dgm:t>
    </dgm:pt>
    <dgm:pt modelId="{4A3236E0-E0DC-4D11-B42A-4BA844FB3DE5}" type="parTrans" cxnId="{193406EB-A02A-48D9-B94E-429ACCBD65CD}">
      <dgm:prSet/>
      <dgm:spPr/>
      <dgm:t>
        <a:bodyPr/>
        <a:lstStyle/>
        <a:p>
          <a:endParaRPr lang="en-US"/>
        </a:p>
      </dgm:t>
    </dgm:pt>
    <dgm:pt modelId="{3BD3BCB2-30F5-4209-885F-CB65566051ED}" type="sibTrans" cxnId="{193406EB-A02A-48D9-B94E-429ACCBD65CD}">
      <dgm:prSet/>
      <dgm:spPr/>
      <dgm:t>
        <a:bodyPr/>
        <a:lstStyle/>
        <a:p>
          <a:endParaRPr lang="en-US"/>
        </a:p>
      </dgm:t>
    </dgm:pt>
    <dgm:pt modelId="{FB87948A-7082-49FF-86C8-7F781A2C7195}">
      <dgm:prSet/>
      <dgm:spPr/>
      <dgm:t>
        <a:bodyPr/>
        <a:lstStyle/>
        <a:p>
          <a:r>
            <a:rPr lang="en-US"/>
            <a:t>Recall: Ability to catch all actual positives.</a:t>
          </a:r>
        </a:p>
      </dgm:t>
    </dgm:pt>
    <dgm:pt modelId="{75BDCFEB-E31E-4083-B05A-A3A3F837C714}" type="parTrans" cxnId="{AFEA5808-970C-494A-996E-A8BE5D0BB9E2}">
      <dgm:prSet/>
      <dgm:spPr/>
      <dgm:t>
        <a:bodyPr/>
        <a:lstStyle/>
        <a:p>
          <a:endParaRPr lang="en-US"/>
        </a:p>
      </dgm:t>
    </dgm:pt>
    <dgm:pt modelId="{FDCEF224-1167-4393-8AB9-DF9A36961D53}" type="sibTrans" cxnId="{AFEA5808-970C-494A-996E-A8BE5D0BB9E2}">
      <dgm:prSet/>
      <dgm:spPr/>
      <dgm:t>
        <a:bodyPr/>
        <a:lstStyle/>
        <a:p>
          <a:endParaRPr lang="en-US"/>
        </a:p>
      </dgm:t>
    </dgm:pt>
    <dgm:pt modelId="{1030D0F3-8F2F-45E2-9EED-E719F040F2EE}">
      <dgm:prSet/>
      <dgm:spPr/>
      <dgm:t>
        <a:bodyPr/>
        <a:lstStyle/>
        <a:p>
          <a:r>
            <a:rPr lang="en-US"/>
            <a:t>F1-Score: Balance of precision and recall.</a:t>
          </a:r>
        </a:p>
      </dgm:t>
    </dgm:pt>
    <dgm:pt modelId="{13F10278-C5C1-4B8B-BB0A-059D00C76FDE}" type="parTrans" cxnId="{6CB7BD88-A946-493C-AD48-52B4566F3F08}">
      <dgm:prSet/>
      <dgm:spPr/>
      <dgm:t>
        <a:bodyPr/>
        <a:lstStyle/>
        <a:p>
          <a:endParaRPr lang="en-US"/>
        </a:p>
      </dgm:t>
    </dgm:pt>
    <dgm:pt modelId="{C9FB691C-4776-40D7-BA8F-EC5A5ABBDB53}" type="sibTrans" cxnId="{6CB7BD88-A946-493C-AD48-52B4566F3F08}">
      <dgm:prSet/>
      <dgm:spPr/>
      <dgm:t>
        <a:bodyPr/>
        <a:lstStyle/>
        <a:p>
          <a:endParaRPr lang="en-US"/>
        </a:p>
      </dgm:t>
    </dgm:pt>
    <dgm:pt modelId="{1E4B270C-D137-4EDA-8495-E72148A6622B}">
      <dgm:prSet/>
      <dgm:spPr/>
      <dgm:t>
        <a:bodyPr/>
        <a:lstStyle/>
        <a:p>
          <a:r>
            <a:rPr lang="en-US"/>
            <a:t>ROC-AUC: Discrimination capacity between classes.</a:t>
          </a:r>
        </a:p>
      </dgm:t>
    </dgm:pt>
    <dgm:pt modelId="{E0FC892B-7D00-4764-A1D3-6D6507602E90}" type="parTrans" cxnId="{34A7C200-30EA-4172-8D51-E47BAFC3EC05}">
      <dgm:prSet/>
      <dgm:spPr/>
      <dgm:t>
        <a:bodyPr/>
        <a:lstStyle/>
        <a:p>
          <a:endParaRPr lang="en-US"/>
        </a:p>
      </dgm:t>
    </dgm:pt>
    <dgm:pt modelId="{43D2A4EF-224D-4DA3-884C-BED68CD87E7C}" type="sibTrans" cxnId="{34A7C200-30EA-4172-8D51-E47BAFC3EC05}">
      <dgm:prSet/>
      <dgm:spPr/>
      <dgm:t>
        <a:bodyPr/>
        <a:lstStyle/>
        <a:p>
          <a:endParaRPr lang="en-US"/>
        </a:p>
      </dgm:t>
    </dgm:pt>
    <dgm:pt modelId="{F36690BF-6793-4745-9396-52D9D167BBA1}" type="pres">
      <dgm:prSet presAssocID="{A5445B48-788F-4FAF-954A-284BFDBD68DC}" presName="diagram" presStyleCnt="0">
        <dgm:presLayoutVars>
          <dgm:dir/>
          <dgm:resizeHandles val="exact"/>
        </dgm:presLayoutVars>
      </dgm:prSet>
      <dgm:spPr/>
    </dgm:pt>
    <dgm:pt modelId="{FE805278-99E1-4BDC-94EE-3070186BF657}" type="pres">
      <dgm:prSet presAssocID="{81E64B2C-67C3-45E6-A212-369B48523357}" presName="node" presStyleLbl="node1" presStyleIdx="0" presStyleCnt="5">
        <dgm:presLayoutVars>
          <dgm:bulletEnabled val="1"/>
        </dgm:presLayoutVars>
      </dgm:prSet>
      <dgm:spPr/>
    </dgm:pt>
    <dgm:pt modelId="{036B3AC9-D79E-49A0-9F3F-FB8D1C4E0968}" type="pres">
      <dgm:prSet presAssocID="{C3ABD7FB-36C6-471F-9CC4-EB9453C876FB}" presName="sibTrans" presStyleCnt="0"/>
      <dgm:spPr/>
    </dgm:pt>
    <dgm:pt modelId="{B433954E-A4F2-4AC7-9656-C95D18E2BDFF}" type="pres">
      <dgm:prSet presAssocID="{C7488231-AD48-4A85-89F2-8BE1ACC6F323}" presName="node" presStyleLbl="node1" presStyleIdx="1" presStyleCnt="5">
        <dgm:presLayoutVars>
          <dgm:bulletEnabled val="1"/>
        </dgm:presLayoutVars>
      </dgm:prSet>
      <dgm:spPr/>
    </dgm:pt>
    <dgm:pt modelId="{22F612B4-0D7A-4F7C-8055-2003B603CF65}" type="pres">
      <dgm:prSet presAssocID="{3BD3BCB2-30F5-4209-885F-CB65566051ED}" presName="sibTrans" presStyleCnt="0"/>
      <dgm:spPr/>
    </dgm:pt>
    <dgm:pt modelId="{96A5AC70-B83E-4C74-AC68-48DD9C05395F}" type="pres">
      <dgm:prSet presAssocID="{FB87948A-7082-49FF-86C8-7F781A2C7195}" presName="node" presStyleLbl="node1" presStyleIdx="2" presStyleCnt="5">
        <dgm:presLayoutVars>
          <dgm:bulletEnabled val="1"/>
        </dgm:presLayoutVars>
      </dgm:prSet>
      <dgm:spPr/>
    </dgm:pt>
    <dgm:pt modelId="{D28AA909-3D12-41B4-8E7E-09CB2743E893}" type="pres">
      <dgm:prSet presAssocID="{FDCEF224-1167-4393-8AB9-DF9A36961D53}" presName="sibTrans" presStyleCnt="0"/>
      <dgm:spPr/>
    </dgm:pt>
    <dgm:pt modelId="{CA72DB82-0977-4A43-AEB7-0A94F9169E85}" type="pres">
      <dgm:prSet presAssocID="{1030D0F3-8F2F-45E2-9EED-E719F040F2EE}" presName="node" presStyleLbl="node1" presStyleIdx="3" presStyleCnt="5">
        <dgm:presLayoutVars>
          <dgm:bulletEnabled val="1"/>
        </dgm:presLayoutVars>
      </dgm:prSet>
      <dgm:spPr/>
    </dgm:pt>
    <dgm:pt modelId="{C952A005-AF30-42EC-944D-CF4492995FD7}" type="pres">
      <dgm:prSet presAssocID="{C9FB691C-4776-40D7-BA8F-EC5A5ABBDB53}" presName="sibTrans" presStyleCnt="0"/>
      <dgm:spPr/>
    </dgm:pt>
    <dgm:pt modelId="{AA277089-526C-4B76-91D5-B40A69EFD595}" type="pres">
      <dgm:prSet presAssocID="{1E4B270C-D137-4EDA-8495-E72148A6622B}" presName="node" presStyleLbl="node1" presStyleIdx="4" presStyleCnt="5">
        <dgm:presLayoutVars>
          <dgm:bulletEnabled val="1"/>
        </dgm:presLayoutVars>
      </dgm:prSet>
      <dgm:spPr/>
    </dgm:pt>
  </dgm:ptLst>
  <dgm:cxnLst>
    <dgm:cxn modelId="{34A7C200-30EA-4172-8D51-E47BAFC3EC05}" srcId="{A5445B48-788F-4FAF-954A-284BFDBD68DC}" destId="{1E4B270C-D137-4EDA-8495-E72148A6622B}" srcOrd="4" destOrd="0" parTransId="{E0FC892B-7D00-4764-A1D3-6D6507602E90}" sibTransId="{43D2A4EF-224D-4DA3-884C-BED68CD87E7C}"/>
    <dgm:cxn modelId="{AFEA5808-970C-494A-996E-A8BE5D0BB9E2}" srcId="{A5445B48-788F-4FAF-954A-284BFDBD68DC}" destId="{FB87948A-7082-49FF-86C8-7F781A2C7195}" srcOrd="2" destOrd="0" parTransId="{75BDCFEB-E31E-4083-B05A-A3A3F837C714}" sibTransId="{FDCEF224-1167-4393-8AB9-DF9A36961D53}"/>
    <dgm:cxn modelId="{987FD632-FF2B-439C-96D9-B092BDE72872}" srcId="{A5445B48-788F-4FAF-954A-284BFDBD68DC}" destId="{81E64B2C-67C3-45E6-A212-369B48523357}" srcOrd="0" destOrd="0" parTransId="{4993A303-45FB-4A10-84E4-AF94287395D3}" sibTransId="{C3ABD7FB-36C6-471F-9CC4-EB9453C876FB}"/>
    <dgm:cxn modelId="{48FE3B37-5936-4679-9456-D263E2DB90CB}" type="presOf" srcId="{FB87948A-7082-49FF-86C8-7F781A2C7195}" destId="{96A5AC70-B83E-4C74-AC68-48DD9C05395F}" srcOrd="0" destOrd="0" presId="urn:microsoft.com/office/officeart/2005/8/layout/default"/>
    <dgm:cxn modelId="{6CB7BD88-A946-493C-AD48-52B4566F3F08}" srcId="{A5445B48-788F-4FAF-954A-284BFDBD68DC}" destId="{1030D0F3-8F2F-45E2-9EED-E719F040F2EE}" srcOrd="3" destOrd="0" parTransId="{13F10278-C5C1-4B8B-BB0A-059D00C76FDE}" sibTransId="{C9FB691C-4776-40D7-BA8F-EC5A5ABBDB53}"/>
    <dgm:cxn modelId="{4F5D5CA7-9D0B-4353-A018-B6FEB888DE6F}" type="presOf" srcId="{C7488231-AD48-4A85-89F2-8BE1ACC6F323}" destId="{B433954E-A4F2-4AC7-9656-C95D18E2BDFF}" srcOrd="0" destOrd="0" presId="urn:microsoft.com/office/officeart/2005/8/layout/default"/>
    <dgm:cxn modelId="{13A1A7AF-FF03-4276-B5D0-9D4D117C436D}" type="presOf" srcId="{A5445B48-788F-4FAF-954A-284BFDBD68DC}" destId="{F36690BF-6793-4745-9396-52D9D167BBA1}" srcOrd="0" destOrd="0" presId="urn:microsoft.com/office/officeart/2005/8/layout/default"/>
    <dgm:cxn modelId="{F77E56B8-971B-4799-BF6F-248441503AF6}" type="presOf" srcId="{1E4B270C-D137-4EDA-8495-E72148A6622B}" destId="{AA277089-526C-4B76-91D5-B40A69EFD595}" srcOrd="0" destOrd="0" presId="urn:microsoft.com/office/officeart/2005/8/layout/default"/>
    <dgm:cxn modelId="{1CD75FC6-C713-4D71-B2AC-7890C1A66C78}" type="presOf" srcId="{81E64B2C-67C3-45E6-A212-369B48523357}" destId="{FE805278-99E1-4BDC-94EE-3070186BF657}" srcOrd="0" destOrd="0" presId="urn:microsoft.com/office/officeart/2005/8/layout/default"/>
    <dgm:cxn modelId="{11127CD6-0273-4758-B7F0-B5E6AF05D6C0}" type="presOf" srcId="{1030D0F3-8F2F-45E2-9EED-E719F040F2EE}" destId="{CA72DB82-0977-4A43-AEB7-0A94F9169E85}" srcOrd="0" destOrd="0" presId="urn:microsoft.com/office/officeart/2005/8/layout/default"/>
    <dgm:cxn modelId="{193406EB-A02A-48D9-B94E-429ACCBD65CD}" srcId="{A5445B48-788F-4FAF-954A-284BFDBD68DC}" destId="{C7488231-AD48-4A85-89F2-8BE1ACC6F323}" srcOrd="1" destOrd="0" parTransId="{4A3236E0-E0DC-4D11-B42A-4BA844FB3DE5}" sibTransId="{3BD3BCB2-30F5-4209-885F-CB65566051ED}"/>
    <dgm:cxn modelId="{B9B7F04F-39BC-4480-B14C-A18B8007A854}" type="presParOf" srcId="{F36690BF-6793-4745-9396-52D9D167BBA1}" destId="{FE805278-99E1-4BDC-94EE-3070186BF657}" srcOrd="0" destOrd="0" presId="urn:microsoft.com/office/officeart/2005/8/layout/default"/>
    <dgm:cxn modelId="{82B8965E-C5F6-42EE-9A45-BB050D0794E6}" type="presParOf" srcId="{F36690BF-6793-4745-9396-52D9D167BBA1}" destId="{036B3AC9-D79E-49A0-9F3F-FB8D1C4E0968}" srcOrd="1" destOrd="0" presId="urn:microsoft.com/office/officeart/2005/8/layout/default"/>
    <dgm:cxn modelId="{FB361507-3DDB-4A73-914E-D11C74A9A3F1}" type="presParOf" srcId="{F36690BF-6793-4745-9396-52D9D167BBA1}" destId="{B433954E-A4F2-4AC7-9656-C95D18E2BDFF}" srcOrd="2" destOrd="0" presId="urn:microsoft.com/office/officeart/2005/8/layout/default"/>
    <dgm:cxn modelId="{51E30D74-354A-41D5-9190-BE48E6610A35}" type="presParOf" srcId="{F36690BF-6793-4745-9396-52D9D167BBA1}" destId="{22F612B4-0D7A-4F7C-8055-2003B603CF65}" srcOrd="3" destOrd="0" presId="urn:microsoft.com/office/officeart/2005/8/layout/default"/>
    <dgm:cxn modelId="{EB28A3BC-48E9-4FBF-88B3-2A5C0D31D47A}" type="presParOf" srcId="{F36690BF-6793-4745-9396-52D9D167BBA1}" destId="{96A5AC70-B83E-4C74-AC68-48DD9C05395F}" srcOrd="4" destOrd="0" presId="urn:microsoft.com/office/officeart/2005/8/layout/default"/>
    <dgm:cxn modelId="{7F5CAB18-292E-46F9-B2F8-C08D2D96E3E5}" type="presParOf" srcId="{F36690BF-6793-4745-9396-52D9D167BBA1}" destId="{D28AA909-3D12-41B4-8E7E-09CB2743E893}" srcOrd="5" destOrd="0" presId="urn:microsoft.com/office/officeart/2005/8/layout/default"/>
    <dgm:cxn modelId="{58E03A86-CE5A-448E-A298-99741682F1D5}" type="presParOf" srcId="{F36690BF-6793-4745-9396-52D9D167BBA1}" destId="{CA72DB82-0977-4A43-AEB7-0A94F9169E85}" srcOrd="6" destOrd="0" presId="urn:microsoft.com/office/officeart/2005/8/layout/default"/>
    <dgm:cxn modelId="{03640949-7E69-4B98-BC34-E8932CE71B1D}" type="presParOf" srcId="{F36690BF-6793-4745-9396-52D9D167BBA1}" destId="{C952A005-AF30-42EC-944D-CF4492995FD7}" srcOrd="7" destOrd="0" presId="urn:microsoft.com/office/officeart/2005/8/layout/default"/>
    <dgm:cxn modelId="{A9EE87EE-453A-46E1-A012-9CC1CF62F0E0}" type="presParOf" srcId="{F36690BF-6793-4745-9396-52D9D167BBA1}" destId="{AA277089-526C-4B76-91D5-B40A69EFD59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6424BB-BB06-444C-88F1-22CC95B7207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E258EE0-FC69-4206-AAA3-175461D61D59}">
      <dgm:prSet/>
      <dgm:spPr/>
      <dgm:t>
        <a:bodyPr/>
        <a:lstStyle/>
        <a:p>
          <a:r>
            <a:rPr lang="en-US"/>
            <a:t>• ROC curves plotted for all models.</a:t>
          </a:r>
        </a:p>
      </dgm:t>
    </dgm:pt>
    <dgm:pt modelId="{9C359629-A624-4957-8987-0B429FC20F84}" type="parTrans" cxnId="{894D8252-A885-4500-971A-9A96EF3B3AEF}">
      <dgm:prSet/>
      <dgm:spPr/>
      <dgm:t>
        <a:bodyPr/>
        <a:lstStyle/>
        <a:p>
          <a:endParaRPr lang="en-US"/>
        </a:p>
      </dgm:t>
    </dgm:pt>
    <dgm:pt modelId="{A8E1FD7B-6867-4EBD-8C8D-9DAC4ADD98B9}" type="sibTrans" cxnId="{894D8252-A885-4500-971A-9A96EF3B3AEF}">
      <dgm:prSet/>
      <dgm:spPr/>
      <dgm:t>
        <a:bodyPr/>
        <a:lstStyle/>
        <a:p>
          <a:endParaRPr lang="en-US"/>
        </a:p>
      </dgm:t>
    </dgm:pt>
    <dgm:pt modelId="{BEC90A05-6E4F-4121-807B-932493A5F785}">
      <dgm:prSet/>
      <dgm:spPr/>
      <dgm:t>
        <a:bodyPr/>
        <a:lstStyle/>
        <a:p>
          <a:r>
            <a:rPr lang="en-US"/>
            <a:t>• Random Forest, SVM showed highest AUC values.</a:t>
          </a:r>
        </a:p>
      </dgm:t>
    </dgm:pt>
    <dgm:pt modelId="{A0ED38B1-4040-4332-8466-24676BFD272E}" type="parTrans" cxnId="{E863371E-9F24-4F4D-9B2C-4731F31A4BC6}">
      <dgm:prSet/>
      <dgm:spPr/>
      <dgm:t>
        <a:bodyPr/>
        <a:lstStyle/>
        <a:p>
          <a:endParaRPr lang="en-US"/>
        </a:p>
      </dgm:t>
    </dgm:pt>
    <dgm:pt modelId="{1004D813-CCDA-43DF-83C2-6F99A119EDD6}" type="sibTrans" cxnId="{E863371E-9F24-4F4D-9B2C-4731F31A4BC6}">
      <dgm:prSet/>
      <dgm:spPr/>
      <dgm:t>
        <a:bodyPr/>
        <a:lstStyle/>
        <a:p>
          <a:endParaRPr lang="en-US"/>
        </a:p>
      </dgm:t>
    </dgm:pt>
    <dgm:pt modelId="{4C494C1B-CAA7-4701-B273-97E927EAA6EF}">
      <dgm:prSet/>
      <dgm:spPr/>
      <dgm:t>
        <a:bodyPr/>
        <a:lstStyle/>
        <a:p>
          <a:r>
            <a:rPr lang="en-US"/>
            <a:t>• Logistic Regression curve close to diagonal.</a:t>
          </a:r>
        </a:p>
      </dgm:t>
    </dgm:pt>
    <dgm:pt modelId="{466B756D-7FA5-465A-856B-7AF5098E9467}" type="parTrans" cxnId="{4E70CE4F-22DA-4B35-B1DD-3FAE992025A1}">
      <dgm:prSet/>
      <dgm:spPr/>
      <dgm:t>
        <a:bodyPr/>
        <a:lstStyle/>
        <a:p>
          <a:endParaRPr lang="en-US"/>
        </a:p>
      </dgm:t>
    </dgm:pt>
    <dgm:pt modelId="{32978F81-CFE7-4DF0-A635-9B3A6A23FB77}" type="sibTrans" cxnId="{4E70CE4F-22DA-4B35-B1DD-3FAE992025A1}">
      <dgm:prSet/>
      <dgm:spPr/>
      <dgm:t>
        <a:bodyPr/>
        <a:lstStyle/>
        <a:p>
          <a:endParaRPr lang="en-US"/>
        </a:p>
      </dgm:t>
    </dgm:pt>
    <dgm:pt modelId="{06F7C4B3-4D61-4E2B-8CB4-41538421C3EA}" type="pres">
      <dgm:prSet presAssocID="{FA6424BB-BB06-444C-88F1-22CC95B72075}" presName="root" presStyleCnt="0">
        <dgm:presLayoutVars>
          <dgm:dir/>
          <dgm:resizeHandles val="exact"/>
        </dgm:presLayoutVars>
      </dgm:prSet>
      <dgm:spPr/>
    </dgm:pt>
    <dgm:pt modelId="{8EDC3BC3-0FB0-4428-A543-01E73EED951E}" type="pres">
      <dgm:prSet presAssocID="{BE258EE0-FC69-4206-AAA3-175461D61D59}" presName="compNode" presStyleCnt="0"/>
      <dgm:spPr/>
    </dgm:pt>
    <dgm:pt modelId="{AE0079A8-8D1F-4857-A96B-1613B91E10A6}" type="pres">
      <dgm:prSet presAssocID="{BE258EE0-FC69-4206-AAA3-175461D61D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18DFF18B-FAB7-49FD-AB48-1ED524D726F1}" type="pres">
      <dgm:prSet presAssocID="{BE258EE0-FC69-4206-AAA3-175461D61D59}" presName="spaceRect" presStyleCnt="0"/>
      <dgm:spPr/>
    </dgm:pt>
    <dgm:pt modelId="{DA1A2311-7AE3-4FA9-B5D0-73DFD25A44B7}" type="pres">
      <dgm:prSet presAssocID="{BE258EE0-FC69-4206-AAA3-175461D61D59}" presName="textRect" presStyleLbl="revTx" presStyleIdx="0" presStyleCnt="3">
        <dgm:presLayoutVars>
          <dgm:chMax val="1"/>
          <dgm:chPref val="1"/>
        </dgm:presLayoutVars>
      </dgm:prSet>
      <dgm:spPr/>
    </dgm:pt>
    <dgm:pt modelId="{44295B36-742E-4351-8BAF-0A3B69B0679A}" type="pres">
      <dgm:prSet presAssocID="{A8E1FD7B-6867-4EBD-8C8D-9DAC4ADD98B9}" presName="sibTrans" presStyleCnt="0"/>
      <dgm:spPr/>
    </dgm:pt>
    <dgm:pt modelId="{8F851768-C939-466B-A39F-CC0E3F29E9EF}" type="pres">
      <dgm:prSet presAssocID="{BEC90A05-6E4F-4121-807B-932493A5F785}" presName="compNode" presStyleCnt="0"/>
      <dgm:spPr/>
    </dgm:pt>
    <dgm:pt modelId="{0518C4BC-5DE4-469F-9E69-DA58C3F78517}" type="pres">
      <dgm:prSet presAssocID="{BEC90A05-6E4F-4121-807B-932493A5F7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3A2435-4AEC-460D-A1E1-789759C16A53}" type="pres">
      <dgm:prSet presAssocID="{BEC90A05-6E4F-4121-807B-932493A5F785}" presName="spaceRect" presStyleCnt="0"/>
      <dgm:spPr/>
    </dgm:pt>
    <dgm:pt modelId="{A455AB60-55DD-4E04-8C67-908D5AF86661}" type="pres">
      <dgm:prSet presAssocID="{BEC90A05-6E4F-4121-807B-932493A5F785}" presName="textRect" presStyleLbl="revTx" presStyleIdx="1" presStyleCnt="3">
        <dgm:presLayoutVars>
          <dgm:chMax val="1"/>
          <dgm:chPref val="1"/>
        </dgm:presLayoutVars>
      </dgm:prSet>
      <dgm:spPr/>
    </dgm:pt>
    <dgm:pt modelId="{94F6ED2C-DFED-454D-ACDB-182E63D4D972}" type="pres">
      <dgm:prSet presAssocID="{1004D813-CCDA-43DF-83C2-6F99A119EDD6}" presName="sibTrans" presStyleCnt="0"/>
      <dgm:spPr/>
    </dgm:pt>
    <dgm:pt modelId="{F406F004-6200-40FF-9EDA-21BEAAD3AAC2}" type="pres">
      <dgm:prSet presAssocID="{4C494C1B-CAA7-4701-B273-97E927EAA6EF}" presName="compNode" presStyleCnt="0"/>
      <dgm:spPr/>
    </dgm:pt>
    <dgm:pt modelId="{55187872-CC4F-4B9E-9EF6-A1AB335DE3B0}" type="pres">
      <dgm:prSet presAssocID="{4C494C1B-CAA7-4701-B273-97E927EAA6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EC50F86-0FAE-4277-98CA-110D0242BCB6}" type="pres">
      <dgm:prSet presAssocID="{4C494C1B-CAA7-4701-B273-97E927EAA6EF}" presName="spaceRect" presStyleCnt="0"/>
      <dgm:spPr/>
    </dgm:pt>
    <dgm:pt modelId="{D4D6BE65-1EDA-4C07-8FC6-7D389C9F3BC3}" type="pres">
      <dgm:prSet presAssocID="{4C494C1B-CAA7-4701-B273-97E927EAA6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863371E-9F24-4F4D-9B2C-4731F31A4BC6}" srcId="{FA6424BB-BB06-444C-88F1-22CC95B72075}" destId="{BEC90A05-6E4F-4121-807B-932493A5F785}" srcOrd="1" destOrd="0" parTransId="{A0ED38B1-4040-4332-8466-24676BFD272E}" sibTransId="{1004D813-CCDA-43DF-83C2-6F99A119EDD6}"/>
    <dgm:cxn modelId="{BE697F3A-ECBB-4F94-9871-1DF03AA72C05}" type="presOf" srcId="{BE258EE0-FC69-4206-AAA3-175461D61D59}" destId="{DA1A2311-7AE3-4FA9-B5D0-73DFD25A44B7}" srcOrd="0" destOrd="0" presId="urn:microsoft.com/office/officeart/2018/2/layout/IconLabelList"/>
    <dgm:cxn modelId="{174FF563-B17E-430F-A963-C9D5BA73FCFC}" type="presOf" srcId="{BEC90A05-6E4F-4121-807B-932493A5F785}" destId="{A455AB60-55DD-4E04-8C67-908D5AF86661}" srcOrd="0" destOrd="0" presId="urn:microsoft.com/office/officeart/2018/2/layout/IconLabelList"/>
    <dgm:cxn modelId="{4E70CE4F-22DA-4B35-B1DD-3FAE992025A1}" srcId="{FA6424BB-BB06-444C-88F1-22CC95B72075}" destId="{4C494C1B-CAA7-4701-B273-97E927EAA6EF}" srcOrd="2" destOrd="0" parTransId="{466B756D-7FA5-465A-856B-7AF5098E9467}" sibTransId="{32978F81-CFE7-4DF0-A635-9B3A6A23FB77}"/>
    <dgm:cxn modelId="{894D8252-A885-4500-971A-9A96EF3B3AEF}" srcId="{FA6424BB-BB06-444C-88F1-22CC95B72075}" destId="{BE258EE0-FC69-4206-AAA3-175461D61D59}" srcOrd="0" destOrd="0" parTransId="{9C359629-A624-4957-8987-0B429FC20F84}" sibTransId="{A8E1FD7B-6867-4EBD-8C8D-9DAC4ADD98B9}"/>
    <dgm:cxn modelId="{5B00FD7F-4304-4862-B495-C2CD7DB22628}" type="presOf" srcId="{FA6424BB-BB06-444C-88F1-22CC95B72075}" destId="{06F7C4B3-4D61-4E2B-8CB4-41538421C3EA}" srcOrd="0" destOrd="0" presId="urn:microsoft.com/office/officeart/2018/2/layout/IconLabelList"/>
    <dgm:cxn modelId="{7CEDBFD5-0624-460A-B0AC-2FFB10FF7AA8}" type="presOf" srcId="{4C494C1B-CAA7-4701-B273-97E927EAA6EF}" destId="{D4D6BE65-1EDA-4C07-8FC6-7D389C9F3BC3}" srcOrd="0" destOrd="0" presId="urn:microsoft.com/office/officeart/2018/2/layout/IconLabelList"/>
    <dgm:cxn modelId="{91F3BB11-8EE4-4511-9B1F-168E822D11EC}" type="presParOf" srcId="{06F7C4B3-4D61-4E2B-8CB4-41538421C3EA}" destId="{8EDC3BC3-0FB0-4428-A543-01E73EED951E}" srcOrd="0" destOrd="0" presId="urn:microsoft.com/office/officeart/2018/2/layout/IconLabelList"/>
    <dgm:cxn modelId="{17E8E7C0-1263-438F-A75E-5C1B1564095D}" type="presParOf" srcId="{8EDC3BC3-0FB0-4428-A543-01E73EED951E}" destId="{AE0079A8-8D1F-4857-A96B-1613B91E10A6}" srcOrd="0" destOrd="0" presId="urn:microsoft.com/office/officeart/2018/2/layout/IconLabelList"/>
    <dgm:cxn modelId="{B79F8D87-E6FA-411C-A37F-EC49721BB588}" type="presParOf" srcId="{8EDC3BC3-0FB0-4428-A543-01E73EED951E}" destId="{18DFF18B-FAB7-49FD-AB48-1ED524D726F1}" srcOrd="1" destOrd="0" presId="urn:microsoft.com/office/officeart/2018/2/layout/IconLabelList"/>
    <dgm:cxn modelId="{972181DA-B1A1-47D7-A162-8542EC35A0CB}" type="presParOf" srcId="{8EDC3BC3-0FB0-4428-A543-01E73EED951E}" destId="{DA1A2311-7AE3-4FA9-B5D0-73DFD25A44B7}" srcOrd="2" destOrd="0" presId="urn:microsoft.com/office/officeart/2018/2/layout/IconLabelList"/>
    <dgm:cxn modelId="{F074D5F2-2039-4330-8295-EF9CEC456D7F}" type="presParOf" srcId="{06F7C4B3-4D61-4E2B-8CB4-41538421C3EA}" destId="{44295B36-742E-4351-8BAF-0A3B69B0679A}" srcOrd="1" destOrd="0" presId="urn:microsoft.com/office/officeart/2018/2/layout/IconLabelList"/>
    <dgm:cxn modelId="{2EB117B2-6D47-43F2-B45C-25AAB106904B}" type="presParOf" srcId="{06F7C4B3-4D61-4E2B-8CB4-41538421C3EA}" destId="{8F851768-C939-466B-A39F-CC0E3F29E9EF}" srcOrd="2" destOrd="0" presId="urn:microsoft.com/office/officeart/2018/2/layout/IconLabelList"/>
    <dgm:cxn modelId="{A1764ECC-E5D5-4323-8B19-FD591E0915C1}" type="presParOf" srcId="{8F851768-C939-466B-A39F-CC0E3F29E9EF}" destId="{0518C4BC-5DE4-469F-9E69-DA58C3F78517}" srcOrd="0" destOrd="0" presId="urn:microsoft.com/office/officeart/2018/2/layout/IconLabelList"/>
    <dgm:cxn modelId="{17D3C084-0344-4EA9-AD0C-634CCCF39D19}" type="presParOf" srcId="{8F851768-C939-466B-A39F-CC0E3F29E9EF}" destId="{2A3A2435-4AEC-460D-A1E1-789759C16A53}" srcOrd="1" destOrd="0" presId="urn:microsoft.com/office/officeart/2018/2/layout/IconLabelList"/>
    <dgm:cxn modelId="{A5683465-64E5-4984-82E7-85CFCCE00DB7}" type="presParOf" srcId="{8F851768-C939-466B-A39F-CC0E3F29E9EF}" destId="{A455AB60-55DD-4E04-8C67-908D5AF86661}" srcOrd="2" destOrd="0" presId="urn:microsoft.com/office/officeart/2018/2/layout/IconLabelList"/>
    <dgm:cxn modelId="{017A0983-9594-45CA-8CEE-0DD8234E2507}" type="presParOf" srcId="{06F7C4B3-4D61-4E2B-8CB4-41538421C3EA}" destId="{94F6ED2C-DFED-454D-ACDB-182E63D4D972}" srcOrd="3" destOrd="0" presId="urn:microsoft.com/office/officeart/2018/2/layout/IconLabelList"/>
    <dgm:cxn modelId="{10458CB7-9CC7-45ED-976B-C403CFD2AFE4}" type="presParOf" srcId="{06F7C4B3-4D61-4E2B-8CB4-41538421C3EA}" destId="{F406F004-6200-40FF-9EDA-21BEAAD3AAC2}" srcOrd="4" destOrd="0" presId="urn:microsoft.com/office/officeart/2018/2/layout/IconLabelList"/>
    <dgm:cxn modelId="{D4FD4584-6233-4113-88CE-97AF8E795307}" type="presParOf" srcId="{F406F004-6200-40FF-9EDA-21BEAAD3AAC2}" destId="{55187872-CC4F-4B9E-9EF6-A1AB335DE3B0}" srcOrd="0" destOrd="0" presId="urn:microsoft.com/office/officeart/2018/2/layout/IconLabelList"/>
    <dgm:cxn modelId="{79EBB6E9-7BC8-4F0A-AA5E-874B8C32E31B}" type="presParOf" srcId="{F406F004-6200-40FF-9EDA-21BEAAD3AAC2}" destId="{2EC50F86-0FAE-4277-98CA-110D0242BCB6}" srcOrd="1" destOrd="0" presId="urn:microsoft.com/office/officeart/2018/2/layout/IconLabelList"/>
    <dgm:cxn modelId="{B74CC5AC-FF69-42DD-A2C1-A12E7005035F}" type="presParOf" srcId="{F406F004-6200-40FF-9EDA-21BEAAD3AAC2}" destId="{D4D6BE65-1EDA-4C07-8FC6-7D389C9F3B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60FFCF-2EBF-4B72-8276-7F5BD4418B6B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8FC0934-3FD8-496E-AD94-BBD0FBA5D079}">
      <dgm:prSet/>
      <dgm:spPr/>
      <dgm:t>
        <a:bodyPr/>
        <a:lstStyle/>
        <a:p>
          <a:r>
            <a:rPr lang="en-US"/>
            <a:t>• Showed balance of TP, FP, FN, TN across models.</a:t>
          </a:r>
        </a:p>
      </dgm:t>
    </dgm:pt>
    <dgm:pt modelId="{0A8BEB7C-54F7-4796-9A0A-D249918DF7C3}" type="parTrans" cxnId="{93C6F6E2-6713-43BC-B106-2CD347BEE796}">
      <dgm:prSet/>
      <dgm:spPr/>
      <dgm:t>
        <a:bodyPr/>
        <a:lstStyle/>
        <a:p>
          <a:endParaRPr lang="en-US"/>
        </a:p>
      </dgm:t>
    </dgm:pt>
    <dgm:pt modelId="{76B128FB-EFE9-4103-858B-D9262C9704A2}" type="sibTrans" cxnId="{93C6F6E2-6713-43BC-B106-2CD347BEE796}">
      <dgm:prSet/>
      <dgm:spPr/>
      <dgm:t>
        <a:bodyPr/>
        <a:lstStyle/>
        <a:p>
          <a:endParaRPr lang="en-US"/>
        </a:p>
      </dgm:t>
    </dgm:pt>
    <dgm:pt modelId="{C5FF0D85-510F-4C25-9013-B39B3B54696E}">
      <dgm:prSet/>
      <dgm:spPr/>
      <dgm:t>
        <a:bodyPr/>
        <a:lstStyle/>
        <a:p>
          <a:r>
            <a:rPr lang="en-US"/>
            <a:t>• Random Forest and SVM had lowest false negatives.</a:t>
          </a:r>
        </a:p>
      </dgm:t>
    </dgm:pt>
    <dgm:pt modelId="{E009F1D5-556C-492B-B766-5FCDCE3DE48D}" type="parTrans" cxnId="{D2399625-80FA-4F3C-B126-B8963C9FCBA9}">
      <dgm:prSet/>
      <dgm:spPr/>
      <dgm:t>
        <a:bodyPr/>
        <a:lstStyle/>
        <a:p>
          <a:endParaRPr lang="en-US"/>
        </a:p>
      </dgm:t>
    </dgm:pt>
    <dgm:pt modelId="{CDA0B6E4-972B-43F8-8CBC-658B790E02B4}" type="sibTrans" cxnId="{D2399625-80FA-4F3C-B126-B8963C9FCBA9}">
      <dgm:prSet/>
      <dgm:spPr/>
      <dgm:t>
        <a:bodyPr/>
        <a:lstStyle/>
        <a:p>
          <a:endParaRPr lang="en-US"/>
        </a:p>
      </dgm:t>
    </dgm:pt>
    <dgm:pt modelId="{FF070FC5-A77E-4ED7-A496-BB1E3E3DD78B}">
      <dgm:prSet/>
      <dgm:spPr/>
      <dgm:t>
        <a:bodyPr/>
        <a:lstStyle/>
        <a:p>
          <a:r>
            <a:rPr lang="en-US"/>
            <a:t>• Naive Bayes showed many false negatives.</a:t>
          </a:r>
        </a:p>
      </dgm:t>
    </dgm:pt>
    <dgm:pt modelId="{A6B5F530-BCB3-4432-9C80-1B09337F2E8C}" type="parTrans" cxnId="{1B3F70F7-A153-47D7-8726-AF692D6C9D92}">
      <dgm:prSet/>
      <dgm:spPr/>
      <dgm:t>
        <a:bodyPr/>
        <a:lstStyle/>
        <a:p>
          <a:endParaRPr lang="en-US"/>
        </a:p>
      </dgm:t>
    </dgm:pt>
    <dgm:pt modelId="{19A6B1CE-1714-46D9-A8BA-721BA2686ED9}" type="sibTrans" cxnId="{1B3F70F7-A153-47D7-8726-AF692D6C9D92}">
      <dgm:prSet/>
      <dgm:spPr/>
      <dgm:t>
        <a:bodyPr/>
        <a:lstStyle/>
        <a:p>
          <a:endParaRPr lang="en-US"/>
        </a:p>
      </dgm:t>
    </dgm:pt>
    <dgm:pt modelId="{4CD6E7F7-214F-4F7B-9F54-480607052F88}" type="pres">
      <dgm:prSet presAssocID="{3660FFCF-2EBF-4B72-8276-7F5BD4418B6B}" presName="vert0" presStyleCnt="0">
        <dgm:presLayoutVars>
          <dgm:dir/>
          <dgm:animOne val="branch"/>
          <dgm:animLvl val="lvl"/>
        </dgm:presLayoutVars>
      </dgm:prSet>
      <dgm:spPr/>
    </dgm:pt>
    <dgm:pt modelId="{75E0E747-9047-4F4A-A73A-98AF0013C651}" type="pres">
      <dgm:prSet presAssocID="{C8FC0934-3FD8-496E-AD94-BBD0FBA5D079}" presName="thickLine" presStyleLbl="alignNode1" presStyleIdx="0" presStyleCnt="3"/>
      <dgm:spPr/>
    </dgm:pt>
    <dgm:pt modelId="{AF1E04FD-4BFE-4EEC-AC9A-73163E619737}" type="pres">
      <dgm:prSet presAssocID="{C8FC0934-3FD8-496E-AD94-BBD0FBA5D079}" presName="horz1" presStyleCnt="0"/>
      <dgm:spPr/>
    </dgm:pt>
    <dgm:pt modelId="{7C367927-5B60-4CCF-8C24-0FA409046330}" type="pres">
      <dgm:prSet presAssocID="{C8FC0934-3FD8-496E-AD94-BBD0FBA5D079}" presName="tx1" presStyleLbl="revTx" presStyleIdx="0" presStyleCnt="3"/>
      <dgm:spPr/>
    </dgm:pt>
    <dgm:pt modelId="{F4B02AC8-692F-481F-AD18-28114C4AC4D8}" type="pres">
      <dgm:prSet presAssocID="{C8FC0934-3FD8-496E-AD94-BBD0FBA5D079}" presName="vert1" presStyleCnt="0"/>
      <dgm:spPr/>
    </dgm:pt>
    <dgm:pt modelId="{1A648F8C-AFD2-4C44-965E-D3421BBE07D5}" type="pres">
      <dgm:prSet presAssocID="{C5FF0D85-510F-4C25-9013-B39B3B54696E}" presName="thickLine" presStyleLbl="alignNode1" presStyleIdx="1" presStyleCnt="3"/>
      <dgm:spPr/>
    </dgm:pt>
    <dgm:pt modelId="{585C0872-626F-4AC4-9B6E-00084D84EED9}" type="pres">
      <dgm:prSet presAssocID="{C5FF0D85-510F-4C25-9013-B39B3B54696E}" presName="horz1" presStyleCnt="0"/>
      <dgm:spPr/>
    </dgm:pt>
    <dgm:pt modelId="{F3EB10CD-37E0-4C34-A4CB-88CF0B43E64E}" type="pres">
      <dgm:prSet presAssocID="{C5FF0D85-510F-4C25-9013-B39B3B54696E}" presName="tx1" presStyleLbl="revTx" presStyleIdx="1" presStyleCnt="3"/>
      <dgm:spPr/>
    </dgm:pt>
    <dgm:pt modelId="{644A161C-6586-440C-AC6C-BB32BBEDBC06}" type="pres">
      <dgm:prSet presAssocID="{C5FF0D85-510F-4C25-9013-B39B3B54696E}" presName="vert1" presStyleCnt="0"/>
      <dgm:spPr/>
    </dgm:pt>
    <dgm:pt modelId="{B8FDB6E2-1865-4E67-98EA-BE929A1CA5E6}" type="pres">
      <dgm:prSet presAssocID="{FF070FC5-A77E-4ED7-A496-BB1E3E3DD78B}" presName="thickLine" presStyleLbl="alignNode1" presStyleIdx="2" presStyleCnt="3"/>
      <dgm:spPr/>
    </dgm:pt>
    <dgm:pt modelId="{C7DEE60B-FDBD-4C55-9350-035D8BD064C8}" type="pres">
      <dgm:prSet presAssocID="{FF070FC5-A77E-4ED7-A496-BB1E3E3DD78B}" presName="horz1" presStyleCnt="0"/>
      <dgm:spPr/>
    </dgm:pt>
    <dgm:pt modelId="{5C888510-F55B-43DA-80F0-75A8EBD4B5F1}" type="pres">
      <dgm:prSet presAssocID="{FF070FC5-A77E-4ED7-A496-BB1E3E3DD78B}" presName="tx1" presStyleLbl="revTx" presStyleIdx="2" presStyleCnt="3"/>
      <dgm:spPr/>
    </dgm:pt>
    <dgm:pt modelId="{813F1D12-A648-4F08-88DF-8CDD5E4B7842}" type="pres">
      <dgm:prSet presAssocID="{FF070FC5-A77E-4ED7-A496-BB1E3E3DD78B}" presName="vert1" presStyleCnt="0"/>
      <dgm:spPr/>
    </dgm:pt>
  </dgm:ptLst>
  <dgm:cxnLst>
    <dgm:cxn modelId="{EE41C401-4B84-412A-8529-186C0DFA2940}" type="presOf" srcId="{C8FC0934-3FD8-496E-AD94-BBD0FBA5D079}" destId="{7C367927-5B60-4CCF-8C24-0FA409046330}" srcOrd="0" destOrd="0" presId="urn:microsoft.com/office/officeart/2008/layout/LinedList"/>
    <dgm:cxn modelId="{D2399625-80FA-4F3C-B126-B8963C9FCBA9}" srcId="{3660FFCF-2EBF-4B72-8276-7F5BD4418B6B}" destId="{C5FF0D85-510F-4C25-9013-B39B3B54696E}" srcOrd="1" destOrd="0" parTransId="{E009F1D5-556C-492B-B766-5FCDCE3DE48D}" sibTransId="{CDA0B6E4-972B-43F8-8CBC-658B790E02B4}"/>
    <dgm:cxn modelId="{7D0D8A68-D10D-4754-9B6D-A2F34421D20C}" type="presOf" srcId="{C5FF0D85-510F-4C25-9013-B39B3B54696E}" destId="{F3EB10CD-37E0-4C34-A4CB-88CF0B43E64E}" srcOrd="0" destOrd="0" presId="urn:microsoft.com/office/officeart/2008/layout/LinedList"/>
    <dgm:cxn modelId="{8AFB22A8-8AF7-464C-AEC4-71C25DECD966}" type="presOf" srcId="{FF070FC5-A77E-4ED7-A496-BB1E3E3DD78B}" destId="{5C888510-F55B-43DA-80F0-75A8EBD4B5F1}" srcOrd="0" destOrd="0" presId="urn:microsoft.com/office/officeart/2008/layout/LinedList"/>
    <dgm:cxn modelId="{93C6F6E2-6713-43BC-B106-2CD347BEE796}" srcId="{3660FFCF-2EBF-4B72-8276-7F5BD4418B6B}" destId="{C8FC0934-3FD8-496E-AD94-BBD0FBA5D079}" srcOrd="0" destOrd="0" parTransId="{0A8BEB7C-54F7-4796-9A0A-D249918DF7C3}" sibTransId="{76B128FB-EFE9-4103-858B-D9262C9704A2}"/>
    <dgm:cxn modelId="{1B3F70F7-A153-47D7-8726-AF692D6C9D92}" srcId="{3660FFCF-2EBF-4B72-8276-7F5BD4418B6B}" destId="{FF070FC5-A77E-4ED7-A496-BB1E3E3DD78B}" srcOrd="2" destOrd="0" parTransId="{A6B5F530-BCB3-4432-9C80-1B09337F2E8C}" sibTransId="{19A6B1CE-1714-46D9-A8BA-721BA2686ED9}"/>
    <dgm:cxn modelId="{3C2A01FD-368F-4DD5-B154-FD1D66641508}" type="presOf" srcId="{3660FFCF-2EBF-4B72-8276-7F5BD4418B6B}" destId="{4CD6E7F7-214F-4F7B-9F54-480607052F88}" srcOrd="0" destOrd="0" presId="urn:microsoft.com/office/officeart/2008/layout/LinedList"/>
    <dgm:cxn modelId="{B773DD8F-E664-4F35-871B-D2831B2174FE}" type="presParOf" srcId="{4CD6E7F7-214F-4F7B-9F54-480607052F88}" destId="{75E0E747-9047-4F4A-A73A-98AF0013C651}" srcOrd="0" destOrd="0" presId="urn:microsoft.com/office/officeart/2008/layout/LinedList"/>
    <dgm:cxn modelId="{4016D3E0-A2D1-4A91-B008-CF1343CB4E92}" type="presParOf" srcId="{4CD6E7F7-214F-4F7B-9F54-480607052F88}" destId="{AF1E04FD-4BFE-4EEC-AC9A-73163E619737}" srcOrd="1" destOrd="0" presId="urn:microsoft.com/office/officeart/2008/layout/LinedList"/>
    <dgm:cxn modelId="{774C191F-65B8-42E3-BDE2-584D398CE77A}" type="presParOf" srcId="{AF1E04FD-4BFE-4EEC-AC9A-73163E619737}" destId="{7C367927-5B60-4CCF-8C24-0FA409046330}" srcOrd="0" destOrd="0" presId="urn:microsoft.com/office/officeart/2008/layout/LinedList"/>
    <dgm:cxn modelId="{6DD816F6-D48F-4498-85CB-5EC69368E7B7}" type="presParOf" srcId="{AF1E04FD-4BFE-4EEC-AC9A-73163E619737}" destId="{F4B02AC8-692F-481F-AD18-28114C4AC4D8}" srcOrd="1" destOrd="0" presId="urn:microsoft.com/office/officeart/2008/layout/LinedList"/>
    <dgm:cxn modelId="{AB2D1158-8CB1-4DB6-A92F-5EB31D3DEEB1}" type="presParOf" srcId="{4CD6E7F7-214F-4F7B-9F54-480607052F88}" destId="{1A648F8C-AFD2-4C44-965E-D3421BBE07D5}" srcOrd="2" destOrd="0" presId="urn:microsoft.com/office/officeart/2008/layout/LinedList"/>
    <dgm:cxn modelId="{7744767C-C72E-4764-AF28-9A13D7CB935E}" type="presParOf" srcId="{4CD6E7F7-214F-4F7B-9F54-480607052F88}" destId="{585C0872-626F-4AC4-9B6E-00084D84EED9}" srcOrd="3" destOrd="0" presId="urn:microsoft.com/office/officeart/2008/layout/LinedList"/>
    <dgm:cxn modelId="{971ED9F5-A4EA-4FB1-940F-BED33D56510C}" type="presParOf" srcId="{585C0872-626F-4AC4-9B6E-00084D84EED9}" destId="{F3EB10CD-37E0-4C34-A4CB-88CF0B43E64E}" srcOrd="0" destOrd="0" presId="urn:microsoft.com/office/officeart/2008/layout/LinedList"/>
    <dgm:cxn modelId="{19B38317-D598-43E4-A103-BCB6B7BA67A2}" type="presParOf" srcId="{585C0872-626F-4AC4-9B6E-00084D84EED9}" destId="{644A161C-6586-440C-AC6C-BB32BBEDBC06}" srcOrd="1" destOrd="0" presId="urn:microsoft.com/office/officeart/2008/layout/LinedList"/>
    <dgm:cxn modelId="{CF9C4AB7-56D4-4C39-BA6D-15EE5A65683D}" type="presParOf" srcId="{4CD6E7F7-214F-4F7B-9F54-480607052F88}" destId="{B8FDB6E2-1865-4E67-98EA-BE929A1CA5E6}" srcOrd="4" destOrd="0" presId="urn:microsoft.com/office/officeart/2008/layout/LinedList"/>
    <dgm:cxn modelId="{DA02830D-FED1-43AF-ADCF-182D7F1DC983}" type="presParOf" srcId="{4CD6E7F7-214F-4F7B-9F54-480607052F88}" destId="{C7DEE60B-FDBD-4C55-9350-035D8BD064C8}" srcOrd="5" destOrd="0" presId="urn:microsoft.com/office/officeart/2008/layout/LinedList"/>
    <dgm:cxn modelId="{A0FAECA9-E80B-4BBB-AC7B-E050482BD5A6}" type="presParOf" srcId="{C7DEE60B-FDBD-4C55-9350-035D8BD064C8}" destId="{5C888510-F55B-43DA-80F0-75A8EBD4B5F1}" srcOrd="0" destOrd="0" presId="urn:microsoft.com/office/officeart/2008/layout/LinedList"/>
    <dgm:cxn modelId="{46CE0A04-C5C5-43C0-B2AC-D1ADDDF784C8}" type="presParOf" srcId="{C7DEE60B-FDBD-4C55-9350-035D8BD064C8}" destId="{813F1D12-A648-4F08-88DF-8CDD5E4B78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47435-C654-4DA8-AE2F-637542154FE8}">
      <dsp:nvSpPr>
        <dsp:cNvPr id="0" name=""/>
        <dsp:cNvSpPr/>
      </dsp:nvSpPr>
      <dsp:spPr>
        <a:xfrm>
          <a:off x="426530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65EE6-E428-4D0D-94A0-00E6244ABFEB}">
      <dsp:nvSpPr>
        <dsp:cNvPr id="0" name=""/>
        <dsp:cNvSpPr/>
      </dsp:nvSpPr>
      <dsp:spPr>
        <a:xfrm>
          <a:off x="631609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BE8DC-3428-485E-966E-80F0AE8E1793}">
      <dsp:nvSpPr>
        <dsp:cNvPr id="0" name=""/>
        <dsp:cNvSpPr/>
      </dsp:nvSpPr>
      <dsp:spPr>
        <a:xfrm>
          <a:off x="1612357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Credit card default prediction is crucial in financial risk management.</a:t>
          </a:r>
        </a:p>
      </dsp:txBody>
      <dsp:txXfrm>
        <a:off x="1612357" y="28723"/>
        <a:ext cx="2301898" cy="976563"/>
      </dsp:txXfrm>
    </dsp:sp>
    <dsp:sp modelId="{BC308A4F-FABF-4989-87E7-80DFF2007DAF}">
      <dsp:nvSpPr>
        <dsp:cNvPr id="0" name=""/>
        <dsp:cNvSpPr/>
      </dsp:nvSpPr>
      <dsp:spPr>
        <a:xfrm>
          <a:off x="4315344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2CCD5-026C-49EA-9A7D-AC85B669AE2E}">
      <dsp:nvSpPr>
        <dsp:cNvPr id="0" name=""/>
        <dsp:cNvSpPr/>
      </dsp:nvSpPr>
      <dsp:spPr>
        <a:xfrm>
          <a:off x="4520422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C0E41-0230-4565-9DD7-76437BE114BC}">
      <dsp:nvSpPr>
        <dsp:cNvPr id="0" name=""/>
        <dsp:cNvSpPr/>
      </dsp:nvSpPr>
      <dsp:spPr>
        <a:xfrm>
          <a:off x="5501170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Utilized dataset from UCI repository (30,000 records).</a:t>
          </a:r>
        </a:p>
      </dsp:txBody>
      <dsp:txXfrm>
        <a:off x="5501170" y="28723"/>
        <a:ext cx="2301898" cy="976563"/>
      </dsp:txXfrm>
    </dsp:sp>
    <dsp:sp modelId="{78A74A9F-E9BE-4191-B2A4-896556A7E487}">
      <dsp:nvSpPr>
        <dsp:cNvPr id="0" name=""/>
        <dsp:cNvSpPr/>
      </dsp:nvSpPr>
      <dsp:spPr>
        <a:xfrm>
          <a:off x="426530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9EF4D-F327-4510-A99A-6FC7A0A7C117}">
      <dsp:nvSpPr>
        <dsp:cNvPr id="0" name=""/>
        <dsp:cNvSpPr/>
      </dsp:nvSpPr>
      <dsp:spPr>
        <a:xfrm>
          <a:off x="631609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33832-A6EC-49C7-B4BA-89F2C54A6188}">
      <dsp:nvSpPr>
        <dsp:cNvPr id="0" name=""/>
        <dsp:cNvSpPr/>
      </dsp:nvSpPr>
      <dsp:spPr>
        <a:xfrm>
          <a:off x="1612357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Models used: Logistic Regression, Decision Tree, Random Forest, </a:t>
          </a:r>
          <a:r>
            <a:rPr lang="en-US" sz="1500" kern="1200" dirty="0" err="1"/>
            <a:t>SVM,AdaBoost</a:t>
          </a:r>
          <a:r>
            <a:rPr lang="en-US" sz="1500" kern="1200" dirty="0"/>
            <a:t>.</a:t>
          </a:r>
        </a:p>
      </dsp:txBody>
      <dsp:txXfrm>
        <a:off x="1612357" y="1774700"/>
        <a:ext cx="2301898" cy="976563"/>
      </dsp:txXfrm>
    </dsp:sp>
    <dsp:sp modelId="{E9CFB6CC-63B5-4FC7-ACB8-6E473017964F}">
      <dsp:nvSpPr>
        <dsp:cNvPr id="0" name=""/>
        <dsp:cNvSpPr/>
      </dsp:nvSpPr>
      <dsp:spPr>
        <a:xfrm>
          <a:off x="4315344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720F1-3747-4A12-B78B-B591FC71B530}">
      <dsp:nvSpPr>
        <dsp:cNvPr id="0" name=""/>
        <dsp:cNvSpPr/>
      </dsp:nvSpPr>
      <dsp:spPr>
        <a:xfrm>
          <a:off x="4520422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F3A85-E7FF-4E64-AA1F-3389188AD453}">
      <dsp:nvSpPr>
        <dsp:cNvPr id="0" name=""/>
        <dsp:cNvSpPr/>
      </dsp:nvSpPr>
      <dsp:spPr>
        <a:xfrm>
          <a:off x="5501170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Performance evaluated using accuracy, precision, recall, F1-score, ROC-AUC.</a:t>
          </a:r>
        </a:p>
      </dsp:txBody>
      <dsp:txXfrm>
        <a:off x="5501170" y="1774700"/>
        <a:ext cx="2301898" cy="976563"/>
      </dsp:txXfrm>
    </dsp:sp>
    <dsp:sp modelId="{32481EE4-A82B-4D58-B931-74E309DE048F}">
      <dsp:nvSpPr>
        <dsp:cNvPr id="0" name=""/>
        <dsp:cNvSpPr/>
      </dsp:nvSpPr>
      <dsp:spPr>
        <a:xfrm>
          <a:off x="426530" y="3520676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79C03-02DC-4187-B137-A032BE02E314}">
      <dsp:nvSpPr>
        <dsp:cNvPr id="0" name=""/>
        <dsp:cNvSpPr/>
      </dsp:nvSpPr>
      <dsp:spPr>
        <a:xfrm>
          <a:off x="631609" y="3725754"/>
          <a:ext cx="566406" cy="566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2E439-BFB3-46D3-A6D2-5DC908558962}">
      <dsp:nvSpPr>
        <dsp:cNvPr id="0" name=""/>
        <dsp:cNvSpPr/>
      </dsp:nvSpPr>
      <dsp:spPr>
        <a:xfrm>
          <a:off x="1612357" y="3520676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Tools: GitHub (version control), Google </a:t>
          </a:r>
          <a:r>
            <a:rPr lang="en-US" sz="1500" kern="1200" dirty="0" err="1"/>
            <a:t>Colab</a:t>
          </a:r>
          <a:r>
            <a:rPr lang="en-US" sz="1500" kern="1200" dirty="0"/>
            <a:t> (development).</a:t>
          </a:r>
        </a:p>
      </dsp:txBody>
      <dsp:txXfrm>
        <a:off x="1612357" y="3520676"/>
        <a:ext cx="2301898" cy="976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D967F-531E-4E11-AF01-4F22F112167D}">
      <dsp:nvSpPr>
        <dsp:cNvPr id="0" name=""/>
        <dsp:cNvSpPr/>
      </dsp:nvSpPr>
      <dsp:spPr>
        <a:xfrm>
          <a:off x="918268" y="1273"/>
          <a:ext cx="956460" cy="95646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EDB23-FB46-4682-9433-646FB64E98FA}">
      <dsp:nvSpPr>
        <dsp:cNvPr id="0" name=""/>
        <dsp:cNvSpPr/>
      </dsp:nvSpPr>
      <dsp:spPr>
        <a:xfrm>
          <a:off x="1122104" y="205109"/>
          <a:ext cx="548789" cy="5487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589EA-754F-4C23-8CC6-D197D66CC86F}">
      <dsp:nvSpPr>
        <dsp:cNvPr id="0" name=""/>
        <dsp:cNvSpPr/>
      </dsp:nvSpPr>
      <dsp:spPr>
        <a:xfrm>
          <a:off x="612514" y="1255648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Logistic Regression (baseline, interpretable).</a:t>
          </a:r>
        </a:p>
      </dsp:txBody>
      <dsp:txXfrm>
        <a:off x="612514" y="1255648"/>
        <a:ext cx="1567968" cy="627187"/>
      </dsp:txXfrm>
    </dsp:sp>
    <dsp:sp modelId="{E642D742-3A48-4069-A9FA-79EB23386754}">
      <dsp:nvSpPr>
        <dsp:cNvPr id="0" name=""/>
        <dsp:cNvSpPr/>
      </dsp:nvSpPr>
      <dsp:spPr>
        <a:xfrm>
          <a:off x="2760631" y="1273"/>
          <a:ext cx="956460" cy="95646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4FFE5-940D-4665-86DE-35C67D86E6EB}">
      <dsp:nvSpPr>
        <dsp:cNvPr id="0" name=""/>
        <dsp:cNvSpPr/>
      </dsp:nvSpPr>
      <dsp:spPr>
        <a:xfrm>
          <a:off x="2964467" y="205109"/>
          <a:ext cx="548789" cy="5487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3B10D-BA43-4388-815D-E0E91BD69487}">
      <dsp:nvSpPr>
        <dsp:cNvPr id="0" name=""/>
        <dsp:cNvSpPr/>
      </dsp:nvSpPr>
      <dsp:spPr>
        <a:xfrm>
          <a:off x="2454877" y="1255648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Decision Tree (non-linear splits).</a:t>
          </a:r>
        </a:p>
      </dsp:txBody>
      <dsp:txXfrm>
        <a:off x="2454877" y="1255648"/>
        <a:ext cx="1567968" cy="627187"/>
      </dsp:txXfrm>
    </dsp:sp>
    <dsp:sp modelId="{1FAD2488-5215-4547-B3A4-35CA7BCE578E}">
      <dsp:nvSpPr>
        <dsp:cNvPr id="0" name=""/>
        <dsp:cNvSpPr/>
      </dsp:nvSpPr>
      <dsp:spPr>
        <a:xfrm>
          <a:off x="4602994" y="1273"/>
          <a:ext cx="956460" cy="95646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057D8-3D0C-4252-B519-03FC874A5ED7}">
      <dsp:nvSpPr>
        <dsp:cNvPr id="0" name=""/>
        <dsp:cNvSpPr/>
      </dsp:nvSpPr>
      <dsp:spPr>
        <a:xfrm>
          <a:off x="4806830" y="205109"/>
          <a:ext cx="548789" cy="5487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65E62-2C56-4BCA-BB85-83A73D226B17}">
      <dsp:nvSpPr>
        <dsp:cNvPr id="0" name=""/>
        <dsp:cNvSpPr/>
      </dsp:nvSpPr>
      <dsp:spPr>
        <a:xfrm>
          <a:off x="4297240" y="1255648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Random Forest (ensemble, high accuracy).</a:t>
          </a:r>
        </a:p>
      </dsp:txBody>
      <dsp:txXfrm>
        <a:off x="4297240" y="1255648"/>
        <a:ext cx="1567968" cy="627187"/>
      </dsp:txXfrm>
    </dsp:sp>
    <dsp:sp modelId="{905D3E47-761D-4363-9087-70B97A77781F}">
      <dsp:nvSpPr>
        <dsp:cNvPr id="0" name=""/>
        <dsp:cNvSpPr/>
      </dsp:nvSpPr>
      <dsp:spPr>
        <a:xfrm>
          <a:off x="6445357" y="1273"/>
          <a:ext cx="956460" cy="95646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ED114-6FFF-4FBF-AABE-7AD44F99DF33}">
      <dsp:nvSpPr>
        <dsp:cNvPr id="0" name=""/>
        <dsp:cNvSpPr/>
      </dsp:nvSpPr>
      <dsp:spPr>
        <a:xfrm>
          <a:off x="6649193" y="205109"/>
          <a:ext cx="548789" cy="5487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BAAB9-7747-440E-971E-DC5A1700DFEA}">
      <dsp:nvSpPr>
        <dsp:cNvPr id="0" name=""/>
        <dsp:cNvSpPr/>
      </dsp:nvSpPr>
      <dsp:spPr>
        <a:xfrm>
          <a:off x="6139604" y="1255648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AdaBoost (focuses on hard cases).</a:t>
          </a:r>
        </a:p>
      </dsp:txBody>
      <dsp:txXfrm>
        <a:off x="6139604" y="1255648"/>
        <a:ext cx="1567968" cy="627187"/>
      </dsp:txXfrm>
    </dsp:sp>
    <dsp:sp modelId="{04793708-BEEC-46BC-937B-248728DF681F}">
      <dsp:nvSpPr>
        <dsp:cNvPr id="0" name=""/>
        <dsp:cNvSpPr/>
      </dsp:nvSpPr>
      <dsp:spPr>
        <a:xfrm>
          <a:off x="1839449" y="2274828"/>
          <a:ext cx="956460" cy="95646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13AD0-6530-43BE-8756-BF36868BF39B}">
      <dsp:nvSpPr>
        <dsp:cNvPr id="0" name=""/>
        <dsp:cNvSpPr/>
      </dsp:nvSpPr>
      <dsp:spPr>
        <a:xfrm>
          <a:off x="2043285" y="2478664"/>
          <a:ext cx="548789" cy="5487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8C033-0634-4F3A-B40B-BC13726A94D3}">
      <dsp:nvSpPr>
        <dsp:cNvPr id="0" name=""/>
        <dsp:cNvSpPr/>
      </dsp:nvSpPr>
      <dsp:spPr>
        <a:xfrm>
          <a:off x="1533695" y="3529203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Neural Network (non-linear pattern learning).</a:t>
          </a:r>
        </a:p>
      </dsp:txBody>
      <dsp:txXfrm>
        <a:off x="1533695" y="3529203"/>
        <a:ext cx="1567968" cy="627187"/>
      </dsp:txXfrm>
    </dsp:sp>
    <dsp:sp modelId="{99967203-7589-4F88-828F-64CCEE794B96}">
      <dsp:nvSpPr>
        <dsp:cNvPr id="0" name=""/>
        <dsp:cNvSpPr/>
      </dsp:nvSpPr>
      <dsp:spPr>
        <a:xfrm>
          <a:off x="3681813" y="2274828"/>
          <a:ext cx="956460" cy="95646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23062-DE5A-424F-9709-7B943C75690E}">
      <dsp:nvSpPr>
        <dsp:cNvPr id="0" name=""/>
        <dsp:cNvSpPr/>
      </dsp:nvSpPr>
      <dsp:spPr>
        <a:xfrm>
          <a:off x="3885648" y="2478664"/>
          <a:ext cx="548789" cy="5487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327DE-5804-452B-8301-9ACB2C6E715E}">
      <dsp:nvSpPr>
        <dsp:cNvPr id="0" name=""/>
        <dsp:cNvSpPr/>
      </dsp:nvSpPr>
      <dsp:spPr>
        <a:xfrm>
          <a:off x="3376059" y="3529203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Naïve Bayes (probabilistic, fast).</a:t>
          </a:r>
        </a:p>
      </dsp:txBody>
      <dsp:txXfrm>
        <a:off x="3376059" y="3529203"/>
        <a:ext cx="1567968" cy="627187"/>
      </dsp:txXfrm>
    </dsp:sp>
    <dsp:sp modelId="{0C544302-7C00-4336-8A82-41BD0BC610C3}">
      <dsp:nvSpPr>
        <dsp:cNvPr id="0" name=""/>
        <dsp:cNvSpPr/>
      </dsp:nvSpPr>
      <dsp:spPr>
        <a:xfrm>
          <a:off x="5524176" y="2274828"/>
          <a:ext cx="956460" cy="95646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D1A8A-DD0E-49EB-BC6C-A2E2AA12C9D8}">
      <dsp:nvSpPr>
        <dsp:cNvPr id="0" name=""/>
        <dsp:cNvSpPr/>
      </dsp:nvSpPr>
      <dsp:spPr>
        <a:xfrm>
          <a:off x="5728012" y="2478664"/>
          <a:ext cx="548789" cy="54878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9E225-364E-4A38-BA95-7E344AA00AC8}">
      <dsp:nvSpPr>
        <dsp:cNvPr id="0" name=""/>
        <dsp:cNvSpPr/>
      </dsp:nvSpPr>
      <dsp:spPr>
        <a:xfrm>
          <a:off x="5218422" y="3529203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SVM (margin-based, kernel trick).</a:t>
          </a:r>
        </a:p>
      </dsp:txBody>
      <dsp:txXfrm>
        <a:off x="5218422" y="3529203"/>
        <a:ext cx="1567968" cy="627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37CC6-6F4E-440A-9721-87F76E9A929E}">
      <dsp:nvSpPr>
        <dsp:cNvPr id="0" name=""/>
        <dsp:cNvSpPr/>
      </dsp:nvSpPr>
      <dsp:spPr>
        <a:xfrm>
          <a:off x="0" y="0"/>
          <a:ext cx="398639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D49034-AF5F-4BC3-9E25-6511F6011371}">
      <dsp:nvSpPr>
        <dsp:cNvPr id="0" name=""/>
        <dsp:cNvSpPr/>
      </dsp:nvSpPr>
      <dsp:spPr>
        <a:xfrm>
          <a:off x="0" y="0"/>
          <a:ext cx="3986392" cy="883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Linear classifier modeling log-odds using sigmoid function.</a:t>
          </a:r>
        </a:p>
      </dsp:txBody>
      <dsp:txXfrm>
        <a:off x="0" y="0"/>
        <a:ext cx="3986392" cy="883770"/>
      </dsp:txXfrm>
    </dsp:sp>
    <dsp:sp modelId="{C38A15F4-9B47-4DDF-A842-1E206DF87CBB}">
      <dsp:nvSpPr>
        <dsp:cNvPr id="0" name=""/>
        <dsp:cNvSpPr/>
      </dsp:nvSpPr>
      <dsp:spPr>
        <a:xfrm>
          <a:off x="0" y="883770"/>
          <a:ext cx="398639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6DEE18-9DA5-4A01-A1E8-2763D2C63FBC}">
      <dsp:nvSpPr>
        <dsp:cNvPr id="0" name=""/>
        <dsp:cNvSpPr/>
      </dsp:nvSpPr>
      <dsp:spPr>
        <a:xfrm>
          <a:off x="0" y="883770"/>
          <a:ext cx="3986392" cy="883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Loss: Binary cross-entropy; Optimized using gradient descent.</a:t>
          </a:r>
        </a:p>
      </dsp:txBody>
      <dsp:txXfrm>
        <a:off x="0" y="883770"/>
        <a:ext cx="3986392" cy="883770"/>
      </dsp:txXfrm>
    </dsp:sp>
    <dsp:sp modelId="{B19196AE-62F4-411E-B91B-5A3850F4B235}">
      <dsp:nvSpPr>
        <dsp:cNvPr id="0" name=""/>
        <dsp:cNvSpPr/>
      </dsp:nvSpPr>
      <dsp:spPr>
        <a:xfrm>
          <a:off x="0" y="1767541"/>
          <a:ext cx="398639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F1B498-12CB-42A7-85BA-66C2C836D745}">
      <dsp:nvSpPr>
        <dsp:cNvPr id="0" name=""/>
        <dsp:cNvSpPr/>
      </dsp:nvSpPr>
      <dsp:spPr>
        <a:xfrm>
          <a:off x="0" y="1767541"/>
          <a:ext cx="3986392" cy="883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Accuracy: 70%, Precision C1: 0.48, Recall C1: 0.67, F1: 0.56, AUC: 0.74</a:t>
          </a:r>
        </a:p>
      </dsp:txBody>
      <dsp:txXfrm>
        <a:off x="0" y="1767541"/>
        <a:ext cx="3986392" cy="883770"/>
      </dsp:txXfrm>
    </dsp:sp>
    <dsp:sp modelId="{66699DB7-F9E8-47AF-9B32-E78AC80C324D}">
      <dsp:nvSpPr>
        <dsp:cNvPr id="0" name=""/>
        <dsp:cNvSpPr/>
      </dsp:nvSpPr>
      <dsp:spPr>
        <a:xfrm>
          <a:off x="0" y="2651312"/>
          <a:ext cx="398639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29F5DB-D51B-47EF-A1A5-2D4C8ED64BCE}">
      <dsp:nvSpPr>
        <dsp:cNvPr id="0" name=""/>
        <dsp:cNvSpPr/>
      </dsp:nvSpPr>
      <dsp:spPr>
        <a:xfrm>
          <a:off x="0" y="2651312"/>
          <a:ext cx="3986392" cy="883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Strength: Interpretability Limitation: Too simple</a:t>
          </a:r>
        </a:p>
      </dsp:txBody>
      <dsp:txXfrm>
        <a:off x="0" y="2651312"/>
        <a:ext cx="3986392" cy="8837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C28C5-AD21-4BAC-884E-8F3CAE23779A}">
      <dsp:nvSpPr>
        <dsp:cNvPr id="0" name=""/>
        <dsp:cNvSpPr/>
      </dsp:nvSpPr>
      <dsp:spPr>
        <a:xfrm>
          <a:off x="0" y="347204"/>
          <a:ext cx="4690291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Random Forest performed best overall.</a:t>
          </a:r>
        </a:p>
      </dsp:txBody>
      <dsp:txXfrm>
        <a:off x="50489" y="397693"/>
        <a:ext cx="4589313" cy="933302"/>
      </dsp:txXfrm>
    </dsp:sp>
    <dsp:sp modelId="{DB1B1C4C-9415-434C-8307-29A5950FD941}">
      <dsp:nvSpPr>
        <dsp:cNvPr id="0" name=""/>
        <dsp:cNvSpPr/>
      </dsp:nvSpPr>
      <dsp:spPr>
        <a:xfrm>
          <a:off x="0" y="1456365"/>
          <a:ext cx="4690291" cy="103428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Logistic Regression offered interpretability but lower recall.</a:t>
          </a:r>
        </a:p>
      </dsp:txBody>
      <dsp:txXfrm>
        <a:off x="50489" y="1506854"/>
        <a:ext cx="4589313" cy="933302"/>
      </dsp:txXfrm>
    </dsp:sp>
    <dsp:sp modelId="{C440DE86-B9C9-4B74-9F53-BF95EA344ADF}">
      <dsp:nvSpPr>
        <dsp:cNvPr id="0" name=""/>
        <dsp:cNvSpPr/>
      </dsp:nvSpPr>
      <dsp:spPr>
        <a:xfrm>
          <a:off x="0" y="2565524"/>
          <a:ext cx="4690291" cy="103428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Neural Network captured non-linear patterns.</a:t>
          </a:r>
        </a:p>
      </dsp:txBody>
      <dsp:txXfrm>
        <a:off x="50489" y="2616013"/>
        <a:ext cx="4589313" cy="933302"/>
      </dsp:txXfrm>
    </dsp:sp>
    <dsp:sp modelId="{1B8FC28E-8DE0-4FFB-BCE5-1851CE017DB9}">
      <dsp:nvSpPr>
        <dsp:cNvPr id="0" name=""/>
        <dsp:cNvSpPr/>
      </dsp:nvSpPr>
      <dsp:spPr>
        <a:xfrm>
          <a:off x="0" y="3674684"/>
          <a:ext cx="4690291" cy="10342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AdaBoost handled hard samples effectively.</a:t>
          </a:r>
        </a:p>
      </dsp:txBody>
      <dsp:txXfrm>
        <a:off x="50489" y="3725173"/>
        <a:ext cx="4589313" cy="933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05278-99E1-4BDC-94EE-3070186BF657}">
      <dsp:nvSpPr>
        <dsp:cNvPr id="0" name=""/>
        <dsp:cNvSpPr/>
      </dsp:nvSpPr>
      <dsp:spPr>
        <a:xfrm>
          <a:off x="455" y="990739"/>
          <a:ext cx="1776270" cy="10657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Accuracy: Overall correctness.</a:t>
          </a:r>
        </a:p>
      </dsp:txBody>
      <dsp:txXfrm>
        <a:off x="455" y="990739"/>
        <a:ext cx="1776270" cy="1065762"/>
      </dsp:txXfrm>
    </dsp:sp>
    <dsp:sp modelId="{B433954E-A4F2-4AC7-9656-C95D18E2BDFF}">
      <dsp:nvSpPr>
        <dsp:cNvPr id="0" name=""/>
        <dsp:cNvSpPr/>
      </dsp:nvSpPr>
      <dsp:spPr>
        <a:xfrm>
          <a:off x="1954352" y="990739"/>
          <a:ext cx="1776270" cy="10657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Precision: Focus on positive predictions.</a:t>
          </a:r>
        </a:p>
      </dsp:txBody>
      <dsp:txXfrm>
        <a:off x="1954352" y="990739"/>
        <a:ext cx="1776270" cy="1065762"/>
      </dsp:txXfrm>
    </dsp:sp>
    <dsp:sp modelId="{96A5AC70-B83E-4C74-AC68-48DD9C05395F}">
      <dsp:nvSpPr>
        <dsp:cNvPr id="0" name=""/>
        <dsp:cNvSpPr/>
      </dsp:nvSpPr>
      <dsp:spPr>
        <a:xfrm>
          <a:off x="455" y="2234128"/>
          <a:ext cx="1776270" cy="10657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Recall: Ability to catch all actual positives.</a:t>
          </a:r>
        </a:p>
      </dsp:txBody>
      <dsp:txXfrm>
        <a:off x="455" y="2234128"/>
        <a:ext cx="1776270" cy="1065762"/>
      </dsp:txXfrm>
    </dsp:sp>
    <dsp:sp modelId="{CA72DB82-0977-4A43-AEB7-0A94F9169E85}">
      <dsp:nvSpPr>
        <dsp:cNvPr id="0" name=""/>
        <dsp:cNvSpPr/>
      </dsp:nvSpPr>
      <dsp:spPr>
        <a:xfrm>
          <a:off x="1954352" y="2234128"/>
          <a:ext cx="1776270" cy="10657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F1-Score: Balance of precision and recall.</a:t>
          </a:r>
        </a:p>
      </dsp:txBody>
      <dsp:txXfrm>
        <a:off x="1954352" y="2234128"/>
        <a:ext cx="1776270" cy="1065762"/>
      </dsp:txXfrm>
    </dsp:sp>
    <dsp:sp modelId="{AA277089-526C-4B76-91D5-B40A69EFD595}">
      <dsp:nvSpPr>
        <dsp:cNvPr id="0" name=""/>
        <dsp:cNvSpPr/>
      </dsp:nvSpPr>
      <dsp:spPr>
        <a:xfrm>
          <a:off x="977403" y="3477517"/>
          <a:ext cx="1776270" cy="10657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ROC-AUC: Discrimination capacity between classes.</a:t>
          </a:r>
        </a:p>
      </dsp:txBody>
      <dsp:txXfrm>
        <a:off x="977403" y="3477517"/>
        <a:ext cx="1776270" cy="10657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079A8-8D1F-4857-A96B-1613B91E10A6}">
      <dsp:nvSpPr>
        <dsp:cNvPr id="0" name=""/>
        <dsp:cNvSpPr/>
      </dsp:nvSpPr>
      <dsp:spPr>
        <a:xfrm>
          <a:off x="708766" y="810072"/>
          <a:ext cx="1076426" cy="10764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A2311-7AE3-4FA9-B5D0-73DFD25A44B7}">
      <dsp:nvSpPr>
        <dsp:cNvPr id="0" name=""/>
        <dsp:cNvSpPr/>
      </dsp:nvSpPr>
      <dsp:spPr>
        <a:xfrm>
          <a:off x="50950" y="2203726"/>
          <a:ext cx="2392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ROC curves plotted for all models.</a:t>
          </a:r>
        </a:p>
      </dsp:txBody>
      <dsp:txXfrm>
        <a:off x="50950" y="2203726"/>
        <a:ext cx="2392059" cy="720000"/>
      </dsp:txXfrm>
    </dsp:sp>
    <dsp:sp modelId="{0518C4BC-5DE4-469F-9E69-DA58C3F78517}">
      <dsp:nvSpPr>
        <dsp:cNvPr id="0" name=""/>
        <dsp:cNvSpPr/>
      </dsp:nvSpPr>
      <dsp:spPr>
        <a:xfrm>
          <a:off x="3519436" y="810072"/>
          <a:ext cx="1076426" cy="10764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5AB60-55DD-4E04-8C67-908D5AF86661}">
      <dsp:nvSpPr>
        <dsp:cNvPr id="0" name=""/>
        <dsp:cNvSpPr/>
      </dsp:nvSpPr>
      <dsp:spPr>
        <a:xfrm>
          <a:off x="2861620" y="2203726"/>
          <a:ext cx="2392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Random Forest, SVM showed highest AUC values.</a:t>
          </a:r>
        </a:p>
      </dsp:txBody>
      <dsp:txXfrm>
        <a:off x="2861620" y="2203726"/>
        <a:ext cx="2392059" cy="720000"/>
      </dsp:txXfrm>
    </dsp:sp>
    <dsp:sp modelId="{55187872-CC4F-4B9E-9EF6-A1AB335DE3B0}">
      <dsp:nvSpPr>
        <dsp:cNvPr id="0" name=""/>
        <dsp:cNvSpPr/>
      </dsp:nvSpPr>
      <dsp:spPr>
        <a:xfrm>
          <a:off x="6330106" y="810072"/>
          <a:ext cx="1076426" cy="10764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6BE65-1EDA-4C07-8FC6-7D389C9F3BC3}">
      <dsp:nvSpPr>
        <dsp:cNvPr id="0" name=""/>
        <dsp:cNvSpPr/>
      </dsp:nvSpPr>
      <dsp:spPr>
        <a:xfrm>
          <a:off x="5672290" y="2203726"/>
          <a:ext cx="2392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Logistic Regression curve close to diagonal.</a:t>
          </a:r>
        </a:p>
      </dsp:txBody>
      <dsp:txXfrm>
        <a:off x="5672290" y="2203726"/>
        <a:ext cx="2392059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0E747-9047-4F4A-A73A-98AF0013C651}">
      <dsp:nvSpPr>
        <dsp:cNvPr id="0" name=""/>
        <dsp:cNvSpPr/>
      </dsp:nvSpPr>
      <dsp:spPr>
        <a:xfrm>
          <a:off x="0" y="2307"/>
          <a:ext cx="289500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367927-5B60-4CCF-8C24-0FA409046330}">
      <dsp:nvSpPr>
        <dsp:cNvPr id="0" name=""/>
        <dsp:cNvSpPr/>
      </dsp:nvSpPr>
      <dsp:spPr>
        <a:xfrm>
          <a:off x="0" y="2307"/>
          <a:ext cx="2895002" cy="15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Showed balance of TP, FP, FN, TN across models.</a:t>
          </a:r>
        </a:p>
      </dsp:txBody>
      <dsp:txXfrm>
        <a:off x="0" y="2307"/>
        <a:ext cx="2895002" cy="1573886"/>
      </dsp:txXfrm>
    </dsp:sp>
    <dsp:sp modelId="{1A648F8C-AFD2-4C44-965E-D3421BBE07D5}">
      <dsp:nvSpPr>
        <dsp:cNvPr id="0" name=""/>
        <dsp:cNvSpPr/>
      </dsp:nvSpPr>
      <dsp:spPr>
        <a:xfrm>
          <a:off x="0" y="1576194"/>
          <a:ext cx="289500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EB10CD-37E0-4C34-A4CB-88CF0B43E64E}">
      <dsp:nvSpPr>
        <dsp:cNvPr id="0" name=""/>
        <dsp:cNvSpPr/>
      </dsp:nvSpPr>
      <dsp:spPr>
        <a:xfrm>
          <a:off x="0" y="1576194"/>
          <a:ext cx="2895002" cy="15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Random Forest and SVM had lowest false negatives.</a:t>
          </a:r>
        </a:p>
      </dsp:txBody>
      <dsp:txXfrm>
        <a:off x="0" y="1576194"/>
        <a:ext cx="2895002" cy="1573886"/>
      </dsp:txXfrm>
    </dsp:sp>
    <dsp:sp modelId="{B8FDB6E2-1865-4E67-98EA-BE929A1CA5E6}">
      <dsp:nvSpPr>
        <dsp:cNvPr id="0" name=""/>
        <dsp:cNvSpPr/>
      </dsp:nvSpPr>
      <dsp:spPr>
        <a:xfrm>
          <a:off x="0" y="3150081"/>
          <a:ext cx="289500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888510-F55B-43DA-80F0-75A8EBD4B5F1}">
      <dsp:nvSpPr>
        <dsp:cNvPr id="0" name=""/>
        <dsp:cNvSpPr/>
      </dsp:nvSpPr>
      <dsp:spPr>
        <a:xfrm>
          <a:off x="0" y="3150081"/>
          <a:ext cx="2895002" cy="157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Naive Bayes showed many false negatives.</a:t>
          </a:r>
        </a:p>
      </dsp:txBody>
      <dsp:txXfrm>
        <a:off x="0" y="3150081"/>
        <a:ext cx="2895002" cy="1573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9A5114-55F8-4976-BBE9-EB03D13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68E7F15-1BC6-438A-8D72-8DC7AED51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1641807-6842-4066-AF10-93EC82C9F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82CAD2-2793-4D56-BE4D-E6CEF77D7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ADA1AD-25F7-4EE1-9E91-CB4534B56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7625553-33A6-42A6-BA58-B6F60A4E5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B990D2-1682-41A9-850F-4DC602C3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8FBDFC-CF2A-4A9A-88B1-15D45D68B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EC299EF-4D18-40D1-AAB9-5082B26AB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49880C-55B6-4C46-A7F6-6A285623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809907-F418-42B7-B7DA-7578B44AA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1152CA-C7C6-498B-AC68-B4620D24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87935B1F-DAD8-56B8-C531-93D5D6C3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50" r="41844" b="1"/>
          <a:stretch/>
        </p:blipFill>
        <p:spPr>
          <a:xfrm>
            <a:off x="5248480" y="706170"/>
            <a:ext cx="3369268" cy="543151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112653" y="903870"/>
            <a:ext cx="304800" cy="322326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202" y="609600"/>
            <a:ext cx="4628401" cy="2819399"/>
          </a:xfrm>
          <a:noFill/>
        </p:spPr>
        <p:txBody>
          <a:bodyPr anchor="b">
            <a:normAutofit/>
          </a:bodyPr>
          <a:lstStyle/>
          <a:p>
            <a:pPr algn="l">
              <a:spcAft>
                <a:spcPts val="500"/>
              </a:spcAft>
            </a:pPr>
            <a:br>
              <a:rPr lang="en-GB" sz="4200" b="1" dirty="0">
                <a:solidFill>
                  <a:schemeClr val="bg1"/>
                </a:solidFill>
                <a:latin typeface="Calibri"/>
              </a:rPr>
            </a:br>
            <a:r>
              <a:rPr lang="en-GB" sz="4200" b="1" dirty="0">
                <a:solidFill>
                  <a:schemeClr val="bg1"/>
                </a:solidFill>
                <a:latin typeface="Calibri"/>
              </a:rPr>
              <a:t>Predicting Credit Card Default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202" y="3570927"/>
            <a:ext cx="4628401" cy="2580903"/>
          </a:xfrm>
          <a:noFill/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  <a:spcAft>
                <a:spcPts val="500"/>
              </a:spcAft>
            </a:pPr>
            <a:r>
              <a:rPr lang="en-GB" sz="1500" b="1" dirty="0">
                <a:solidFill>
                  <a:schemeClr val="bg1"/>
                </a:solidFill>
                <a:latin typeface="Calibri"/>
              </a:rPr>
              <a:t>IE 7300 Statistical Learning for Engineering</a:t>
            </a:r>
          </a:p>
          <a:p>
            <a:pPr algn="l">
              <a:lnSpc>
                <a:spcPct val="90000"/>
              </a:lnSpc>
            </a:pPr>
            <a:endParaRPr lang="en-GB" sz="1500" b="1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endParaRPr lang="en-GB" sz="1500" b="1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GB" sz="1500" b="1" dirty="0">
                <a:solidFill>
                  <a:schemeClr val="bg1"/>
                </a:solidFill>
                <a:latin typeface="Calibri"/>
              </a:rPr>
              <a:t>Team Members:</a:t>
            </a:r>
          </a:p>
          <a:p>
            <a:pPr algn="l">
              <a:lnSpc>
                <a:spcPct val="90000"/>
              </a:lnSpc>
            </a:pPr>
            <a:r>
              <a:rPr lang="en-GB" sz="1500" b="1" dirty="0">
                <a:solidFill>
                  <a:schemeClr val="bg1"/>
                </a:solidFill>
                <a:latin typeface="Calibri"/>
              </a:rPr>
              <a:t>Swetha Ganesh, </a:t>
            </a:r>
          </a:p>
          <a:p>
            <a:pPr algn="l">
              <a:lnSpc>
                <a:spcPct val="90000"/>
              </a:lnSpc>
            </a:pPr>
            <a:r>
              <a:rPr lang="en-GB" sz="1500" b="1" dirty="0">
                <a:solidFill>
                  <a:schemeClr val="bg1"/>
                </a:solidFill>
                <a:latin typeface="Calibri"/>
              </a:rPr>
              <a:t>Himabindu </a:t>
            </a:r>
            <a:r>
              <a:rPr lang="en-GB" sz="1500" b="1" dirty="0" err="1">
                <a:solidFill>
                  <a:schemeClr val="bg1"/>
                </a:solidFill>
                <a:latin typeface="Calibri"/>
              </a:rPr>
              <a:t>Peramala</a:t>
            </a:r>
            <a:r>
              <a:rPr lang="en-GB" sz="1500" b="1" dirty="0">
                <a:solidFill>
                  <a:schemeClr val="bg1"/>
                </a:solidFill>
                <a:latin typeface="Calibri"/>
              </a:rPr>
              <a:t>,</a:t>
            </a:r>
          </a:p>
          <a:p>
            <a:pPr algn="l">
              <a:lnSpc>
                <a:spcPct val="90000"/>
              </a:lnSpc>
            </a:pPr>
            <a:r>
              <a:rPr lang="en-GB" sz="1500" b="1" dirty="0">
                <a:solidFill>
                  <a:schemeClr val="bg1"/>
                </a:solidFill>
                <a:latin typeface="Calibri"/>
              </a:rPr>
              <a:t>Francisco Chavez, </a:t>
            </a:r>
          </a:p>
          <a:p>
            <a:pPr algn="l">
              <a:lnSpc>
                <a:spcPct val="90000"/>
              </a:lnSpc>
            </a:pPr>
            <a:r>
              <a:rPr lang="en-GB" sz="1500" b="1" dirty="0">
                <a:solidFill>
                  <a:schemeClr val="bg1"/>
                </a:solidFill>
                <a:latin typeface="Calibri"/>
              </a:rPr>
              <a:t>Xinyue Niu, </a:t>
            </a:r>
          </a:p>
          <a:p>
            <a:pPr algn="l">
              <a:lnSpc>
                <a:spcPct val="90000"/>
              </a:lnSpc>
            </a:pPr>
            <a:r>
              <a:rPr lang="en-GB" sz="1500" b="1" dirty="0" err="1">
                <a:solidFill>
                  <a:schemeClr val="bg1"/>
                </a:solidFill>
                <a:latin typeface="Calibri"/>
              </a:rPr>
              <a:t>Xueshi</a:t>
            </a:r>
            <a:r>
              <a:rPr lang="en-GB" sz="1500" b="1" dirty="0">
                <a:solidFill>
                  <a:schemeClr val="bg1"/>
                </a:solidFill>
                <a:latin typeface="Calibri"/>
              </a:rPr>
              <a:t> Bai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F3F97-72E0-CC87-245B-2795CF4F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0937D-C299-381E-5C95-B859E89CA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6334" b="1"/>
          <a:stretch/>
        </p:blipFill>
        <p:spPr>
          <a:xfrm>
            <a:off x="1052053" y="1730476"/>
            <a:ext cx="7000566" cy="48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5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pPr>
              <a:spcAft>
                <a:spcPts val="500"/>
              </a:spcAft>
            </a:pPr>
            <a:r>
              <a:rPr lang="en-GB" sz="3500" b="1">
                <a:latin typeface="Calibri"/>
              </a:rPr>
              <a:t>Models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B8AAD6-8EAC-D05A-0106-C2F0754C5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823069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pPr>
              <a:spcAft>
                <a:spcPts val="500"/>
              </a:spcAft>
            </a:pPr>
            <a:r>
              <a:rPr lang="en-GB" sz="3500" b="1">
                <a:latin typeface="Calibri"/>
              </a:rPr>
              <a:t>Logistic Regression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85ED3C2-3D1B-F18F-5B47-022E65C79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447766"/>
              </p:ext>
            </p:extLst>
          </p:nvPr>
        </p:nvGraphicFramePr>
        <p:xfrm>
          <a:off x="858692" y="2405894"/>
          <a:ext cx="3986392" cy="35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28AA1-4768-5155-48D0-25340DB25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651" y="643467"/>
            <a:ext cx="68566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0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EA51A-16F0-1477-C3E8-22328E568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651" y="643467"/>
            <a:ext cx="68566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8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7E421-D80E-003A-5D1C-F5DF467FD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294" y="643467"/>
            <a:ext cx="74034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4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spcAft>
                <a:spcPts val="500"/>
              </a:spcAft>
            </a:pPr>
            <a:r>
              <a:rPr lang="en-GB" sz="3500" b="1">
                <a:latin typeface="Calibri"/>
              </a:rPr>
              <a:t>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spcAft>
                <a:spcPts val="500"/>
              </a:spcAft>
            </a:pPr>
            <a:r>
              <a:rPr lang="en-GB" sz="1700" dirty="0">
                <a:latin typeface="Calibri"/>
              </a:rPr>
              <a:t>Probabilistic model using Bayes’ Theorem; assumes feature independence.</a:t>
            </a:r>
          </a:p>
          <a:p>
            <a:r>
              <a:rPr lang="en-GB" sz="1700" dirty="0">
                <a:latin typeface="Calibri"/>
              </a:rPr>
              <a:t>Accuracy: 65%, Precision: 0.72, Recall: 0.65, F1: 0.67, AUC: 0.73.</a:t>
            </a:r>
          </a:p>
          <a:p>
            <a:r>
              <a:rPr lang="en-GB" sz="1700" dirty="0">
                <a:latin typeface="Calibri"/>
              </a:rPr>
              <a:t>Strength: Fast, simple; Limitation: Assumption of independence.</a:t>
            </a:r>
          </a:p>
        </p:txBody>
      </p:sp>
      <p:pic>
        <p:nvPicPr>
          <p:cNvPr id="5" name="Picture 4" descr="High angle view of rulers against a white background">
            <a:extLst>
              <a:ext uri="{FF2B5EF4-FFF2-40B4-BE49-F238E27FC236}">
                <a16:creationId xmlns:a16="http://schemas.microsoft.com/office/drawing/2014/main" id="{92894608-B76B-5152-B3F5-AE11A7BC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85" r="34665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curve&#10;&#10;AI-generated content may be incorrect.">
            <a:extLst>
              <a:ext uri="{FF2B5EF4-FFF2-40B4-BE49-F238E27FC236}">
                <a16:creationId xmlns:a16="http://schemas.microsoft.com/office/drawing/2014/main" id="{9BCBD339-2239-DAEE-B82F-758418CFD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014" y="643467"/>
            <a:ext cx="669197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33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8F79BC-5213-C09E-8670-118478070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34" y="643467"/>
            <a:ext cx="74529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26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E0957-ABED-E548-2B4D-6E6775C13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34" y="643467"/>
            <a:ext cx="74529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1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00"/>
              </a:spcAft>
            </a:pPr>
            <a:r>
              <a:rPr sz="3600" b="1">
                <a:solidFill>
                  <a:srgbClr val="003366"/>
                </a:solidFill>
                <a:latin typeface="Calibri"/>
              </a:rPr>
              <a:t>Abstract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E2076DA-F292-BC09-4D71-5D2E7AC1A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9032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pPr>
              <a:spcAft>
                <a:spcPts val="500"/>
              </a:spcAft>
            </a:pPr>
            <a:r>
              <a:rPr lang="en-GB" sz="3500" b="1">
                <a:latin typeface="Calibri"/>
              </a:rPr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>
              <a:spcAft>
                <a:spcPts val="500"/>
              </a:spcAft>
            </a:pPr>
            <a:r>
              <a:rPr lang="en-GB" sz="1700" dirty="0">
                <a:latin typeface="Calibri"/>
              </a:rPr>
              <a:t>MLP with hidden layers using backpropagation and sigmoid/</a:t>
            </a:r>
            <a:r>
              <a:rPr lang="en-GB" sz="1700" dirty="0" err="1">
                <a:latin typeface="Calibri"/>
              </a:rPr>
              <a:t>ReLU</a:t>
            </a:r>
            <a:r>
              <a:rPr lang="en-GB" sz="1700" dirty="0">
                <a:latin typeface="Calibri"/>
              </a:rPr>
              <a:t>.</a:t>
            </a:r>
          </a:p>
          <a:p>
            <a:r>
              <a:rPr lang="en-GB" sz="1700" dirty="0">
                <a:latin typeface="Calibri"/>
              </a:rPr>
              <a:t>Accuracy: 73%, Precision: 0.75, Recall: 0.73, F1: 0.74, AUC: 0.76.</a:t>
            </a:r>
          </a:p>
          <a:p>
            <a:r>
              <a:rPr lang="en-GB" sz="1700" dirty="0">
                <a:latin typeface="Calibri"/>
              </a:rPr>
              <a:t>Strength: Learns complex patterns; Limitation: Less interpretable.</a:t>
            </a:r>
          </a:p>
        </p:txBody>
      </p:sp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73165FC8-1B14-93C3-DDA3-FFBDE06F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92" r="32330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73804-87D6-0595-FAD6-30A79612B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510" y="643467"/>
            <a:ext cx="659297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21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CFC46-5B86-A285-C238-292F0CCF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710" y="643467"/>
            <a:ext cx="692057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5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D6FD6-D27E-7685-FE0C-BB75B2631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728" y="643467"/>
            <a:ext cx="73545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op view of cubes connected with black lines">
            <a:extLst>
              <a:ext uri="{FF2B5EF4-FFF2-40B4-BE49-F238E27FC236}">
                <a16:creationId xmlns:a16="http://schemas.microsoft.com/office/drawing/2014/main" id="{23853AAD-E093-1D49-0253-53416516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90" r="20068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pPr>
              <a:spcAft>
                <a:spcPts val="500"/>
              </a:spcAft>
            </a:pPr>
            <a:r>
              <a:rPr lang="en-GB" sz="3500" b="1">
                <a:latin typeface="Calibri"/>
              </a:rPr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pPr>
              <a:spcAft>
                <a:spcPts val="500"/>
              </a:spcAft>
            </a:pPr>
            <a:r>
              <a:rPr lang="en-GB" sz="1700" dirty="0">
                <a:latin typeface="Calibri"/>
              </a:rPr>
              <a:t>Splits data using Gini or Entropy to form a hierarchy of decisions.</a:t>
            </a:r>
          </a:p>
          <a:p>
            <a:r>
              <a:rPr lang="en-GB" sz="1700" dirty="0">
                <a:latin typeface="Calibri"/>
              </a:rPr>
              <a:t>Accuracy: 72%, Precision: 0.73, Recall: 0.72, F1: 0.73, AUC: 0.71.</a:t>
            </a:r>
          </a:p>
          <a:p>
            <a:r>
              <a:rPr lang="en-GB" sz="1700" dirty="0">
                <a:latin typeface="Calibri"/>
              </a:rPr>
              <a:t>Strength: Easy to interpret; Limitation: Overfitting risk.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97AD1-744D-B33F-EB7A-8E4ADAFF3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710" y="643467"/>
            <a:ext cx="692057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08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325E5-76AE-2C56-2EAD-8ED91B819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935" y="643467"/>
            <a:ext cx="671212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17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33ED5-5EE6-6621-6D8D-0203DF978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763" y="643467"/>
            <a:ext cx="71884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58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ctangle 372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7" name="Rectangle 386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0" y="1131511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3742438" cy="5478640"/>
          </a:xfrm>
          <a:noFill/>
        </p:spPr>
        <p:txBody>
          <a:bodyPr anchor="ctr">
            <a:normAutofit/>
          </a:bodyPr>
          <a:lstStyle/>
          <a:p>
            <a:pPr algn="l">
              <a:spcAft>
                <a:spcPts val="500"/>
              </a:spcAft>
            </a:pPr>
            <a:r>
              <a:rPr lang="en-GB" sz="4200" b="1" dirty="0">
                <a:solidFill>
                  <a:schemeClr val="bg1"/>
                </a:solidFill>
                <a:latin typeface="Calibri"/>
              </a:rPr>
              <a:t>Random Forest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40997" y="1207140"/>
            <a:ext cx="5678424" cy="425613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459" y="630936"/>
            <a:ext cx="3736705" cy="5478672"/>
          </a:xfrm>
          <a:noFill/>
        </p:spPr>
        <p:txBody>
          <a:bodyPr anchor="ctr">
            <a:normAutofit/>
          </a:bodyPr>
          <a:lstStyle/>
          <a:p>
            <a:pPr>
              <a:spcAft>
                <a:spcPts val="500"/>
              </a:spcAft>
            </a:pPr>
            <a:r>
              <a:rPr lang="en-GB" sz="1600" dirty="0">
                <a:solidFill>
                  <a:schemeClr val="bg1"/>
                </a:solidFill>
                <a:latin typeface="Calibri"/>
              </a:rPr>
              <a:t>Ensemble of Decision Trees using bagging and random feature selection.</a:t>
            </a:r>
          </a:p>
          <a:p>
            <a:r>
              <a:rPr lang="en-GB" sz="1600" dirty="0">
                <a:solidFill>
                  <a:schemeClr val="bg1"/>
                </a:solidFill>
                <a:latin typeface="Calibri"/>
              </a:rPr>
              <a:t>Accuracy: 76%, Precision: 0.77, Recall: 0.76, F1: 0.76, AUC: 0.78.</a:t>
            </a:r>
          </a:p>
          <a:p>
            <a:r>
              <a:rPr lang="en-GB" sz="1600" dirty="0">
                <a:solidFill>
                  <a:schemeClr val="bg1"/>
                </a:solidFill>
                <a:latin typeface="Calibri"/>
              </a:rPr>
              <a:t>Strength: High performance, reduces variance.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42FFA-E41E-E4F0-B96A-201F0A6F3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963" y="643467"/>
            <a:ext cx="61900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A037C12F-5083-714A-171D-6A67DCF3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463" r="5896" b="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pPr>
              <a:spcAft>
                <a:spcPts val="500"/>
              </a:spcAft>
            </a:pPr>
            <a:r>
              <a:rPr lang="en-GB" sz="3500" b="1">
                <a:latin typeface="Calibri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285999"/>
            <a:ext cx="3935505" cy="3954079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500"/>
              </a:spcAft>
              <a:buNone/>
            </a:pPr>
            <a:r>
              <a:rPr lang="en-GB" sz="1700">
                <a:latin typeface="Calibri"/>
              </a:rPr>
              <a:t>• Credit cards are essential in modern finance, but defaults are risky for banks.</a:t>
            </a:r>
          </a:p>
          <a:p>
            <a:pPr marL="0" indent="0">
              <a:buNone/>
            </a:pPr>
            <a:r>
              <a:rPr lang="en-GB" sz="1700">
                <a:latin typeface="Calibri"/>
              </a:rPr>
              <a:t>• Traditional models are limited in capturing data complexity.</a:t>
            </a:r>
          </a:p>
          <a:p>
            <a:pPr marL="0" indent="0">
              <a:buNone/>
            </a:pPr>
            <a:r>
              <a:rPr lang="en-GB" sz="1700">
                <a:latin typeface="Calibri"/>
              </a:rPr>
              <a:t>• ML models offer adaptability to predict defaults.</a:t>
            </a:r>
          </a:p>
          <a:p>
            <a:pPr marL="0" indent="0">
              <a:buNone/>
            </a:pPr>
            <a:r>
              <a:rPr lang="en-GB" sz="1700">
                <a:latin typeface="Calibri"/>
              </a:rPr>
              <a:t>• Goal: Predict if a client will default next month using ML techniques.</a:t>
            </a:r>
            <a:endParaRPr lang="en-GB" sz="1700" dirty="0"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4276C8-9A0C-5276-6A63-BE794C004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89" y="643467"/>
            <a:ext cx="79022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76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8D708-432B-D459-B690-C0C0E4066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930" y="643467"/>
            <a:ext cx="6942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4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0" y="1131511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3742438" cy="5478640"/>
          </a:xfrm>
          <a:noFill/>
        </p:spPr>
        <p:txBody>
          <a:bodyPr anchor="ctr">
            <a:normAutofit/>
          </a:bodyPr>
          <a:lstStyle/>
          <a:p>
            <a:pPr algn="l">
              <a:spcAft>
                <a:spcPts val="500"/>
              </a:spcAft>
            </a:pPr>
            <a:r>
              <a:rPr lang="en-GB" sz="4200" b="1">
                <a:solidFill>
                  <a:schemeClr val="bg1"/>
                </a:solidFill>
                <a:latin typeface="Calibri"/>
              </a:rPr>
              <a:t>AdaBoost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40997" y="1207140"/>
            <a:ext cx="5678424" cy="425613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459" y="630935"/>
            <a:ext cx="3736705" cy="6112135"/>
          </a:xfrm>
          <a:noFill/>
        </p:spPr>
        <p:txBody>
          <a:bodyPr anchor="ctr">
            <a:normAutofit/>
          </a:bodyPr>
          <a:lstStyle/>
          <a:p>
            <a:pPr>
              <a:spcAft>
                <a:spcPts val="500"/>
              </a:spcAft>
            </a:pPr>
            <a:r>
              <a:rPr lang="en-GB" sz="1600" dirty="0">
                <a:solidFill>
                  <a:schemeClr val="bg1"/>
                </a:solidFill>
                <a:latin typeface="Calibri"/>
              </a:rPr>
              <a:t>Boosting method that builds learners focusing on misclassified samples.</a:t>
            </a:r>
          </a:p>
          <a:p>
            <a:r>
              <a:rPr lang="en-GB" sz="1600" dirty="0">
                <a:solidFill>
                  <a:schemeClr val="bg1"/>
                </a:solidFill>
                <a:latin typeface="Calibri"/>
              </a:rPr>
              <a:t>Accuracy: 76%, Precision: 0.76, Recall: 0.76, F1: 0.76, AUC: 0.78.</a:t>
            </a:r>
          </a:p>
          <a:p>
            <a:r>
              <a:rPr lang="en-GB" sz="1600" dirty="0">
                <a:solidFill>
                  <a:schemeClr val="bg1"/>
                </a:solidFill>
                <a:latin typeface="Calibri"/>
              </a:rPr>
              <a:t>Strength: Focus on hard cases; Limitation: Slightly lower recall.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curve&#10;&#10;AI-generated content may be incorrect.">
            <a:extLst>
              <a:ext uri="{FF2B5EF4-FFF2-40B4-BE49-F238E27FC236}">
                <a16:creationId xmlns:a16="http://schemas.microsoft.com/office/drawing/2014/main" id="{B47133CD-AA9B-EAEA-C2E4-C0EAFAFCD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168" y="643467"/>
            <a:ext cx="69856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9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8AC1B-49AB-BC97-4C07-BB1589139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536" y="643467"/>
            <a:ext cx="617292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00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D182E-0C47-A5F0-1A2E-F3BCBB3C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40" y="643467"/>
            <a:ext cx="72587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69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95992"/>
            <a:ext cx="3146355" cy="5638831"/>
          </a:xfrm>
          <a:noFill/>
        </p:spPr>
        <p:txBody>
          <a:bodyPr anchor="ctr">
            <a:normAutofit/>
          </a:bodyPr>
          <a:lstStyle/>
          <a:p>
            <a:pPr algn="l">
              <a:spcAft>
                <a:spcPts val="500"/>
              </a:spcAft>
            </a:pPr>
            <a:r>
              <a:rPr lang="en-GB" sz="4200" b="1">
                <a:latin typeface="Calibri"/>
              </a:rPr>
              <a:t>Model Comparison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213D4A-C092-D6EF-5829-2369FB56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342419"/>
              </p:ext>
            </p:extLst>
          </p:nvPr>
        </p:nvGraphicFramePr>
        <p:xfrm>
          <a:off x="3686960" y="866585"/>
          <a:ext cx="4690291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8950" y="0"/>
            <a:ext cx="6118093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5902" y="1839884"/>
            <a:ext cx="6118095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190134" y="832294"/>
            <a:ext cx="6857999" cy="5192552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custom network&#10;&#10;AI-generated content may be incorrect.">
            <a:extLst>
              <a:ext uri="{FF2B5EF4-FFF2-40B4-BE49-F238E27FC236}">
                <a16:creationId xmlns:a16="http://schemas.microsoft.com/office/drawing/2014/main" id="{0F29C359-4187-4A79-10C4-67FD2DB1A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94" y="457200"/>
            <a:ext cx="776941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22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8950" y="0"/>
            <a:ext cx="6118093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5902" y="1839884"/>
            <a:ext cx="6118095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190134" y="832294"/>
            <a:ext cx="6857999" cy="5192552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7B2F88-1BD4-A835-1F0A-E41AF2555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36" y="457200"/>
            <a:ext cx="782052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69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68" y="1002973"/>
            <a:ext cx="2401025" cy="3387497"/>
          </a:xfrm>
        </p:spPr>
        <p:txBody>
          <a:bodyPr anchor="b">
            <a:normAutofit/>
          </a:bodyPr>
          <a:lstStyle/>
          <a:p>
            <a:pPr algn="l"/>
            <a:r>
              <a:rPr lang="en-GB" sz="3500" dirty="0">
                <a:solidFill>
                  <a:srgbClr val="FFFFFF"/>
                </a:solidFill>
              </a:rPr>
              <a:t>Summary: Scratch vs Library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700" b="1" dirty="0"/>
              <a:t>Scratch Models Summary:</a:t>
            </a:r>
          </a:p>
          <a:p>
            <a:r>
              <a:rPr lang="en-GB" sz="1700" dirty="0"/>
              <a:t>Neural Network: Best overall, captured complex patterns.</a:t>
            </a:r>
          </a:p>
          <a:p>
            <a:r>
              <a:rPr lang="en-GB" sz="1700" dirty="0"/>
              <a:t>Logistic Regression: High recall, stable but linear.</a:t>
            </a:r>
          </a:p>
          <a:p>
            <a:r>
              <a:rPr lang="en-GB" sz="1700" dirty="0"/>
              <a:t>Naive Bayes: Best recall, prone to false positives.</a:t>
            </a:r>
          </a:p>
          <a:p>
            <a:endParaRPr lang="en-GB" sz="1700" dirty="0"/>
          </a:p>
          <a:p>
            <a:pPr marL="0" indent="0">
              <a:buNone/>
            </a:pPr>
            <a:r>
              <a:rPr lang="en-GB" sz="1700" b="1" dirty="0"/>
              <a:t>Library Models Summary:</a:t>
            </a:r>
          </a:p>
          <a:p>
            <a:r>
              <a:rPr lang="en-GB" sz="1700" dirty="0"/>
              <a:t>Random Forest: Top performer in AUC and stability.</a:t>
            </a:r>
          </a:p>
          <a:p>
            <a:r>
              <a:rPr lang="en-GB" sz="1700" dirty="0"/>
              <a:t>AdaBoost: Strong recall, handles hard cases well.</a:t>
            </a:r>
          </a:p>
          <a:p>
            <a:r>
              <a:rPr lang="en-GB" sz="1700" dirty="0"/>
              <a:t>SVM &amp; MLP: Balanced results with good AUC scores.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0" y="1131511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3742438" cy="5478640"/>
          </a:xfrm>
          <a:noFill/>
        </p:spPr>
        <p:txBody>
          <a:bodyPr anchor="ctr">
            <a:normAutofit/>
          </a:bodyPr>
          <a:lstStyle/>
          <a:p>
            <a:pPr algn="l">
              <a:spcAft>
                <a:spcPts val="500"/>
              </a:spcAft>
            </a:pPr>
            <a:r>
              <a:rPr lang="en-GB" sz="4200" b="1" dirty="0">
                <a:solidFill>
                  <a:schemeClr val="bg1"/>
                </a:solidFill>
                <a:latin typeface="Calibri"/>
              </a:rPr>
              <a:t>Dataset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40997" y="1207140"/>
            <a:ext cx="5678424" cy="425613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459" y="226145"/>
            <a:ext cx="3736705" cy="6516930"/>
          </a:xfrm>
          <a:noFill/>
        </p:spPr>
        <p:txBody>
          <a:bodyPr anchor="ctr">
            <a:normAutofit/>
          </a:bodyPr>
          <a:lstStyle/>
          <a:p>
            <a:pPr>
              <a:spcAft>
                <a:spcPts val="500"/>
              </a:spcAft>
            </a:pPr>
            <a:r>
              <a:rPr lang="en-GB" sz="1600" dirty="0">
                <a:solidFill>
                  <a:schemeClr val="bg1"/>
                </a:solidFill>
                <a:latin typeface="Calibri"/>
              </a:rPr>
              <a:t>30,000 clients, 24 features (23 input, 1 target).</a:t>
            </a:r>
          </a:p>
          <a:p>
            <a:r>
              <a:rPr lang="en-GB" sz="1600" dirty="0">
                <a:solidFill>
                  <a:schemeClr val="bg1"/>
                </a:solidFill>
                <a:latin typeface="Calibri"/>
              </a:rPr>
              <a:t>Demographics: SEX, AGE, EDUCATION, MARRIAGE.</a:t>
            </a:r>
          </a:p>
          <a:p>
            <a:r>
              <a:rPr lang="en-GB" sz="1600" dirty="0">
                <a:solidFill>
                  <a:schemeClr val="bg1"/>
                </a:solidFill>
                <a:latin typeface="Calibri"/>
              </a:rPr>
              <a:t>Financial data: LIMIT_BAL, PAY_0 to PAY_6, BILL_AMT, PAY_AMT.</a:t>
            </a:r>
          </a:p>
          <a:p>
            <a:r>
              <a:rPr lang="en-GB" sz="1600" dirty="0">
                <a:solidFill>
                  <a:schemeClr val="bg1"/>
                </a:solidFill>
                <a:latin typeface="Calibri"/>
              </a:rPr>
              <a:t>Target: Default payment next month (1/0).</a:t>
            </a:r>
          </a:p>
          <a:p>
            <a:r>
              <a:rPr lang="en-GB" sz="1600" dirty="0">
                <a:solidFill>
                  <a:schemeClr val="bg1"/>
                </a:solidFill>
                <a:latin typeface="Calibri"/>
              </a:rPr>
              <a:t>No missing values, ID removed, categorical variables encoded.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805742"/>
            <a:ext cx="2735827" cy="3193211"/>
            <a:chOff x="1674895" y="1345036"/>
            <a:chExt cx="5428610" cy="4210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685805"/>
            <a:ext cx="2718710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3" y="1034169"/>
            <a:ext cx="2657397" cy="2878986"/>
          </a:xfrm>
        </p:spPr>
        <p:txBody>
          <a:bodyPr>
            <a:normAutofit/>
          </a:bodyPr>
          <a:lstStyle/>
          <a:p>
            <a:pPr>
              <a:spcAft>
                <a:spcPts val="500"/>
              </a:spcAft>
            </a:pPr>
            <a:r>
              <a:rPr lang="en-GB" b="1" dirty="0">
                <a:solidFill>
                  <a:schemeClr val="bg1"/>
                </a:solidFill>
                <a:latin typeface="Calibri"/>
              </a:rPr>
              <a:t>Evaluation Metrics Used</a:t>
            </a:r>
          </a:p>
        </p:txBody>
      </p:sp>
      <p:grpSp>
        <p:nvGrpSpPr>
          <p:cNvPr id="30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0FFBDA-D9AD-98C6-C3F8-39D4FACDB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187190"/>
              </p:ext>
            </p:extLst>
          </p:nvPr>
        </p:nvGraphicFramePr>
        <p:xfrm>
          <a:off x="4857952" y="685805"/>
          <a:ext cx="3731078" cy="553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pPr>
              <a:spcAft>
                <a:spcPts val="500"/>
              </a:spcAft>
            </a:pPr>
            <a:r>
              <a:rPr lang="en-GB" sz="3500" b="1">
                <a:latin typeface="Calibri"/>
              </a:rPr>
              <a:t>Visualization: ROC Curves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CC05E1-E42B-1D96-A7AF-EB73CB7BA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875606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434E8-59D7-53C9-7835-33FE73E9FA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1334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65862"/>
            <a:ext cx="4539716" cy="4726276"/>
          </a:xfrm>
        </p:spPr>
        <p:txBody>
          <a:bodyPr>
            <a:normAutofit/>
          </a:bodyPr>
          <a:lstStyle/>
          <a:p>
            <a:pPr algn="r">
              <a:spcAft>
                <a:spcPts val="500"/>
              </a:spcAft>
            </a:pPr>
            <a:r>
              <a:rPr lang="en-GB" sz="6000" b="1" dirty="0">
                <a:ln w="22225">
                  <a:solidFill>
                    <a:srgbClr val="FFFFFF"/>
                  </a:solidFill>
                </a:ln>
                <a:noFill/>
                <a:latin typeface="Calibri"/>
              </a:rPr>
              <a:t>Visualization: Confusion Matrices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9674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574FC1-169B-A6FF-B948-3DB99FFA6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794664"/>
              </p:ext>
            </p:extLst>
          </p:nvPr>
        </p:nvGraphicFramePr>
        <p:xfrm>
          <a:off x="5650980" y="1065862"/>
          <a:ext cx="2895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48054-DB13-FCD6-2C1A-1B52C304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00" r="-1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4" y="609600"/>
            <a:ext cx="4029076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356" y="1071350"/>
            <a:ext cx="3581372" cy="1339382"/>
          </a:xfrm>
        </p:spPr>
        <p:txBody>
          <a:bodyPr>
            <a:normAutofit/>
          </a:bodyPr>
          <a:lstStyle/>
          <a:p>
            <a:pPr>
              <a:spcAft>
                <a:spcPts val="500"/>
              </a:spcAft>
            </a:pPr>
            <a:r>
              <a:rPr lang="en-GB" sz="3100" b="1">
                <a:latin typeface="Calibri"/>
              </a:rPr>
              <a:t>Visualization: Learning Curves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499" y="399531"/>
            <a:ext cx="1280813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989" y="2547257"/>
            <a:ext cx="3343834" cy="3109740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500"/>
              </a:spcAft>
              <a:buNone/>
            </a:pPr>
            <a:r>
              <a:rPr lang="en-GB" sz="1700" dirty="0">
                <a:latin typeface="Calibri"/>
              </a:rPr>
              <a:t>• Logistic Regression showed early convergence.</a:t>
            </a:r>
          </a:p>
          <a:p>
            <a:pPr marL="0" indent="0">
              <a:buNone/>
            </a:pPr>
            <a:r>
              <a:rPr lang="en-GB" sz="1700" dirty="0">
                <a:latin typeface="Calibri"/>
              </a:rPr>
              <a:t>• Neural Network had more training capacity.</a:t>
            </a:r>
          </a:p>
          <a:p>
            <a:pPr marL="0" indent="0">
              <a:buNone/>
            </a:pPr>
            <a:r>
              <a:rPr lang="en-GB" sz="1700" dirty="0">
                <a:latin typeface="Calibri"/>
              </a:rPr>
              <a:t>• Random Forest showed stable performance.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425" y="649480"/>
            <a:ext cx="5517098" cy="5546047"/>
          </a:xfrm>
        </p:spPr>
        <p:txBody>
          <a:bodyPr anchor="ctr">
            <a:normAutofit/>
          </a:bodyPr>
          <a:lstStyle/>
          <a:p>
            <a:r>
              <a:rPr lang="en-GB" sz="1700" dirty="0"/>
              <a:t>Compared multiple ML models using library and scratch implementations.</a:t>
            </a:r>
          </a:p>
          <a:p>
            <a:r>
              <a:rPr lang="en-GB" sz="1700" dirty="0"/>
              <a:t>Neural Network was best-performing among scratch models:</a:t>
            </a:r>
          </a:p>
          <a:p>
            <a:r>
              <a:rPr lang="en-GB" sz="1700" dirty="0"/>
              <a:t> Accuracy: ~72.78%, ROC AUC: 0.7572, F1-score: 0.5683 (defaulters)</a:t>
            </a:r>
          </a:p>
          <a:p>
            <a:r>
              <a:rPr lang="en-GB" sz="1700" dirty="0"/>
              <a:t>Random Forest and AdaBoost performed best among library models.</a:t>
            </a:r>
          </a:p>
          <a:p>
            <a:r>
              <a:rPr lang="en-GB" sz="1700" dirty="0"/>
              <a:t>Scratch models successfully replicated performance with solid generalization.</a:t>
            </a:r>
          </a:p>
          <a:p>
            <a:r>
              <a:rPr lang="en-GB" sz="1700" dirty="0"/>
              <a:t>Strong learning outcomes in understanding and implementing core ML concepts.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4098798" cy="5626947"/>
          </a:xfrm>
          <a:noFill/>
        </p:spPr>
        <p:txBody>
          <a:bodyPr anchor="ctr">
            <a:normAutofit/>
          </a:bodyPr>
          <a:lstStyle/>
          <a:p>
            <a:pPr algn="l">
              <a:spcAft>
                <a:spcPts val="500"/>
              </a:spcAft>
            </a:pPr>
            <a:r>
              <a:rPr lang="en-GB" sz="4200" b="1">
                <a:solidFill>
                  <a:schemeClr val="bg1"/>
                </a:solidFill>
                <a:latin typeface="Calibri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614" y="630936"/>
            <a:ext cx="3733944" cy="5626957"/>
          </a:xfrm>
          <a:noFill/>
        </p:spPr>
        <p:txBody>
          <a:bodyPr anchor="ctr">
            <a:normAutofit/>
          </a:bodyPr>
          <a:lstStyle/>
          <a:p>
            <a:pPr marL="0" indent="0">
              <a:spcAft>
                <a:spcPts val="50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Calibri"/>
              </a:rPr>
              <a:t>• Explore time-series </a:t>
            </a:r>
            <a:r>
              <a:rPr lang="en-GB" sz="1600" dirty="0" err="1">
                <a:solidFill>
                  <a:schemeClr val="bg1"/>
                </a:solidFill>
                <a:latin typeface="Calibri"/>
              </a:rPr>
              <a:t>modeling</a:t>
            </a:r>
            <a:r>
              <a:rPr lang="en-GB" sz="1600" dirty="0">
                <a:solidFill>
                  <a:schemeClr val="bg1"/>
                </a:solidFill>
                <a:latin typeface="Calibri"/>
              </a:rPr>
              <a:t> for sequential data.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alibri"/>
              </a:rPr>
              <a:t>• Implement explainable AI tools (e.g., SHAP).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alibri"/>
              </a:rPr>
              <a:t>• Try deep learning models with temporal attention.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alibri"/>
              </a:rPr>
              <a:t>• Investigate deployment for real-time scoring.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0" y="1131511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3742438" cy="547864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GB" sz="4200">
                <a:solidFill>
                  <a:schemeClr val="bg1"/>
                </a:solidFill>
              </a:rPr>
              <a:t>Preprocessing &amp; Feature Engineering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40997" y="1207140"/>
            <a:ext cx="5678424" cy="425613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459" y="630936"/>
            <a:ext cx="3736705" cy="5478672"/>
          </a:xfrm>
          <a:noFill/>
        </p:spPr>
        <p:txBody>
          <a:bodyPr anchor="ctr">
            <a:normAutofit/>
          </a:bodyPr>
          <a:lstStyle/>
          <a:p>
            <a:r>
              <a:rPr lang="en-GB" sz="1600">
                <a:solidFill>
                  <a:schemeClr val="bg1"/>
                </a:solidFill>
              </a:rPr>
              <a:t>ID column removed due to no predictive value.</a:t>
            </a:r>
          </a:p>
          <a:p>
            <a:r>
              <a:rPr lang="en-GB" sz="1600">
                <a:solidFill>
                  <a:schemeClr val="bg1"/>
                </a:solidFill>
              </a:rPr>
              <a:t>One-hot encoding applied to categorical variables: SEX, EDUCATION, MARRIAGE.</a:t>
            </a:r>
          </a:p>
          <a:p>
            <a:r>
              <a:rPr lang="en-GB" sz="1600">
                <a:solidFill>
                  <a:schemeClr val="bg1"/>
                </a:solidFill>
              </a:rPr>
              <a:t>StandardScaler used to scale numerical features (e.g., LIMIT_BAL, AGE).</a:t>
            </a:r>
          </a:p>
          <a:p>
            <a:r>
              <a:rPr lang="en-GB" sz="1600">
                <a:solidFill>
                  <a:schemeClr val="bg1"/>
                </a:solidFill>
              </a:rPr>
              <a:t>Handled class imbalance with techniques like SMOTE and RandomOverSampler.</a:t>
            </a:r>
          </a:p>
          <a:p>
            <a:r>
              <a:rPr lang="en-GB" sz="1600">
                <a:solidFill>
                  <a:schemeClr val="bg1"/>
                </a:solidFill>
              </a:rPr>
              <a:t>Applied Recursive Feature Elimination (RFE) and Sequential Feature Selection (SFS).</a:t>
            </a:r>
          </a:p>
          <a:p>
            <a:r>
              <a:rPr lang="en-GB" sz="1600">
                <a:solidFill>
                  <a:schemeClr val="bg1"/>
                </a:solidFill>
              </a:rPr>
              <a:t>Feature engineering included creating ratios like PAY_AMT / BILL_AMT.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spcAft>
                <a:spcPts val="500"/>
              </a:spcAft>
            </a:pPr>
            <a:r>
              <a:rPr lang="en-GB" sz="3500" b="1">
                <a:solidFill>
                  <a:srgbClr val="FFFFFF"/>
                </a:solidFill>
                <a:latin typeface="Calibri"/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spcAft>
                <a:spcPts val="500"/>
              </a:spcAft>
            </a:pPr>
            <a:r>
              <a:rPr lang="en-GB" sz="1700">
                <a:latin typeface="Calibri"/>
              </a:rPr>
              <a:t>No missing/duplicate values; ID dropped.</a:t>
            </a:r>
          </a:p>
          <a:p>
            <a:r>
              <a:rPr lang="en-GB" sz="1700">
                <a:latin typeface="Calibri"/>
              </a:rPr>
              <a:t>78% non-default, 22% default (moderate imbalance).</a:t>
            </a:r>
          </a:p>
          <a:p>
            <a:r>
              <a:rPr lang="en-GB" sz="1700">
                <a:latin typeface="Calibri"/>
              </a:rPr>
              <a:t>Higher default rates among males, singles, less educated.</a:t>
            </a:r>
          </a:p>
          <a:p>
            <a:r>
              <a:rPr lang="en-GB" sz="1700">
                <a:latin typeface="Calibri"/>
              </a:rPr>
              <a:t>PAY_0 to PAY_6 are strong predictors.</a:t>
            </a:r>
          </a:p>
          <a:p>
            <a:r>
              <a:rPr lang="en-GB" sz="1700">
                <a:latin typeface="Calibri"/>
              </a:rPr>
              <a:t>Strong correlation in financial variables; multicollinearity addressed.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E0317-A8EF-1E42-C22B-98124E48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25B9A-87C8-2A38-A96F-5A399E5A1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8" y="2132175"/>
            <a:ext cx="8495662" cy="41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5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6B99-16C3-2E44-3305-457C37D2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204FE-EC72-76D9-07F2-02ED4AA6B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80" y="1966293"/>
            <a:ext cx="809483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6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67B05-3904-F032-2CC8-4F1E7844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39E95-291C-AE17-B131-7A79578C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8" y="2217132"/>
            <a:ext cx="8495662" cy="39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9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1010</Words>
  <Application>Microsoft Office PowerPoint</Application>
  <PresentationFormat>On-screen Show (4:3)</PresentationFormat>
  <Paragraphs>122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 Predicting Credit Card Default Using Machine Learning</vt:lpstr>
      <vt:lpstr>Abstract</vt:lpstr>
      <vt:lpstr>Introduction</vt:lpstr>
      <vt:lpstr>Dataset Description</vt:lpstr>
      <vt:lpstr>Preprocessing &amp; Feature Engineering</vt:lpstr>
      <vt:lpstr>Exploratory Data Analysis</vt:lpstr>
      <vt:lpstr> EDA </vt:lpstr>
      <vt:lpstr>EDA</vt:lpstr>
      <vt:lpstr>EDA</vt:lpstr>
      <vt:lpstr>EDA</vt:lpstr>
      <vt:lpstr>Models Overview</vt:lpstr>
      <vt:lpstr>Logistic Regression</vt:lpstr>
      <vt:lpstr>PowerPoint Presentation</vt:lpstr>
      <vt:lpstr>PowerPoint Presentation</vt:lpstr>
      <vt:lpstr>PowerPoint Presentation</vt:lpstr>
      <vt:lpstr>Naive Bayes</vt:lpstr>
      <vt:lpstr>PowerPoint Presentation</vt:lpstr>
      <vt:lpstr>PowerPoint Presentation</vt:lpstr>
      <vt:lpstr>PowerPoint Presentation</vt:lpstr>
      <vt:lpstr>Neural Network</vt:lpstr>
      <vt:lpstr>PowerPoint Presentation</vt:lpstr>
      <vt:lpstr>PowerPoint Presentation</vt:lpstr>
      <vt:lpstr>PowerPoint Presentation</vt:lpstr>
      <vt:lpstr>Decision Tree</vt:lpstr>
      <vt:lpstr>PowerPoint Presentation</vt:lpstr>
      <vt:lpstr>PowerPoint Presentation</vt:lpstr>
      <vt:lpstr>PowerPoint Presentation</vt:lpstr>
      <vt:lpstr>Random Forest</vt:lpstr>
      <vt:lpstr>PowerPoint Presentation</vt:lpstr>
      <vt:lpstr>PowerPoint Presentation</vt:lpstr>
      <vt:lpstr>PowerPoint Presentation</vt:lpstr>
      <vt:lpstr>AdaBoost</vt:lpstr>
      <vt:lpstr>PowerPoint Presentation</vt:lpstr>
      <vt:lpstr>PowerPoint Presentation</vt:lpstr>
      <vt:lpstr>PowerPoint Presentation</vt:lpstr>
      <vt:lpstr>Model Comparison</vt:lpstr>
      <vt:lpstr>PowerPoint Presentation</vt:lpstr>
      <vt:lpstr>PowerPoint Presentation</vt:lpstr>
      <vt:lpstr>Summary: Scratch vs Library Models</vt:lpstr>
      <vt:lpstr>Evaluation Metrics Used</vt:lpstr>
      <vt:lpstr>Visualization: ROC Curves</vt:lpstr>
      <vt:lpstr>Visualization: Confusion Matrices</vt:lpstr>
      <vt:lpstr>Visualization: Learning Curves</vt:lpstr>
      <vt:lpstr>Conclusion 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Swetha Ganesh</dc:creator>
  <cp:keywords/>
  <dc:description>generated using python-pptx</dc:description>
  <cp:lastModifiedBy>Francisco Chavez Gonzalez</cp:lastModifiedBy>
  <cp:revision>21</cp:revision>
  <dcterms:created xsi:type="dcterms:W3CDTF">2013-01-27T09:14:16Z</dcterms:created>
  <dcterms:modified xsi:type="dcterms:W3CDTF">2025-04-14T21:49:58Z</dcterms:modified>
  <cp:category/>
</cp:coreProperties>
</file>