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2" r:id="rId10"/>
    <p:sldId id="265" r:id="rId11"/>
    <p:sldId id="263" r:id="rId12"/>
    <p:sldId id="264" r:id="rId13"/>
    <p:sldId id="268" r:id="rId14"/>
    <p:sldId id="267" r:id="rId15"/>
    <p:sldId id="266" r:id="rId16"/>
    <p:sldId id="274" r:id="rId17"/>
    <p:sldId id="270" r:id="rId18"/>
    <p:sldId id="271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224" y="-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0D1C-9060-420B-964E-56042A0D25D4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CAF9-F253-48A6-81D7-DDA9CACC23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sungardas.com/CTOLabs/2016/02/aws-lambda-invasion-in-big-data/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mazonWebServices/cmp403-aws-lambda-simplifying-big-data-worklo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afato/rt-analytics" TargetMode="External"/><Relationship Id="rId3" Type="http://schemas.openxmlformats.org/officeDocument/2006/relationships/hyperlink" Target="https://blogs.aws.amazon.com/bigdata/post/Tx148NMGPIJ6F6F/Analyze-a-Time-Series-in-Real-Time-with-AWS-Lambda-Amazon-Kinesis-and-Amazon-Dy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utournament.backendmatters.com/" TargetMode="External"/><Relationship Id="rId3" Type="http://schemas.openxmlformats.org/officeDocument/2006/relationships/hyperlink" Target="https://aws.amazon.com/blogs/compute/dynamic-github-actions-with-aws-lambd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mazonWebServices/gam401-build-a-serverless-mobile-game-w-cognito-lambda-dynamodb" TargetMode="External"/><Relationship Id="rId3" Type="http://schemas.openxmlformats.org/officeDocument/2006/relationships/hyperlink" Target="https://blogs.aws.amazon.com/bigdata/post/Tx3IRFXZW1YRIVW/From-SQL-to-Microservices-Integrating-AWS-Lambda-with-Relational-Databas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anciscoed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anciscoed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t.slideshare.net/TOTVS/novos-modelos-de-computao-e-arquiteturas-sem-servidor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best-practi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Network</a:t>
            </a:r>
          </a:p>
          <a:p>
            <a:r>
              <a:rPr lang="pt-BR" dirty="0" smtClean="0"/>
              <a:t>DNS – Route53</a:t>
            </a:r>
            <a:endParaRPr lang="pt-BR" dirty="0" smtClean="0"/>
          </a:p>
          <a:p>
            <a:r>
              <a:rPr lang="pt-BR" dirty="0" smtClean="0"/>
              <a:t>VPN – VPC </a:t>
            </a:r>
            <a:endParaRPr lang="pt-BR" dirty="0" smtClean="0"/>
          </a:p>
          <a:p>
            <a:r>
              <a:rPr lang="pt-BR" dirty="0" smtClean="0"/>
              <a:t>Network </a:t>
            </a:r>
            <a:r>
              <a:rPr lang="pt-BR" dirty="0" err="1" smtClean="0"/>
              <a:t>share</a:t>
            </a:r>
            <a:r>
              <a:rPr lang="pt-BR" dirty="0" smtClean="0"/>
              <a:t> – EFS</a:t>
            </a:r>
          </a:p>
          <a:p>
            <a:r>
              <a:rPr lang="pt-BR" dirty="0" err="1" smtClean="0"/>
              <a:t>What</a:t>
            </a:r>
            <a:r>
              <a:rPr lang="pt-BR" dirty="0" err="1" smtClean="0"/>
              <a:t>’s</a:t>
            </a:r>
            <a:r>
              <a:rPr lang="pt-BR" dirty="0" smtClean="0"/>
              <a:t> </a:t>
            </a:r>
            <a:r>
              <a:rPr lang="pt-BR" dirty="0" err="1" smtClean="0"/>
              <a:t>my</a:t>
            </a:r>
            <a:r>
              <a:rPr lang="pt-BR" dirty="0" smtClean="0"/>
              <a:t> IP – API Gateway + Lambda</a:t>
            </a:r>
            <a:endParaRPr lang="pt-BR" dirty="0" smtClean="0"/>
          </a:p>
          <a:p>
            <a:r>
              <a:rPr lang="pt-BR" dirty="0" err="1" smtClean="0"/>
              <a:t>DynDNS</a:t>
            </a:r>
            <a:r>
              <a:rPr lang="pt-BR" dirty="0"/>
              <a:t> -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medium.com</a:t>
            </a:r>
            <a:r>
              <a:rPr lang="pt-BR" dirty="0"/>
              <a:t>/</a:t>
            </a:r>
            <a:r>
              <a:rPr lang="pt-BR" dirty="0" err="1"/>
              <a:t>aws</a:t>
            </a:r>
            <a:r>
              <a:rPr lang="pt-BR" dirty="0"/>
              <a:t>-</a:t>
            </a:r>
            <a:r>
              <a:rPr lang="pt-BR" dirty="0" err="1"/>
              <a:t>activate</a:t>
            </a:r>
            <a:r>
              <a:rPr lang="pt-BR" dirty="0"/>
              <a:t>-startup-blog/building-a-serverless-dynamic-dns-system-with-aws-a32256f0a1d8#.36z2comfd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WebSite</a:t>
            </a:r>
            <a:endParaRPr lang="pt-BR" dirty="0" smtClean="0"/>
          </a:p>
          <a:p>
            <a:r>
              <a:rPr lang="pt-BR" dirty="0" err="1" smtClean="0"/>
              <a:t>CloudFront</a:t>
            </a:r>
            <a:endParaRPr lang="pt-BR" dirty="0" smtClean="0"/>
          </a:p>
          <a:p>
            <a:r>
              <a:rPr lang="pt-BR" dirty="0" smtClean="0"/>
              <a:t>S3</a:t>
            </a:r>
            <a:endParaRPr lang="pt-BR" dirty="0" smtClean="0"/>
          </a:p>
          <a:p>
            <a:r>
              <a:rPr lang="pt-BR" dirty="0" err="1" smtClean="0"/>
              <a:t>Api</a:t>
            </a:r>
            <a:r>
              <a:rPr lang="pt-BR" dirty="0" smtClean="0"/>
              <a:t> Gateway + Lambda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Big Data – Word </a:t>
            </a:r>
            <a:r>
              <a:rPr lang="pt-BR" dirty="0" err="1" smtClean="0"/>
              <a:t>Count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186269"/>
            <a:ext cx="837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http://blog.sungardas.com/CTOLabs/2016/02/aws-lambda-invasion-in-big-data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Captura de Tela 2016-08-14 às 20.0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3312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Big Data – </a:t>
            </a:r>
            <a:r>
              <a:rPr lang="pt-BR" dirty="0" err="1" smtClean="0"/>
              <a:t>FireEye</a:t>
            </a:r>
            <a:endParaRPr lang="pt-BR" dirty="0" smtClean="0"/>
          </a:p>
          <a:p>
            <a:r>
              <a:rPr lang="pt-BR" dirty="0" smtClean="0"/>
              <a:t>Web UI</a:t>
            </a:r>
          </a:p>
          <a:p>
            <a:r>
              <a:rPr lang="pt-BR" dirty="0" err="1" smtClean="0"/>
              <a:t>Cascade</a:t>
            </a:r>
            <a:endParaRPr lang="pt-BR" dirty="0" smtClean="0"/>
          </a:p>
          <a:p>
            <a:r>
              <a:rPr lang="pt-BR" dirty="0" err="1" smtClean="0"/>
              <a:t>Worker</a:t>
            </a:r>
            <a:endParaRPr lang="pt-BR" dirty="0" smtClean="0"/>
          </a:p>
          <a:p>
            <a:r>
              <a:rPr lang="pt-BR" dirty="0" smtClean="0"/>
              <a:t>10K </a:t>
            </a:r>
            <a:r>
              <a:rPr lang="pt-BR" dirty="0" err="1" smtClean="0"/>
              <a:t>process</a:t>
            </a:r>
            <a:endParaRPr lang="pt-BR" dirty="0" smtClean="0"/>
          </a:p>
          <a:p>
            <a:r>
              <a:rPr lang="pt-BR" dirty="0" err="1" smtClean="0"/>
              <a:t>Reports</a:t>
            </a:r>
            <a:r>
              <a:rPr lang="pt-BR" dirty="0" smtClean="0"/>
              <a:t>, </a:t>
            </a:r>
            <a:r>
              <a:rPr lang="pt-BR" dirty="0" err="1" smtClean="0"/>
              <a:t>Visualizations</a:t>
            </a:r>
            <a:r>
              <a:rPr lang="pt-BR" dirty="0" smtClean="0"/>
              <a:t>, </a:t>
            </a:r>
            <a:r>
              <a:rPr lang="pt-BR" dirty="0" err="1" smtClean="0"/>
              <a:t>Analytical</a:t>
            </a:r>
            <a:r>
              <a:rPr lang="pt-BR" dirty="0" smtClean="0"/>
              <a:t> </a:t>
            </a:r>
            <a:r>
              <a:rPr lang="pt-BR" dirty="0" err="1" smtClean="0"/>
              <a:t>statistics</a:t>
            </a:r>
            <a:r>
              <a:rPr lang="pt-BR" dirty="0" smtClean="0"/>
              <a:t> (</a:t>
            </a:r>
            <a:r>
              <a:rPr lang="pt-BR" dirty="0" err="1" smtClean="0"/>
              <a:t>clustering</a:t>
            </a:r>
            <a:r>
              <a:rPr lang="pt-BR" dirty="0" smtClean="0"/>
              <a:t>, </a:t>
            </a:r>
            <a:r>
              <a:rPr lang="pt-BR" dirty="0" err="1" smtClean="0"/>
              <a:t>correlation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8467" y="6194736"/>
            <a:ext cx="93281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Fonte</a:t>
            </a:r>
            <a:r>
              <a:rPr lang="en-US" sz="1600" dirty="0"/>
              <a:t>:  </a:t>
            </a:r>
            <a:r>
              <a:rPr lang="en-US" sz="1600" dirty="0">
                <a:hlinkClick r:id="rId2"/>
              </a:rPr>
              <a:t>http://www.slideshare.net/AmazonWebServices/cmp403-aws-lambda-simplifying-big-data-</a:t>
            </a:r>
            <a:r>
              <a:rPr lang="en-US" sz="1600" dirty="0" smtClean="0">
                <a:hlinkClick r:id="rId2"/>
              </a:rPr>
              <a:t>workloads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Analytics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CloudTrail</a:t>
            </a:r>
            <a:endParaRPr lang="pt-BR" dirty="0" smtClean="0"/>
          </a:p>
          <a:p>
            <a:r>
              <a:rPr lang="pt-BR" dirty="0" err="1" smtClean="0"/>
              <a:t>Tweet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https://github.com/arafato/rt-</a:t>
            </a:r>
            <a:r>
              <a:rPr lang="pt-BR" dirty="0" smtClean="0">
                <a:hlinkClick r:id="rId2"/>
              </a:rPr>
              <a:t>analytics</a:t>
            </a:r>
            <a:endParaRPr lang="pt-BR" dirty="0" smtClean="0"/>
          </a:p>
          <a:p>
            <a:r>
              <a:rPr lang="pt-BR" dirty="0"/>
              <a:t>Time Series: </a:t>
            </a:r>
            <a:r>
              <a:rPr lang="pt-BR" dirty="0">
                <a:hlinkClick r:id="rId3"/>
              </a:rPr>
              <a:t>https://blogs.aws.amazon.com/bigdata/post/Tx148NMGPIJ6F6F/Analyze-a-Time-Series-in-Real-Time-with-AWS-Lambda-Amazon-Kinesis-and-Amazon-</a:t>
            </a:r>
            <a:r>
              <a:rPr lang="pt-BR" dirty="0" smtClean="0">
                <a:hlinkClick r:id="rId3"/>
              </a:rPr>
              <a:t>Dyn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Outros:</a:t>
            </a:r>
          </a:p>
          <a:p>
            <a:r>
              <a:rPr lang="pt-BR" dirty="0" err="1" smtClean="0"/>
              <a:t>LamdAuth</a:t>
            </a:r>
            <a:r>
              <a:rPr lang="pt-BR" dirty="0"/>
              <a:t>: A </a:t>
            </a:r>
            <a:r>
              <a:rPr lang="pt-BR" dirty="0" err="1"/>
              <a:t>Serverless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r>
              <a:rPr lang="pt-BR" dirty="0"/>
              <a:t> </a:t>
            </a:r>
            <a:r>
              <a:rPr lang="pt-BR" dirty="0" smtClean="0"/>
              <a:t>Service</a:t>
            </a:r>
          </a:p>
          <a:p>
            <a:r>
              <a:rPr lang="pt-BR" dirty="0" err="1" smtClean="0"/>
              <a:t>Backend</a:t>
            </a:r>
            <a:r>
              <a:rPr lang="pt-BR" dirty="0" smtClean="0"/>
              <a:t> </a:t>
            </a:r>
            <a:r>
              <a:rPr lang="pt-BR" dirty="0"/>
              <a:t>Mobile: </a:t>
            </a:r>
            <a:r>
              <a:rPr lang="pt-BR" dirty="0">
                <a:hlinkClick r:id="rId2"/>
              </a:rPr>
              <a:t>http://computournament.backendmatters.com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 smtClean="0"/>
              <a:t>GitHub</a:t>
            </a:r>
            <a:r>
              <a:rPr lang="pt-BR" dirty="0" smtClean="0"/>
              <a:t> </a:t>
            </a:r>
            <a:r>
              <a:rPr lang="pt-BR" dirty="0" err="1" smtClean="0"/>
              <a:t>Actions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https://aws.amazon.com/blogs/compute/dynamic-github-actions-with-aws-lambda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Backups, Log </a:t>
            </a:r>
            <a:r>
              <a:rPr lang="pt-BR" dirty="0" err="1" smtClean="0"/>
              <a:t>Analysis</a:t>
            </a:r>
            <a:r>
              <a:rPr lang="pt-BR" dirty="0" smtClean="0"/>
              <a:t>, </a:t>
            </a:r>
            <a:r>
              <a:rPr lang="pt-BR" dirty="0" err="1" smtClean="0"/>
              <a:t>App</a:t>
            </a:r>
            <a:r>
              <a:rPr lang="pt-BR" dirty="0" smtClean="0"/>
              <a:t> monitor </a:t>
            </a:r>
            <a:r>
              <a:rPr lang="pt-BR" dirty="0" err="1" smtClean="0"/>
              <a:t>and</a:t>
            </a:r>
            <a:r>
              <a:rPr lang="pt-BR" dirty="0" smtClean="0"/>
              <a:t> etc.</a:t>
            </a:r>
          </a:p>
          <a:p>
            <a:endParaRPr lang="pt-BR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Outros:</a:t>
            </a:r>
          </a:p>
          <a:p>
            <a:r>
              <a:rPr lang="pt-BR" dirty="0" smtClean="0"/>
              <a:t>Mobile Game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http://www.slideshare.net/AmazonWebServices/gam401-build-a-serverless-mobile-game-w-cognito-lambda-</a:t>
            </a:r>
            <a:r>
              <a:rPr lang="pt-BR" dirty="0" smtClean="0">
                <a:hlinkClick r:id="rId2"/>
              </a:rPr>
              <a:t>dynamodb</a:t>
            </a:r>
            <a:endParaRPr lang="pt-BR" dirty="0" smtClean="0"/>
          </a:p>
          <a:p>
            <a:r>
              <a:rPr lang="pt-BR" dirty="0" smtClean="0"/>
              <a:t>SQL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https://blogs.aws.amazon.com/bigdata/post/Tx3IRFXZW1YRIVW/From-SQL-to-Microservices-Integrating-AWS-Lambda-with-Relational-</a:t>
            </a:r>
            <a:r>
              <a:rPr lang="pt-BR" dirty="0" smtClean="0">
                <a:hlinkClick r:id="rId3"/>
              </a:rPr>
              <a:t>Databases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2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CloudSearch</a:t>
            </a:r>
            <a:endParaRPr lang="en-US" dirty="0"/>
          </a:p>
          <a:p>
            <a:r>
              <a:rPr lang="en-US" dirty="0" err="1"/>
              <a:t>CloudWatch</a:t>
            </a:r>
            <a:endParaRPr lang="en-US" dirty="0"/>
          </a:p>
          <a:p>
            <a:r>
              <a:rPr lang="en-US" dirty="0" err="1"/>
              <a:t>CodeCommit</a:t>
            </a:r>
            <a:endParaRPr lang="en-US" dirty="0"/>
          </a:p>
          <a:p>
            <a:r>
              <a:rPr lang="en-US" dirty="0" err="1"/>
              <a:t>CodeDeploy</a:t>
            </a:r>
            <a:endParaRPr lang="en-US" dirty="0"/>
          </a:p>
          <a:p>
            <a:r>
              <a:rPr lang="en-US" dirty="0" err="1"/>
              <a:t>CodePipeline</a:t>
            </a:r>
            <a:endParaRPr lang="en-US" dirty="0"/>
          </a:p>
          <a:p>
            <a:r>
              <a:rPr lang="en-US" dirty="0" err="1" smtClean="0"/>
              <a:t>Cognito</a:t>
            </a:r>
            <a:endParaRPr lang="en-US" dirty="0"/>
          </a:p>
          <a:p>
            <a:r>
              <a:rPr lang="en-US" dirty="0" err="1"/>
              <a:t>Config</a:t>
            </a:r>
            <a:endParaRPr lang="en-US" dirty="0"/>
          </a:p>
          <a:p>
            <a:r>
              <a:rPr lang="en-US" b="1" dirty="0" err="1"/>
              <a:t>DynamoDB</a:t>
            </a:r>
            <a:endParaRPr lang="en-US" b="1" dirty="0"/>
          </a:p>
          <a:p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Kinesis</a:t>
            </a:r>
          </a:p>
          <a:p>
            <a:r>
              <a:rPr lang="en-US" b="1" dirty="0" smtClean="0"/>
              <a:t>ML</a:t>
            </a:r>
            <a:endParaRPr lang="en-US" b="1" dirty="0"/>
          </a:p>
          <a:p>
            <a:r>
              <a:rPr lang="en-US" b="1" dirty="0" err="1"/>
              <a:t>QuickSight</a:t>
            </a:r>
            <a:endParaRPr lang="en-US" b="1" dirty="0"/>
          </a:p>
          <a:p>
            <a:r>
              <a:rPr lang="en-US" b="1" dirty="0"/>
              <a:t>SES</a:t>
            </a:r>
          </a:p>
          <a:p>
            <a:r>
              <a:rPr lang="en-US" dirty="0"/>
              <a:t>SNS</a:t>
            </a:r>
          </a:p>
          <a:p>
            <a:r>
              <a:rPr lang="en-US" b="1" dirty="0"/>
              <a:t>SQS</a:t>
            </a:r>
          </a:p>
          <a:p>
            <a:r>
              <a:rPr lang="en-US" dirty="0"/>
              <a:t>SWF</a:t>
            </a:r>
          </a:p>
          <a:p>
            <a:r>
              <a:rPr lang="en-US" dirty="0" smtClean="0"/>
              <a:t>WAF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6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DEMO!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340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Francisco </a:t>
            </a:r>
            <a:r>
              <a:rPr lang="en-US" dirty="0" err="1" smtClean="0"/>
              <a:t>Edilton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franciscoed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https://github.com/franciscoed/</a:t>
            </a:r>
          </a:p>
          <a:p>
            <a:r>
              <a:rPr lang="en-US" dirty="0" smtClean="0">
                <a:hlinkClick r:id="rId2"/>
              </a:rPr>
              <a:t>franciscoed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 smtClean="0"/>
              <a:t>@TDSIS</a:t>
            </a:r>
          </a:p>
          <a:p>
            <a:r>
              <a:rPr lang="en-US" dirty="0" err="1" smtClean="0"/>
              <a:t>Meetup</a:t>
            </a:r>
            <a:r>
              <a:rPr lang="en-US" dirty="0" smtClean="0"/>
              <a:t> AWS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for Slack</a:t>
            </a:r>
          </a:p>
          <a:p>
            <a:r>
              <a:rPr lang="en-US" dirty="0"/>
              <a:t>Submission Period: August 10, 2016 (10:00am Eastern Time, USA) – September 29, 2016 (5:00pm Eastern Time, USA</a:t>
            </a:r>
            <a:r>
              <a:rPr lang="en-US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awschatbot.devpost.com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Francisco </a:t>
            </a:r>
            <a:r>
              <a:rPr lang="en-US" dirty="0" err="1"/>
              <a:t>Edilton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franciscoed</a:t>
            </a:r>
            <a:endParaRPr lang="en-US" dirty="0"/>
          </a:p>
          <a:p>
            <a:r>
              <a:rPr lang="en-US" dirty="0">
                <a:hlinkClick r:id="rId2"/>
              </a:rPr>
              <a:t>https://github.com/franciscoed/</a:t>
            </a:r>
          </a:p>
          <a:p>
            <a:r>
              <a:rPr lang="en-US" dirty="0">
                <a:hlinkClick r:id="rId2"/>
              </a:rPr>
              <a:t>franciscoed@gmail.com</a:t>
            </a:r>
            <a:endParaRPr lang="en-US" dirty="0"/>
          </a:p>
          <a:p>
            <a:r>
              <a:rPr lang="en-US" dirty="0"/>
              <a:t>AWS @TDSIS</a:t>
            </a:r>
          </a:p>
          <a:p>
            <a:r>
              <a:rPr lang="en-US" dirty="0" err="1"/>
              <a:t>Meetup</a:t>
            </a:r>
            <a:r>
              <a:rPr lang="en-US" dirty="0"/>
              <a:t> AWS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367867" y="40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Definitions</a:t>
            </a:r>
            <a:endParaRPr lang="pt-BR" dirty="0" smtClean="0"/>
          </a:p>
          <a:p>
            <a:r>
              <a:rPr lang="pt-BR" dirty="0" err="1" smtClean="0"/>
              <a:t>Benefits</a:t>
            </a:r>
            <a:endParaRPr lang="pt-BR" dirty="0" smtClean="0"/>
          </a:p>
          <a:p>
            <a:r>
              <a:rPr lang="pt-BR" dirty="0" smtClean="0"/>
              <a:t>Drawbacks</a:t>
            </a:r>
            <a:endParaRPr lang="pt-BR" dirty="0" smtClean="0"/>
          </a:p>
          <a:p>
            <a:r>
              <a:rPr lang="pt-BR" dirty="0" smtClean="0"/>
              <a:t>Cases</a:t>
            </a:r>
          </a:p>
          <a:p>
            <a:r>
              <a:rPr lang="pt-BR" dirty="0" err="1" smtClean="0"/>
              <a:t>Other</a:t>
            </a:r>
            <a:r>
              <a:rPr lang="pt-BR" dirty="0" smtClean="0"/>
              <a:t> Tools</a:t>
            </a:r>
            <a:endParaRPr lang="pt-BR" dirty="0" smtClean="0"/>
          </a:p>
          <a:p>
            <a:r>
              <a:rPr lang="pt-BR" dirty="0" smtClean="0"/>
              <a:t>Demo</a:t>
            </a:r>
            <a:r>
              <a:rPr lang="pt-BR" dirty="0" smtClean="0"/>
              <a:t>!</a:t>
            </a:r>
          </a:p>
          <a:p>
            <a:r>
              <a:rPr lang="pt-BR" dirty="0" err="1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Definitions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“</a:t>
            </a:r>
            <a:r>
              <a:rPr lang="pt-BR" dirty="0" err="1"/>
              <a:t>Serverless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no </a:t>
            </a:r>
            <a:r>
              <a:rPr lang="pt-BR" dirty="0" err="1"/>
              <a:t>maintenance</a:t>
            </a:r>
            <a:r>
              <a:rPr lang="pt-BR" dirty="0" smtClean="0"/>
              <a:t>”</a:t>
            </a:r>
            <a:r>
              <a:rPr lang="en-US" dirty="0"/>
              <a:t> - Paul </a:t>
            </a:r>
            <a:r>
              <a:rPr lang="en-US" dirty="0" smtClean="0"/>
              <a:t>Johnston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“The idea is to be able to run server-side code without worrying about the messy details of provisioning and setting up </a:t>
            </a:r>
            <a:r>
              <a:rPr lang="en-US" dirty="0" smtClean="0"/>
              <a:t>servers” – Code Ahoy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Benefits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Fully</a:t>
            </a:r>
            <a:r>
              <a:rPr lang="pt-BR" dirty="0" smtClean="0"/>
              <a:t> </a:t>
            </a:r>
            <a:r>
              <a:rPr lang="pt-BR" dirty="0" err="1" smtClean="0"/>
              <a:t>Managed</a:t>
            </a:r>
            <a:endParaRPr lang="pt-BR" dirty="0" smtClean="0"/>
          </a:p>
          <a:p>
            <a:pPr lvl="1"/>
            <a:r>
              <a:rPr lang="pt-BR" dirty="0" smtClean="0"/>
              <a:t>Zero </a:t>
            </a:r>
            <a:r>
              <a:rPr lang="pt-BR" dirty="0" err="1" smtClean="0"/>
              <a:t>Administration</a:t>
            </a:r>
            <a:endParaRPr lang="pt-BR" dirty="0" smtClean="0"/>
          </a:p>
          <a:p>
            <a:pPr lvl="1"/>
            <a:r>
              <a:rPr lang="pt-BR" dirty="0" smtClean="0"/>
              <a:t>No </a:t>
            </a:r>
            <a:r>
              <a:rPr lang="pt-BR" dirty="0" err="1" smtClean="0"/>
              <a:t>Patching</a:t>
            </a:r>
            <a:endParaRPr lang="pt-BR" dirty="0" smtClean="0"/>
          </a:p>
          <a:p>
            <a:pPr lvl="1"/>
            <a:r>
              <a:rPr lang="pt-BR" dirty="0" smtClean="0"/>
              <a:t>No </a:t>
            </a:r>
            <a:r>
              <a:rPr lang="pt-BR" dirty="0" err="1" smtClean="0"/>
              <a:t>Instance</a:t>
            </a:r>
            <a:r>
              <a:rPr lang="pt-BR" dirty="0" smtClean="0"/>
              <a:t> </a:t>
            </a:r>
            <a:r>
              <a:rPr lang="pt-BR" dirty="0" err="1" smtClean="0"/>
              <a:t>Monitoring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provisioning</a:t>
            </a:r>
            <a:endParaRPr lang="pt-BR" dirty="0" smtClean="0"/>
          </a:p>
          <a:p>
            <a:r>
              <a:rPr lang="pt-BR" dirty="0" smtClean="0"/>
              <a:t>HA &amp; </a:t>
            </a:r>
            <a:r>
              <a:rPr lang="pt-BR" dirty="0" err="1" smtClean="0"/>
              <a:t>Fault</a:t>
            </a:r>
            <a:r>
              <a:rPr lang="pt-BR" dirty="0"/>
              <a:t> </a:t>
            </a:r>
            <a:r>
              <a:rPr lang="pt-BR" dirty="0" err="1" smtClean="0"/>
              <a:t>Tolerant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Benefits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Never</a:t>
            </a:r>
            <a:r>
              <a:rPr lang="pt-BR" dirty="0" smtClean="0"/>
              <a:t> </a:t>
            </a:r>
            <a:r>
              <a:rPr lang="pt-BR" dirty="0" err="1" smtClean="0"/>
              <a:t>pay</a:t>
            </a:r>
            <a:r>
              <a:rPr lang="pt-BR" dirty="0" smtClean="0"/>
              <a:t> for </a:t>
            </a:r>
            <a:r>
              <a:rPr lang="pt-BR" dirty="0" err="1" smtClean="0"/>
              <a:t>idle</a:t>
            </a:r>
            <a:endParaRPr lang="pt-BR" dirty="0" smtClean="0"/>
          </a:p>
          <a:p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in </a:t>
            </a:r>
            <a:r>
              <a:rPr lang="pt-BR" dirty="0" err="1" smtClean="0"/>
              <a:t>parallel</a:t>
            </a:r>
            <a:endParaRPr lang="pt-BR" dirty="0" smtClean="0"/>
          </a:p>
          <a:p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Handling</a:t>
            </a:r>
            <a:endParaRPr lang="pt-BR" dirty="0" smtClean="0"/>
          </a:p>
          <a:p>
            <a:r>
              <a:rPr lang="pt-BR" dirty="0" err="1" smtClean="0"/>
              <a:t>Cost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://pt.slideshare.net/TOTVS/novos-modelos-de-computao-e-arquiteturas-sem-servidores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9144000" cy="52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Drawback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ym typeface="Wingdings" pitchFamily="2" charset="2"/>
              </a:rPr>
              <a:t>If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>
                <a:sym typeface="Wingdings" pitchFamily="2" charset="2"/>
              </a:rPr>
              <a:t>it’s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>
                <a:sym typeface="Wingdings" pitchFamily="2" charset="2"/>
              </a:rPr>
              <a:t>down</a:t>
            </a:r>
            <a:r>
              <a:rPr lang="pt-BR" dirty="0">
                <a:sym typeface="Wingdings" pitchFamily="2" charset="2"/>
              </a:rPr>
              <a:t>, </a:t>
            </a:r>
            <a:r>
              <a:rPr lang="pt-BR" dirty="0" err="1">
                <a:sym typeface="Wingdings" pitchFamily="2" charset="2"/>
              </a:rPr>
              <a:t>it’s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>
                <a:sym typeface="Wingdings" pitchFamily="2" charset="2"/>
              </a:rPr>
              <a:t>just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down</a:t>
            </a:r>
            <a:endParaRPr lang="pt-BR" dirty="0" smtClean="0">
              <a:sym typeface="Wingdings" pitchFamily="2" charset="2"/>
            </a:endParaRPr>
          </a:p>
          <a:p>
            <a:r>
              <a:rPr lang="pt-BR" dirty="0" err="1">
                <a:sym typeface="Wingdings" pitchFamily="2" charset="2"/>
              </a:rPr>
              <a:t>Vendor</a:t>
            </a:r>
            <a:r>
              <a:rPr lang="pt-BR" dirty="0">
                <a:sym typeface="Wingdings" pitchFamily="2" charset="2"/>
              </a:rPr>
              <a:t> </a:t>
            </a:r>
            <a:r>
              <a:rPr lang="pt-BR" dirty="0" err="1">
                <a:sym typeface="Wingdings" pitchFamily="2" charset="2"/>
              </a:rPr>
              <a:t>lock</a:t>
            </a:r>
            <a:r>
              <a:rPr lang="pt-BR" dirty="0">
                <a:sym typeface="Wingdings" pitchFamily="2" charset="2"/>
              </a:rPr>
              <a:t>-</a:t>
            </a:r>
            <a:r>
              <a:rPr lang="pt-BR" dirty="0" smtClean="0">
                <a:sym typeface="Wingdings" pitchFamily="2" charset="2"/>
              </a:rPr>
              <a:t>in</a:t>
            </a:r>
          </a:p>
          <a:p>
            <a:r>
              <a:rPr lang="pt-BR" dirty="0" smtClean="0">
                <a:sym typeface="Wingdings" pitchFamily="2" charset="2"/>
              </a:rPr>
              <a:t>Performance</a:t>
            </a:r>
          </a:p>
          <a:p>
            <a:r>
              <a:rPr lang="pt-BR" dirty="0" err="1" smtClean="0">
                <a:sym typeface="Wingdings" pitchFamily="2" charset="2"/>
              </a:rPr>
              <a:t>Resource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Limits</a:t>
            </a:r>
            <a:endParaRPr lang="pt-BR" dirty="0" smtClean="0">
              <a:sym typeface="Wingdings" pitchFamily="2" charset="2"/>
            </a:endParaRPr>
          </a:p>
          <a:p>
            <a:r>
              <a:rPr lang="pt-BR" dirty="0">
                <a:sym typeface="Wingdings" pitchFamily="2" charset="2"/>
                <a:hlinkClick r:id="rId2"/>
              </a:rPr>
              <a:t>http://docs.aws.amazon.com/lambda/latest/dg/best-</a:t>
            </a:r>
            <a:r>
              <a:rPr lang="pt-BR" dirty="0" smtClean="0">
                <a:sym typeface="Wingdings" pitchFamily="2" charset="2"/>
                <a:hlinkClick r:id="rId2"/>
              </a:rPr>
              <a:t>practices.html</a:t>
            </a: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567</Words>
  <Application>Microsoft Macintosh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do Office</vt:lpstr>
      <vt:lpstr>Serverless</vt:lpstr>
      <vt:lpstr>About me</vt:lpstr>
      <vt:lpstr>Agenda</vt:lpstr>
      <vt:lpstr>Definitions</vt:lpstr>
      <vt:lpstr>Benefits</vt:lpstr>
      <vt:lpstr>Benefits</vt:lpstr>
      <vt:lpstr>PowerPoint Presentation</vt:lpstr>
      <vt:lpstr>PowerPoint Presentation</vt:lpstr>
      <vt:lpstr>Drawback</vt:lpstr>
      <vt:lpstr>Cases</vt:lpstr>
      <vt:lpstr>Cases</vt:lpstr>
      <vt:lpstr>Cases</vt:lpstr>
      <vt:lpstr>Cases</vt:lpstr>
      <vt:lpstr>Cases</vt:lpstr>
      <vt:lpstr>Cases</vt:lpstr>
      <vt:lpstr>Cases</vt:lpstr>
      <vt:lpstr>Other Tools:</vt:lpstr>
      <vt:lpstr>PowerPoint Presentation</vt:lpstr>
      <vt:lpstr>DEMO!</vt:lpstr>
      <vt:lpstr>Chatbot Competition</vt:lpstr>
      <vt:lpstr>Q&amp;A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&amp; Elastic Beanstalk</dc:title>
  <dc:creator>Francisco Silva</dc:creator>
  <cp:lastModifiedBy>Francisco</cp:lastModifiedBy>
  <cp:revision>21</cp:revision>
  <dcterms:created xsi:type="dcterms:W3CDTF">2015-04-08T15:59:54Z</dcterms:created>
  <dcterms:modified xsi:type="dcterms:W3CDTF">2016-08-15T02:47:28Z</dcterms:modified>
</cp:coreProperties>
</file>