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eb4ab35709e62db" providerId="LiveId" clId="{2E430850-2FBD-4317-9517-8A2E9E84F617}"/>
    <pc:docChg chg="modSld">
      <pc:chgData name=" " userId="deb4ab35709e62db" providerId="LiveId" clId="{2E430850-2FBD-4317-9517-8A2E9E84F617}" dt="2019-01-24T03:21:57.077" v="0" actId="1076"/>
      <pc:docMkLst>
        <pc:docMk/>
      </pc:docMkLst>
      <pc:sldChg chg="modSp">
        <pc:chgData name=" " userId="deb4ab35709e62db" providerId="LiveId" clId="{2E430850-2FBD-4317-9517-8A2E9E84F617}" dt="2019-01-24T03:21:57.077" v="0" actId="1076"/>
        <pc:sldMkLst>
          <pc:docMk/>
          <pc:sldMk cId="3539172682" sldId="258"/>
        </pc:sldMkLst>
        <pc:picChg chg="mod">
          <ac:chgData name=" " userId="deb4ab35709e62db" providerId="LiveId" clId="{2E430850-2FBD-4317-9517-8A2E9E84F617}" dt="2019-01-24T03:21:57.077" v="0" actId="1076"/>
          <ac:picMkLst>
            <pc:docMk/>
            <pc:sldMk cId="3539172682" sldId="258"/>
            <ac:picMk id="3074" creationId="{BED9D225-C858-422E-BA61-67B4E1E747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8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1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66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37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59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73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2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3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78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8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2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4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2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3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4EC8-6993-4279-91F7-53247CD39E97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A13F3E-8520-495C-AF9F-32A40B754F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F46B2A-7EF3-4D96-9AD4-8FF0DA54F52B}"/>
              </a:ext>
            </a:extLst>
          </p:cNvPr>
          <p:cNvSpPr txBox="1"/>
          <p:nvPr/>
        </p:nvSpPr>
        <p:spPr>
          <a:xfrm flipH="1">
            <a:off x="1524466" y="499443"/>
            <a:ext cx="74778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sng" dirty="0">
                <a:latin typeface="Aharoni" panose="020B0604020202020204" pitchFamily="2" charset="-79"/>
                <a:cs typeface="Aharoni" panose="020B0604020202020204" pitchFamily="2" charset="-79"/>
              </a:rPr>
              <a:t>Hipótesis de Avogadro</a:t>
            </a:r>
          </a:p>
          <a:p>
            <a:endParaRPr lang="es-MX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hipótesis de Avogadro también se le llama ley de Avogadro.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 el nombre de Amedeo Avogadro , quien en 1811 afirmo que: en iguales condiciones de presión y temperatura las densidades relativas de los cuerpos gaseosos son proporcionales a sus pesos atómicos.</a:t>
            </a:r>
          </a:p>
          <a:p>
            <a:pPr algn="just"/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sugirió la hipótesis; Volúmenes iguales de distintas sustancias gaseosas, medidos en las mismas condiciones de presión y temperatura, contienen el mismo numero de partículas.</a:t>
            </a:r>
            <a:endParaRPr lang="es-MX" dirty="0"/>
          </a:p>
          <a:p>
            <a:endParaRPr lang="es-MX" dirty="0"/>
          </a:p>
        </p:txBody>
      </p:sp>
      <p:pic>
        <p:nvPicPr>
          <p:cNvPr id="1030" name="Picture 6" descr="Resultado de imagen para avogadro">
            <a:extLst>
              <a:ext uri="{FF2B5EF4-FFF2-40B4-BE49-F238E27FC236}">
                <a16:creationId xmlns:a16="http://schemas.microsoft.com/office/drawing/2014/main" id="{2B5DB4EB-2121-4307-BE6A-F10BF2DB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20" y="2313530"/>
            <a:ext cx="2119339" cy="31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f/f5/Sintesis_HCl.jpg">
            <a:extLst>
              <a:ext uri="{FF2B5EF4-FFF2-40B4-BE49-F238E27FC236}">
                <a16:creationId xmlns:a16="http://schemas.microsoft.com/office/drawing/2014/main" id="{E6AF9A7D-6D1B-4225-A5D3-40043AA6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35" y="994874"/>
            <a:ext cx="6555220" cy="34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7C730F-8360-4CAF-AB26-EF401928AC4E}"/>
              </a:ext>
            </a:extLst>
          </p:cNvPr>
          <p:cNvSpPr txBox="1"/>
          <p:nvPr/>
        </p:nvSpPr>
        <p:spPr>
          <a:xfrm>
            <a:off x="3296992" y="250319"/>
            <a:ext cx="492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Síntesis del cloruro de hidrogeno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C3A51C-16E6-493A-84F1-0A7E781975B6}"/>
              </a:ext>
            </a:extLst>
          </p:cNvPr>
          <p:cNvSpPr/>
          <p:nvPr/>
        </p:nvSpPr>
        <p:spPr>
          <a:xfrm>
            <a:off x="281006" y="4485049"/>
            <a:ext cx="10959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las moléculas de dihidrógeno y dicloro son diatómicas, la reacción química de síntesis del cloruro de hidrógeno consistiría en la rotura de las moléculas de dihidrógeno y dicloro y su posterior reorganización para dar dos moléculas de cloruro de hidrógeno (una por cada átomo de cloro e hidrógeno). Como se ha supuesto que en un volumen de gas hay seis moléculas, doce moléculas corresponden a un volumen dos veces mayor.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8001167-AE5E-433C-B66D-F373B9F7EEB8}"/>
              </a:ext>
            </a:extLst>
          </p:cNvPr>
          <p:cNvSpPr/>
          <p:nvPr/>
        </p:nvSpPr>
        <p:spPr>
          <a:xfrm>
            <a:off x="2987897" y="579549"/>
            <a:ext cx="5035638" cy="5924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Estableció dos afirmaciones: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9070BA-6EF3-4843-801E-50E920A432D6}"/>
              </a:ext>
            </a:extLst>
          </p:cNvPr>
          <p:cNvSpPr/>
          <p:nvPr/>
        </p:nvSpPr>
        <p:spPr>
          <a:xfrm>
            <a:off x="1132267" y="3337304"/>
            <a:ext cx="3348507" cy="20219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1. 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últimas partículas de los gases elementales no son átomos sino agregados de átomos, a los que dio el nombre de moléculas.</a:t>
            </a:r>
            <a:endParaRPr lang="es-MX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6CD806-F871-4E1B-B19F-99678ABEBBDE}"/>
              </a:ext>
            </a:extLst>
          </p:cNvPr>
          <p:cNvSpPr/>
          <p:nvPr/>
        </p:nvSpPr>
        <p:spPr>
          <a:xfrm>
            <a:off x="6804338" y="3337304"/>
            <a:ext cx="3348507" cy="20219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2. 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 volúmenes iguales de todos los gases, medidos en las mismas condiciones de presión y temperatura, existen igual número de moléculas</a:t>
            </a:r>
            <a:endParaRPr lang="es-MX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4C5381C-661A-4DDC-BB00-058C2693408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09491" y="768202"/>
            <a:ext cx="2165327" cy="29728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9813B6FB-CE15-495F-A34B-CB0E5AE0574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073456" y="905043"/>
            <a:ext cx="2165327" cy="2699195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imagenes de quimica">
            <a:extLst>
              <a:ext uri="{FF2B5EF4-FFF2-40B4-BE49-F238E27FC236}">
                <a16:creationId xmlns:a16="http://schemas.microsoft.com/office/drawing/2014/main" id="{BED9D225-C858-422E-BA61-67B4E1E7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62" y="832324"/>
            <a:ext cx="2381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atomos">
            <a:extLst>
              <a:ext uri="{FF2B5EF4-FFF2-40B4-BE49-F238E27FC236}">
                <a16:creationId xmlns:a16="http://schemas.microsoft.com/office/drawing/2014/main" id="{693BBAF8-B903-49C8-8964-4A201E0C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2" y="697136"/>
            <a:ext cx="1879042" cy="210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72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193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Aharoni</vt:lpstr>
      <vt:lpstr>Arial</vt:lpstr>
      <vt:lpstr>Times New Roman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Antonio Escobar Ovilla</dc:creator>
  <cp:lastModifiedBy> </cp:lastModifiedBy>
  <cp:revision>10</cp:revision>
  <dcterms:created xsi:type="dcterms:W3CDTF">2019-01-24T01:23:08Z</dcterms:created>
  <dcterms:modified xsi:type="dcterms:W3CDTF">2019-01-24T03:22:06Z</dcterms:modified>
</cp:coreProperties>
</file>