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74075-4AC5-467E-9426-22DB9F02E8AC}" type="datetimeFigureOut">
              <a:rPr lang="en-US" smtClean="0"/>
              <a:t>4/23/2009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B809-8CF3-4BD2-9288-6F61BBE4C25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B809-8CF3-4BD2-9288-6F61BBE4C25B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DD6A-8D64-4DA8-89E0-23F61529EDD8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A9E5-B4F8-40E9-A607-3AB0082F6159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FC22-C49D-41EA-82CF-CBF0D30A308E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7544-D69F-4051-A818-AAD400946779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9F12-4379-4027-9547-4E0ADADFDFB0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DC9E-1031-43C4-A24A-8229A703C484}" type="datetime1">
              <a:rPr lang="en-US" smtClean="0"/>
              <a:t>4/23/2009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503E-D8E9-461D-91C1-6A894187F46A}" type="datetime1">
              <a:rPr lang="en-US" smtClean="0"/>
              <a:t>4/23/2009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583B-D1C9-4510-B9BE-4E506C39FF41}" type="datetime1">
              <a:rPr lang="en-US" smtClean="0"/>
              <a:t>4/23/2009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B37-7AD1-498A-827B-4370765EEDD1}" type="datetime1">
              <a:rPr lang="en-US" smtClean="0"/>
              <a:t>4/23/2009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0E70-CC20-4DBE-9EF7-C611FB47C5BD}" type="datetime1">
              <a:rPr lang="en-US" smtClean="0"/>
              <a:t>4/23/2009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8C93-E50E-43A5-849E-12078EF27D44}" type="datetime1">
              <a:rPr lang="en-US" smtClean="0"/>
              <a:t>4/23/2009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-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02EB-1C80-4590-A56A-07BA8F9750DF}" type="datetime1">
              <a:rPr lang="en-US" smtClean="0"/>
              <a:t>4/23/2009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-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780-E78C-4F1F-9D01-256DFE514F4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Capítulo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Herança Intelectual: Marx, Weber e Freud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Karl Marx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da obra e sua relação com a teoria da Administração Pública</a:t>
            </a:r>
          </a:p>
          <a:p>
            <a:r>
              <a:rPr lang="pt-BR" dirty="0" smtClean="0"/>
              <a:t>É o conhecido por fornecido a base teórica para a expansão do socialismo e do comunismo no século XX</a:t>
            </a:r>
          </a:p>
          <a:p>
            <a:r>
              <a:rPr lang="pt-BR" dirty="0" smtClean="0"/>
              <a:t>Vida social na moderna sociedade industrial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influência de Hegel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pt-BR" dirty="0" smtClean="0"/>
              <a:t>O presente é mais importante pelo que esconde do que pelo que revela</a:t>
            </a:r>
          </a:p>
          <a:p>
            <a:pPr marL="571500" indent="-571500">
              <a:buFont typeface="+mj-lt"/>
              <a:buAutoNum type="romanLcPeriod"/>
            </a:pPr>
            <a:r>
              <a:rPr lang="pt-BR" dirty="0" smtClean="0"/>
              <a:t>A tarefa da teoria social é desmascaras as falsas aparências geradas no presente para permitir a expansão da liberdade no futuro</a:t>
            </a:r>
          </a:p>
          <a:p>
            <a:pPr marL="571500" indent="-571500">
              <a:buFont typeface="+mj-lt"/>
              <a:buAutoNum type="romanLcPeriod"/>
            </a:pPr>
            <a:r>
              <a:rPr lang="pt-BR" dirty="0" smtClean="0"/>
              <a:t>Exemplo: O trabalhador que é explorado e não tem consciência das condições que se encontra, portanto não luta pelo seus direitos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1-2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Divisão do trabalho e acumulação de capital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Especialização gera relação de classe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Invariavelmente as classes são diferentes, surge uma dominante que pode acumular capital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Por exemplo: Muito dos estudantes de Administração Pública dessa sala vão pertencer a essa classe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Transição para o socialismo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Burgueses x proletariado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Instabilidade entre classes irá levar a uma crise econômica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Trabalhadores reconhecem que são alienados e fazem uma guerra revolucionária para derrubar o </a:t>
            </a:r>
            <a:r>
              <a:rPr lang="pt-BR" b="1" dirty="0" smtClean="0"/>
              <a:t>sistema existente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Nessa fase, todos os trabalhadores são proprietários e recebem do Estado um salário equivalente à sua contribuição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isso não aconteceu...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A história mostra que a obra de Marx tem falhas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Porém, quando trata do impacto da organização industrial moderna sobre o desenvolvimento do indivíduo, continua sendo uma referência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Como indivíduos, temos capacidade, porém somos dependentes do trabalho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Dependemos de forças externas, as quais devemos controlar para servir a nossos interesses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“O primeiro ato histórico é produção dos meios de satisfazer [nossas] necessidades”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Alienação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Enriquecimento gera empobrecimento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“No âmbito do capitalismo burocrático, o trabalho da pessoa é incorporado à produção das unidades padronizadas, que já não levam o selo ou marca do indivíduo”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Não vemos o produto final do nosso trabalho como expressão de nossa criatividade, de nossa personalidade, somos alienados ao nosso trabalho ou estranhos a ele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O cara que aperta parafuso não liga se na esteira passa um automóvel ou uma geladeira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Nos vemos como objetos num sistema de produção, assim também vemos os outros, e a distância entre nós e os outros aumenta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Teoria social como estímulo à 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Segundo Marx precisamos entender nossa situação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A crítica leva a ação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Nos sentimos compelidos a agir para melhorar nossas circunstâncias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7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411</Words>
  <Application>Microsoft Office PowerPoint</Application>
  <PresentationFormat>Apresentação na tela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Capítulo II</vt:lpstr>
      <vt:lpstr>Karl Marx</vt:lpstr>
      <vt:lpstr>A influência de Hegel</vt:lpstr>
      <vt:lpstr>Divisão do trabalho e acumulação de capital</vt:lpstr>
      <vt:lpstr>Transição para o socialismo</vt:lpstr>
      <vt:lpstr>Mas isso não aconteceu...</vt:lpstr>
      <vt:lpstr>Alienação</vt:lpstr>
      <vt:lpstr>Teoria social como estímulo à ação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16</cp:revision>
  <dcterms:created xsi:type="dcterms:W3CDTF">2009-04-23T00:57:53Z</dcterms:created>
  <dcterms:modified xsi:type="dcterms:W3CDTF">2009-04-23T05:08:35Z</dcterms:modified>
</cp:coreProperties>
</file>