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jpeg" ContentType="image/jpeg"/>
  <Override PartName="/ppt/media/image8.png" ContentType="image/png"/>
  <Override PartName="/ppt/media/image1.jpeg" ContentType="image/jpeg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Click to edit the title text format</a:t>
            </a:r>
            <a:endParaRPr/>
          </a:p>
        </p:txBody>
      </p:sp>
      <p:pic>
        <p:nvPicPr>
          <p:cNvPr id="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34080" y="1049040"/>
            <a:ext cx="5675400" cy="567540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wrap="none" lIns="0" rIns="0" tIns="0" bIns="0"/>
          <a:p>
            <a:r>
              <a:rPr lang="en-US"/>
              <a:t>&lt;date/time&gt;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2743200" y="6887160"/>
            <a:ext cx="4663440" cy="521280"/>
          </a:xfrm>
          <a:prstGeom prst="rect">
            <a:avLst/>
          </a:prstGeom>
        </p:spPr>
        <p:txBody>
          <a:bodyPr wrap="none" lIns="0" rIns="0" tIns="0" bIns="0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wrap="none" lIns="0" rIns="0" tIns="0" bIns="0"/>
          <a:p>
            <a:pPr algn="r"/>
            <a:fld id="{DC543BD3-EA55-45C9-A750-125E32EAE53E}" type="slidenum">
              <a:rPr lang="en-US"/>
              <a:t>&lt;number&gt;</a:t>
            </a:fld>
            <a:endParaRPr/>
          </a:p>
        </p:txBody>
      </p:sp>
      <p:pic>
        <p:nvPicPr>
          <p:cNvPr id="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052560" y="182880"/>
            <a:ext cx="661680" cy="6616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Start-USP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Apresentação do protótipo do sistema</a:t>
            </a:r>
            <a:endParaRPr/>
          </a:p>
          <a:p>
            <a:pPr algn="ctr"/>
            <a:endParaRPr/>
          </a:p>
          <a:p>
            <a:pPr algn="ctr"/>
            <a:r>
              <a:rPr lang="en-US" sz="2600">
                <a:solidFill>
                  <a:srgbClr val="999999"/>
                </a:solidFill>
              </a:rPr>
              <a:t>Francisco Matelli Matulovic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Diretório de Empresas</a:t>
            </a:r>
            <a:endParaRPr/>
          </a:p>
        </p:txBody>
      </p:sp>
      <p:pic>
        <p:nvPicPr>
          <p:cNvPr id="6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15280" y="1769040"/>
            <a:ext cx="7848360" cy="438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Atividade dos Usuários</a:t>
            </a:r>
            <a:endParaRPr/>
          </a:p>
        </p:txBody>
      </p:sp>
      <p:pic>
        <p:nvPicPr>
          <p:cNvPr id="6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15280" y="1769040"/>
            <a:ext cx="7848360" cy="438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Como criar uma conta de Usuário</a:t>
            </a:r>
            <a:endParaRPr/>
          </a:p>
        </p:txBody>
      </p:sp>
      <p:pic>
        <p:nvPicPr>
          <p:cNvPr id="6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15280" y="1769040"/>
            <a:ext cx="7848360" cy="438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Questionário da pesquisa</a:t>
            </a:r>
            <a:endParaRPr/>
          </a:p>
        </p:txBody>
      </p:sp>
      <p:pic>
        <p:nvPicPr>
          <p:cNvPr id="6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60320" y="1769040"/>
            <a:ext cx="4719600" cy="904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Como alterar minha foto</a:t>
            </a:r>
            <a:endParaRPr/>
          </a:p>
        </p:txBody>
      </p:sp>
      <p:pic>
        <p:nvPicPr>
          <p:cNvPr id="6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07920" y="1769040"/>
            <a:ext cx="6463440" cy="438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Como acessar o sistema</a:t>
            </a:r>
            <a:endParaRPr/>
          </a:p>
        </p:txBody>
      </p:sp>
      <p:pic>
        <p:nvPicPr>
          <p:cNvPr id="7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15280" y="1769040"/>
            <a:ext cx="7848360" cy="438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Como adicionar minhas empresas</a:t>
            </a:r>
            <a:endParaRPr/>
          </a:p>
        </p:txBody>
      </p:sp>
      <p:pic>
        <p:nvPicPr>
          <p:cNvPr id="7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15280" y="1769040"/>
            <a:ext cx="7848360" cy="438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Inserindo dados da empresa</a:t>
            </a:r>
            <a:endParaRPr/>
          </a:p>
        </p:txBody>
      </p:sp>
      <p:pic>
        <p:nvPicPr>
          <p:cNvPr id="7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15280" y="1769040"/>
            <a:ext cx="7848360" cy="438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Muito obrigado</a:t>
            </a:r>
            <a:endParaRPr/>
          </a:p>
        </p:txBody>
      </p:sp>
      <p:sp>
        <p:nvSpPr>
          <p:cNvPr id="76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Agradeço muito ao grupo que me confiou essa tarefa, em especial ao José Geraldo e ao prof. Guilherme Ary Plonsky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Projeto Start-USP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Pesquisa com ex-alunos da USP que atualmente são empresários.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Inspirado em pesquisas feitas por MIT e UNICAMP com seus ex-alunos empresários.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Projeto que visa ir além da pesquisa e criar um sistema online.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O protótipo foi desenvolvido por Francisco Matelli e é hospedado e mantido pela empresa F5 Sites.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Conheça o protótipo do sistema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Sistema desenvolvido com a mais moderna tecnologia para web.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Vai muito além do objetivo inicial, que era fazer um levantamento, é um sistema vivo e social.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Permite total interação entre os membros, funciona como uma rede social, aonde pode-se adicionar amigos e trocar mensagens.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Interação com Empresas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O próprio empresário pode cadastrar quantas empresas quiser. Muitos empresários possuem mais de uma empresa e o sistema incentiva que seja cadastra todas as empresas.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Os membros e alunos podem acessar a página da empresa e trocar informações com o empresário.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Blog do Empreendedor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Uma ponte entre a academia e o mercado.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Entrevistas com empresários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Dicas de eventos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Conteúdo de interesse dos futuros empreededores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Informações técnicas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Linguagem principal: PHP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Servidor: Apache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Banco de dados: MySQL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Plataforma: WordPress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Hospedado e mantido por F5 Sites.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Manual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Conhecendo o blog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Diretório de membros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Diretório de empresas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Atividades dos usuários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Como criar uma conta de usuário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Questionário da pesquisa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Como alterar a minha foto do perfil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Como acessar o sistema com meu usuário e senha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Como adicionar minhas empresas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Inserindo dados da empresa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Conhecendo o blog</a:t>
            </a:r>
            <a:endParaRPr/>
          </a:p>
        </p:txBody>
      </p:sp>
      <p:pic>
        <p:nvPicPr>
          <p:cNvPr id="5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15280" y="1769040"/>
            <a:ext cx="7848360" cy="438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Diretório de Membros</a:t>
            </a:r>
            <a:endParaRPr/>
          </a:p>
        </p:txBody>
      </p:sp>
      <p:pic>
        <p:nvPicPr>
          <p:cNvPr id="5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15280" y="1769040"/>
            <a:ext cx="7848360" cy="438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