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bin" ContentType="application/vnd.openxmlformats-officedocument.presentationml.printerSettings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2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7.xml" ContentType="application/vnd.openxmlformats-officedocument.presentationml.slide+xml"/>
  <Override PartName="/docProps/core.xml" ContentType="application/vnd.openxmlformats-package.core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saveSubsetFonts="1" autoCompressPictures="0">
  <p:sldMasterIdLst>
    <p:sldMasterId r:id="rId1" id="2147483648"/>
  </p:sldMasterIdLst>
  <p:sldIdLst>
    <p:sldId r:id="rId2" id="256"/>
    <p:sldId r:id="rId8" id="257"/>
    <p:sldId r:id="rId9" id="258"/>
    <p:sldId r:id="rId10" id="259"/>
    <p:sldId r:id="rId11" id="260"/>
    <p:sldId r:id="rId12" id="261"/>
    <p:sldId r:id="rId13" id="262"/>
  </p:sldIdLst>
  <p:sldSz cx="9144000" cy="6858000" type="screen4x3"/>
  <p:notesSz cx="6858000" cy="9144000"/>
  <p:defaultTextStyle>
    <a:defPPr>
      <a:defRPr lang="en-US"/>
    </a:defPPr>
    <a:lvl1pPr algn="l" marL="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3" Type="http://schemas.openxmlformats.org/officeDocument/2006/relationships/printerSettings" Target="printerSettings/printerSettings1.bin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8" Type="http://schemas.openxmlformats.org/officeDocument/2006/relationships/slide" Target="slides/slide2.xml" /><Relationship Id="rId9" Type="http://schemas.openxmlformats.org/officeDocument/2006/relationships/slide" Target="slides/slide3.xml" /><Relationship Id="rId10" Type="http://schemas.openxmlformats.org/officeDocument/2006/relationships/slide" Target="slides/slide4.xml" /><Relationship Id="rId11" Type="http://schemas.openxmlformats.org/officeDocument/2006/relationships/slide" Target="slides/slide5.xml" /><Relationship Id="rId12" Type="http://schemas.openxmlformats.org/officeDocument/2006/relationships/slide" Target="slides/slide6.xml" /><Relationship Id="rId13" Type="http://schemas.openxmlformats.org/officeDocument/2006/relationships/slide" Target="slides/slide7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1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4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4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9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9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4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2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8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2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8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6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Curso de Wordpress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Francisco Matelli Matulovic</a:t>
            </a:r>
            <a:endParaRPr lang="en-US"/>
          </a:p>
          <a:p>
            <a:r>
              <a:rPr/>
              <a:t>www.cursowp.com.br</a:t>
            </a:r>
            <a:endParaRPr/>
          </a:p>
        </p:txBody>
      </p:sp>
    </p:spTree>
    <p:extLst>
      <p:ext uri="{BB962C8B-B14F-4D97-AF65-F5344CB8AC3E}">
        <p14:creationId val="52387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O problema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/>
              <a:t>Nos próximos anos está previsto um apagão de mão de obra no setor técnico de TI</a:t>
            </a:r>
          </a:p>
          <a:p>
            <a:pPr lvl="0"/>
            <a:r>
              <a:rPr/>
              <a:t>Bons profissionais estão cada vez mais concorridos, ou seja, mais caros</a:t>
            </a:r>
            <a:endParaRPr/>
          </a:p>
          <a:p>
            <a:pPr lvl="0"/>
            <a:r>
              <a:rPr/>
              <a:t>A falta de pessoal sobrecarrega as equipes, principalmente os desenvolvedores líderes.</a:t>
            </a:r>
            <a:endParaRPr/>
          </a:p>
          <a:p>
            <a:pPr lvl="0"/>
            <a:r>
              <a:rPr/>
              <a:t>Faculdades antiquadas dão preferência para tecnologias antigas, indo na contra mão da inovação</a:t>
            </a:r>
            <a:endParaRPr/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Solução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Treinar profissionais in company</a:t>
            </a:r>
          </a:p>
          <a:p>
            <a:pPr marL="742950" lvl="1"/>
            <a:r>
              <a:rPr/>
              <a:t>Tecnologia de ponta, voltada para o mercado</a:t>
            </a:r>
            <a:endParaRPr/>
          </a:p>
          <a:p>
            <a:pPr marL="742950" lvl="1"/>
            <a:r>
              <a:rPr/>
              <a:t>Diminui a dependência dos líderes, fazendo com que a empresa fique mais forte como um todo</a:t>
            </a:r>
            <a:endParaRPr/>
          </a:p>
          <a:p>
            <a:pPr marL="742950" lvl="1"/>
            <a:r>
              <a:rPr/>
              <a:t>Real aumento da capacidade produtiva, com a mesma estrutura de custos</a:t>
            </a:r>
            <a:endParaRPr/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Modelo de Negócio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Processo seletivo dinâmico</a:t>
            </a:r>
          </a:p>
          <a:p>
            <a:pPr marL="742950" lvl="1"/>
            <a:r>
              <a:rPr/>
              <a:t>A maioria dos processos seletivos é composto de uma entrevista e um teste, mesmo assim a rotação de profissionais é alta.</a:t>
            </a:r>
            <a:endParaRPr/>
          </a:p>
          <a:p>
            <a:pPr marL="742950" lvl="1"/>
            <a:r>
              <a:rPr/>
              <a:t>Aplicando um curso é possível conhecer muito mais aprofundadamente os profissionais</a:t>
            </a:r>
            <a:endParaRPr/>
          </a:p>
          <a:p>
            <a:pPr lvl="0"/>
            <a:r>
              <a:rPr/>
              <a:t>Curso como fonte de receita</a:t>
            </a:r>
            <a:endParaRPr/>
          </a:p>
          <a:p>
            <a:pPr lvl="0"/>
            <a:r>
              <a:rPr/>
              <a:t>Parceria, como um professor de jiujitsu que da aula em academias independentes</a:t>
            </a:r>
            <a:endParaRPr/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Curso de WordPress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Porque Wp?</a:t>
            </a:r>
          </a:p>
          <a:p>
            <a:pPr lvl="0"/>
            <a:r>
              <a:rPr/>
              <a:t>Estudo de caso de jet blue empresa aérea dos eua?</a:t>
            </a:r>
            <a:endParaRPr/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Módulos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Introdução</a:t>
            </a:r>
          </a:p>
          <a:p>
            <a:pPr lvl="0"/>
            <a:r>
              <a:rPr/>
              <a:t>O banco de dados do wp dixavado</a:t>
            </a:r>
            <a:endParaRPr/>
          </a:p>
          <a:p>
            <a:pPr lvl="0"/>
            <a:r>
              <a:rPr/>
              <a:t>Temas e plugins</a:t>
            </a:r>
            <a:endParaRPr/>
          </a:p>
          <a:p>
            <a:pPr lvl="0"/>
            <a:r>
              <a:rPr/>
              <a:t>Actions e filters</a:t>
            </a:r>
            <a:endParaRPr/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Formatos possíveis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5 dias, segunda a sexta</a:t>
            </a:r>
          </a:p>
          <a:p>
            <a:pPr lvl="0"/>
            <a:r>
              <a:rPr/>
              <a:t/>
            </a:r>
            <a:endParaRPr/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2012-04-11T11:10:54Z</dcterms:created>
  <dcterms:modified xsi:type="dcterms:W3CDTF">2012-04-11T11:11:22Z</dcterms:modified>
</cp:coreProperties>
</file>