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5" r:id="rId3"/>
    <p:sldId id="268" r:id="rId4"/>
    <p:sldId id="266" r:id="rId5"/>
    <p:sldId id="267" r:id="rId6"/>
    <p:sldId id="256" r:id="rId7"/>
    <p:sldId id="257" r:id="rId8"/>
    <p:sldId id="261" r:id="rId9"/>
    <p:sldId id="262" r:id="rId10"/>
    <p:sldId id="258" r:id="rId11"/>
    <p:sldId id="259" r:id="rId12"/>
    <p:sldId id="263" r:id="rId13"/>
    <p:sldId id="264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86" autoAdjust="0"/>
    <p:restoredTop sz="94660"/>
  </p:normalViewPr>
  <p:slideViewPr>
    <p:cSldViewPr>
      <p:cViewPr varScale="1">
        <p:scale>
          <a:sx n="88" d="100"/>
          <a:sy n="88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C31B89-55D6-4F50-86AE-3BE792AA89D0}" type="datetimeFigureOut">
              <a:rPr lang="en-US" smtClean="0"/>
              <a:t>2/2/2009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B40DE6-E070-4F19-882B-368FC43E747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C31B89-55D6-4F50-86AE-3BE792AA89D0}" type="datetimeFigureOut">
              <a:rPr lang="en-US" smtClean="0"/>
              <a:t>2/2/2009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40DE6-E070-4F19-882B-368FC43E747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C31B89-55D6-4F50-86AE-3BE792AA89D0}" type="datetimeFigureOut">
              <a:rPr lang="en-US" smtClean="0"/>
              <a:t>2/2/2009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40DE6-E070-4F19-882B-368FC43E747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C31B89-55D6-4F50-86AE-3BE792AA89D0}" type="datetimeFigureOut">
              <a:rPr lang="en-US" smtClean="0"/>
              <a:t>2/2/2009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40DE6-E070-4F19-882B-368FC43E747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C31B89-55D6-4F50-86AE-3BE792AA89D0}" type="datetimeFigureOut">
              <a:rPr lang="en-US" smtClean="0"/>
              <a:t>2/2/2009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40DE6-E070-4F19-882B-368FC43E747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C31B89-55D6-4F50-86AE-3BE792AA89D0}" type="datetimeFigureOut">
              <a:rPr lang="en-US" smtClean="0"/>
              <a:t>2/2/2009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40DE6-E070-4F19-882B-368FC43E747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C31B89-55D6-4F50-86AE-3BE792AA89D0}" type="datetimeFigureOut">
              <a:rPr lang="en-US" smtClean="0"/>
              <a:t>2/2/2009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40DE6-E070-4F19-882B-368FC43E747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C31B89-55D6-4F50-86AE-3BE792AA89D0}" type="datetimeFigureOut">
              <a:rPr lang="en-US" smtClean="0"/>
              <a:t>2/2/2009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40DE6-E070-4F19-882B-368FC43E747F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C31B89-55D6-4F50-86AE-3BE792AA89D0}" type="datetimeFigureOut">
              <a:rPr lang="en-US" smtClean="0"/>
              <a:t>2/2/2009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40DE6-E070-4F19-882B-368FC43E747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9C31B89-55D6-4F50-86AE-3BE792AA89D0}" type="datetimeFigureOut">
              <a:rPr lang="en-US" smtClean="0"/>
              <a:t>2/2/2009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40DE6-E070-4F19-882B-368FC43E747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C31B89-55D6-4F50-86AE-3BE792AA89D0}" type="datetimeFigureOut">
              <a:rPr lang="en-US" smtClean="0"/>
              <a:t>2/2/2009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B40DE6-E070-4F19-882B-368FC43E747F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C31B89-55D6-4F50-86AE-3BE792AA89D0}" type="datetimeFigureOut">
              <a:rPr lang="en-US" smtClean="0"/>
              <a:t>2/2/2009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7B40DE6-E070-4F19-882B-368FC43E747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Últimos projetos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Site da Associação Atlética AMG</a:t>
            </a:r>
          </a:p>
          <a:p>
            <a:r>
              <a:rPr lang="pt-BR" dirty="0" smtClean="0"/>
              <a:t>Sistema de visualização de faturas/boleto</a:t>
            </a:r>
          </a:p>
          <a:p>
            <a:r>
              <a:rPr lang="pt-BR" dirty="0" smtClean="0"/>
              <a:t>Sistema de disparo de emails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Depois de pronto</a:t>
            </a:r>
            <a:br>
              <a:rPr lang="pt-BR" dirty="0" smtClean="0"/>
            </a:br>
            <a:r>
              <a:rPr lang="pt-BR" dirty="0" smtClean="0"/>
              <a:t>E agora?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Registro e Hospedagem</a:t>
            </a:r>
          </a:p>
          <a:p>
            <a:r>
              <a:rPr lang="pt-BR" dirty="0" smtClean="0"/>
              <a:t>Manutenção</a:t>
            </a:r>
          </a:p>
          <a:p>
            <a:r>
              <a:rPr lang="pt-BR" dirty="0" smtClean="0"/>
              <a:t>Acompanhamento e Divulgação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registro do domínio é de responsabilidade do cliente, devendo ser assessorado.</a:t>
            </a:r>
          </a:p>
          <a:p>
            <a:r>
              <a:rPr lang="pt-BR" dirty="0" smtClean="0"/>
              <a:t>Hospedagem, o cliente deve contratar empresa de hospedagem e fornecer os dados de acesso.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Registro e Hospedagem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o sistema de atualização instalado passa a ser de responsabilidade do cliente as atualizações das páginas.</a:t>
            </a:r>
          </a:p>
          <a:p>
            <a:r>
              <a:rPr lang="pt-BR" dirty="0" smtClean="0"/>
              <a:t>Em caso de dificuldade ou necessidade pode se atrelar ao contrato uma taxa de manutenção para que eu faça as atualizações.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Manutenção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que o site já está pronto é hora de ir atrás dos clientes, a divulgação pode ser contratada a parte:</a:t>
            </a:r>
          </a:p>
          <a:p>
            <a:pPr lvl="1"/>
            <a:r>
              <a:rPr lang="pt-BR" dirty="0" smtClean="0"/>
              <a:t>Consultoria SEO</a:t>
            </a:r>
          </a:p>
          <a:p>
            <a:pPr lvl="1"/>
            <a:r>
              <a:rPr lang="pt-BR" dirty="0" smtClean="0"/>
              <a:t>Consultoria de Links Patrocinados</a:t>
            </a:r>
          </a:p>
          <a:p>
            <a:pPr lvl="1"/>
            <a:r>
              <a:rPr lang="pt-BR" dirty="0" smtClean="0"/>
              <a:t>Acompanhamento Google </a:t>
            </a:r>
            <a:r>
              <a:rPr lang="pt-BR" dirty="0" err="1" smtClean="0"/>
              <a:t>Analyctis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Acompanhamento e Divulgação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g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389" y="1481138"/>
            <a:ext cx="7049222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Acompanhamento GA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site-aaam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542" y="1481138"/>
            <a:ext cx="7132916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Site AAAMG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sistema-fatur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880" y="1481138"/>
            <a:ext cx="7234239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Fatura/Boleto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sistema-bolet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438" y="1481138"/>
            <a:ext cx="7169124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Fatura/Boleto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sistema-emai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925" y="1481138"/>
            <a:ext cx="7186149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Envio de Emails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Construção do seu site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Definições técnicas</a:t>
            </a:r>
          </a:p>
          <a:p>
            <a:r>
              <a:rPr lang="pt-BR" dirty="0" smtClean="0"/>
              <a:t>Concepção do layout</a:t>
            </a:r>
          </a:p>
          <a:p>
            <a:r>
              <a:rPr lang="pt-BR" dirty="0" smtClean="0"/>
              <a:t>Sistema de atualização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basicamente a estrutura sobre qual o site será montado, como se fosse o alicerce de uma casa.</a:t>
            </a:r>
          </a:p>
          <a:p>
            <a:r>
              <a:rPr lang="pt-BR" dirty="0" smtClean="0"/>
              <a:t>As principais definições são:</a:t>
            </a:r>
          </a:p>
          <a:p>
            <a:pPr lvl="1"/>
            <a:r>
              <a:rPr lang="pt-BR" dirty="0" smtClean="0"/>
              <a:t>Linguagem do servidor: PHP</a:t>
            </a:r>
          </a:p>
          <a:p>
            <a:pPr lvl="1"/>
            <a:r>
              <a:rPr lang="pt-BR" dirty="0" smtClean="0"/>
              <a:t>Banco de dados do servidor: MySQL</a:t>
            </a:r>
          </a:p>
          <a:p>
            <a:pPr lvl="1"/>
            <a:r>
              <a:rPr lang="pt-BR" dirty="0" smtClean="0"/>
              <a:t>Tipo de conteúdo: HTML, Flash ou Híbrido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Técnicas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Identidade do cliente com o produto</a:t>
            </a:r>
          </a:p>
          <a:p>
            <a:r>
              <a:rPr lang="pt-BR" dirty="0" smtClean="0"/>
              <a:t>Imagem da empresa</a:t>
            </a:r>
          </a:p>
          <a:p>
            <a:r>
              <a:rPr lang="pt-BR" dirty="0" smtClean="0"/>
              <a:t>Fornecer informações e referências necessárias para a concepção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Concepção do Layout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cliente deve poder atualizar o site diretamente, de forma independente.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atualização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</TotalTime>
  <Words>243</Words>
  <Application>Microsoft Office PowerPoint</Application>
  <PresentationFormat>Apresentação na tela 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Concurso</vt:lpstr>
      <vt:lpstr>Últimos projetos</vt:lpstr>
      <vt:lpstr>Site AAAMG</vt:lpstr>
      <vt:lpstr>Fatura/Boleto</vt:lpstr>
      <vt:lpstr>Fatura/Boleto</vt:lpstr>
      <vt:lpstr>Sistema de Envio de Emails</vt:lpstr>
      <vt:lpstr>Construção do seu site</vt:lpstr>
      <vt:lpstr>Definições Técnicas</vt:lpstr>
      <vt:lpstr>Concepção do Layout</vt:lpstr>
      <vt:lpstr>Sistema de atualização</vt:lpstr>
      <vt:lpstr>Depois de pronto E agora?</vt:lpstr>
      <vt:lpstr>Registro e Hospedagem</vt:lpstr>
      <vt:lpstr>Manutenção</vt:lpstr>
      <vt:lpstr>Acompanhamento e Divulgação</vt:lpstr>
      <vt:lpstr>Acompanhamento GA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Construção do seu site</dc:title>
  <dc:creator>hp</dc:creator>
  <cp:lastModifiedBy>hp</cp:lastModifiedBy>
  <cp:revision>15</cp:revision>
  <dcterms:created xsi:type="dcterms:W3CDTF">2009-02-02T20:48:40Z</dcterms:created>
  <dcterms:modified xsi:type="dcterms:W3CDTF">2009-02-02T22:39:31Z</dcterms:modified>
</cp:coreProperties>
</file>