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9" r:id="rId5"/>
    <p:sldId id="270" r:id="rId6"/>
    <p:sldId id="271" r:id="rId7"/>
    <p:sldId id="263" r:id="rId8"/>
    <p:sldId id="257" r:id="rId9"/>
    <p:sldId id="264" r:id="rId10"/>
    <p:sldId id="258" r:id="rId11"/>
    <p:sldId id="266" r:id="rId12"/>
    <p:sldId id="269" r:id="rId13"/>
    <p:sldId id="267" r:id="rId14"/>
    <p:sldId id="268" r:id="rId15"/>
    <p:sldId id="260" r:id="rId16"/>
    <p:sldId id="26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7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2A4C-9033-4671-963D-2801225F5E26}" type="datetimeFigureOut">
              <a:rPr lang="pt-BR" smtClean="0"/>
              <a:pPr/>
              <a:t>12/07/2012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2E59-F8D2-4B06-B4F5-EAD344D853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ITAPEMAPA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investimento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Custos</a:t>
            </a:r>
            <a:r>
              <a:rPr lang="en-US" dirty="0" smtClean="0"/>
              <a:t> </a:t>
            </a:r>
            <a:r>
              <a:rPr lang="en-US" dirty="0" err="1" smtClean="0"/>
              <a:t>operacionais</a:t>
            </a:r>
            <a:endParaRPr lang="en-US" dirty="0" smtClean="0"/>
          </a:p>
          <a:p>
            <a:pPr lvl="1"/>
            <a:r>
              <a:rPr lang="en-US" dirty="0" err="1" smtClean="0"/>
              <a:t>Aluguel</a:t>
            </a:r>
            <a:r>
              <a:rPr lang="en-US" dirty="0" smtClean="0"/>
              <a:t>, </a:t>
            </a:r>
            <a:r>
              <a:rPr lang="en-US" dirty="0" err="1" smtClean="0"/>
              <a:t>água</a:t>
            </a:r>
            <a:r>
              <a:rPr lang="en-US" dirty="0" smtClean="0"/>
              <a:t>, </a:t>
            </a:r>
            <a:r>
              <a:rPr lang="en-US" dirty="0" err="1" smtClean="0"/>
              <a:t>luz</a:t>
            </a:r>
            <a:r>
              <a:rPr lang="en-US" dirty="0" smtClean="0"/>
              <a:t>, </a:t>
            </a:r>
            <a:r>
              <a:rPr lang="en-US" dirty="0" err="1" smtClean="0"/>
              <a:t>limpeza</a:t>
            </a:r>
            <a:r>
              <a:rPr lang="en-US" dirty="0" smtClean="0"/>
              <a:t>, internet, </a:t>
            </a:r>
            <a:r>
              <a:rPr lang="en-US" dirty="0" err="1" smtClean="0"/>
              <a:t>supermercado</a:t>
            </a:r>
            <a:r>
              <a:rPr lang="en-US" dirty="0" smtClean="0"/>
              <a:t>, </a:t>
            </a:r>
            <a:r>
              <a:rPr lang="en-US" dirty="0" err="1" smtClean="0"/>
              <a:t>papelaria</a:t>
            </a:r>
            <a:r>
              <a:rPr lang="en-US" dirty="0" smtClean="0"/>
              <a:t>, </a:t>
            </a:r>
            <a:r>
              <a:rPr lang="en-US" dirty="0" err="1" smtClean="0"/>
              <a:t>telefone</a:t>
            </a:r>
            <a:endParaRPr lang="en-US" dirty="0"/>
          </a:p>
          <a:p>
            <a:r>
              <a:rPr lang="en-US" dirty="0" err="1" smtClean="0"/>
              <a:t>Moveis</a:t>
            </a:r>
            <a:r>
              <a:rPr lang="en-US" dirty="0" smtClean="0"/>
              <a:t> e </a:t>
            </a:r>
            <a:r>
              <a:rPr lang="en-US" dirty="0" err="1" smtClean="0"/>
              <a:t>equipamentos</a:t>
            </a:r>
            <a:endParaRPr lang="en-US" dirty="0" smtClean="0"/>
          </a:p>
          <a:p>
            <a:r>
              <a:rPr lang="en-US" dirty="0" smtClean="0"/>
              <a:t>Marketing</a:t>
            </a:r>
          </a:p>
          <a:p>
            <a:pPr lvl="1"/>
            <a:r>
              <a:rPr lang="en-US" dirty="0" err="1" smtClean="0"/>
              <a:t>Placa</a:t>
            </a:r>
            <a:r>
              <a:rPr lang="en-US" dirty="0" smtClean="0"/>
              <a:t>, </a:t>
            </a:r>
            <a:r>
              <a:rPr lang="en-US" dirty="0" err="1" smtClean="0"/>
              <a:t>folhetos</a:t>
            </a:r>
            <a:r>
              <a:rPr lang="en-US" dirty="0" smtClean="0"/>
              <a:t>, </a:t>
            </a:r>
            <a:r>
              <a:rPr lang="en-US" dirty="0" err="1" smtClean="0"/>
              <a:t>cartões</a:t>
            </a:r>
            <a:r>
              <a:rPr lang="en-US" dirty="0" smtClean="0"/>
              <a:t> de </a:t>
            </a:r>
            <a:r>
              <a:rPr lang="en-US" dirty="0" err="1" smtClean="0"/>
              <a:t>visita</a:t>
            </a:r>
            <a:r>
              <a:rPr lang="en-US" dirty="0" smtClean="0"/>
              <a:t>, </a:t>
            </a:r>
            <a:r>
              <a:rPr lang="en-US" dirty="0" err="1" smtClean="0"/>
              <a:t>brindes</a:t>
            </a:r>
            <a:r>
              <a:rPr lang="en-US" dirty="0" smtClean="0"/>
              <a:t>, material </a:t>
            </a:r>
            <a:r>
              <a:rPr lang="en-US" dirty="0" err="1" smtClean="0"/>
              <a:t>gráfico</a:t>
            </a:r>
            <a:r>
              <a:rPr lang="en-US" dirty="0" smtClean="0"/>
              <a:t> no </a:t>
            </a:r>
            <a:r>
              <a:rPr lang="en-US" dirty="0" err="1" smtClean="0"/>
              <a:t>geral</a:t>
            </a:r>
            <a:endParaRPr lang="en-US" dirty="0" smtClean="0"/>
          </a:p>
          <a:p>
            <a:pPr lvl="1"/>
            <a:r>
              <a:rPr lang="en-US" dirty="0" err="1" smtClean="0"/>
              <a:t>Anúncios</a:t>
            </a:r>
            <a:r>
              <a:rPr lang="en-US" dirty="0" smtClean="0"/>
              <a:t>: </a:t>
            </a:r>
            <a:r>
              <a:rPr lang="en-US" dirty="0" err="1" smtClean="0"/>
              <a:t>jornais</a:t>
            </a:r>
            <a:r>
              <a:rPr lang="en-US" dirty="0" smtClean="0"/>
              <a:t>, </a:t>
            </a:r>
            <a:r>
              <a:rPr lang="en-US" dirty="0" err="1" smtClean="0"/>
              <a:t>revistas</a:t>
            </a:r>
            <a:r>
              <a:rPr lang="en-US" dirty="0" smtClean="0"/>
              <a:t>, outdoors, </a:t>
            </a:r>
            <a:r>
              <a:rPr lang="en-US" dirty="0" err="1" smtClean="0"/>
              <a:t>tv</a:t>
            </a:r>
            <a:r>
              <a:rPr lang="en-US" dirty="0" smtClean="0"/>
              <a:t>, </a:t>
            </a:r>
            <a:r>
              <a:rPr lang="en-US" dirty="0" err="1" smtClean="0"/>
              <a:t>rádio</a:t>
            </a:r>
            <a:r>
              <a:rPr lang="en-US" dirty="0" smtClean="0"/>
              <a:t>, internet</a:t>
            </a:r>
          </a:p>
          <a:p>
            <a:r>
              <a:rPr lang="en-US" dirty="0" err="1" smtClean="0"/>
              <a:t>Salários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Organograma</a:t>
            </a:r>
            <a:endParaRPr lang="pt-BR" dirty="0"/>
          </a:p>
        </p:txBody>
      </p:sp>
      <p:pic>
        <p:nvPicPr>
          <p:cNvPr id="4" name="Espaço Reservado para Conteúdo 3" descr="curso_organogram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224" y="1357298"/>
            <a:ext cx="7530827" cy="50006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Itapemapa</a:t>
            </a:r>
            <a:r>
              <a:rPr lang="en-US" dirty="0" smtClean="0"/>
              <a:t> – </a:t>
            </a:r>
            <a:r>
              <a:rPr lang="en-US" dirty="0" err="1" smtClean="0"/>
              <a:t>Distribuição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Investidor</a:t>
            </a:r>
            <a:r>
              <a:rPr lang="en-US" dirty="0" smtClean="0"/>
              <a:t> 1 – 20%</a:t>
            </a:r>
          </a:p>
          <a:p>
            <a:pPr lvl="1"/>
            <a:r>
              <a:rPr lang="en-US" dirty="0" smtClean="0"/>
              <a:t>R$100.000,00 </a:t>
            </a:r>
          </a:p>
          <a:p>
            <a:r>
              <a:rPr lang="en-US" dirty="0" err="1" smtClean="0"/>
              <a:t>Investidor</a:t>
            </a:r>
            <a:r>
              <a:rPr lang="en-US" dirty="0" smtClean="0"/>
              <a:t> 2 – 10%</a:t>
            </a:r>
          </a:p>
          <a:p>
            <a:pPr lvl="1"/>
            <a:r>
              <a:rPr lang="en-US" dirty="0" smtClean="0"/>
              <a:t>R$100.000,00 </a:t>
            </a:r>
          </a:p>
          <a:p>
            <a:r>
              <a:rPr lang="en-US" dirty="0" err="1" smtClean="0"/>
              <a:t>Investidor</a:t>
            </a:r>
            <a:r>
              <a:rPr lang="en-US" dirty="0" smtClean="0"/>
              <a:t> 3 – 9%</a:t>
            </a:r>
          </a:p>
          <a:p>
            <a:pPr lvl="1"/>
            <a:r>
              <a:rPr lang="en-US" dirty="0" smtClean="0"/>
              <a:t>R$100.000,00 </a:t>
            </a:r>
          </a:p>
          <a:p>
            <a:r>
              <a:rPr lang="en-US" dirty="0" err="1" smtClean="0"/>
              <a:t>Funcionários</a:t>
            </a:r>
            <a:r>
              <a:rPr lang="en-US" dirty="0" smtClean="0"/>
              <a:t> – 10%</a:t>
            </a:r>
          </a:p>
          <a:p>
            <a:r>
              <a:rPr lang="en-US" dirty="0" smtClean="0"/>
              <a:t>Francisco </a:t>
            </a:r>
            <a:r>
              <a:rPr lang="en-US" dirty="0" err="1" smtClean="0"/>
              <a:t>Matelli</a:t>
            </a:r>
            <a:r>
              <a:rPr lang="en-US" dirty="0" smtClean="0"/>
              <a:t> – 51%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r>
              <a:rPr lang="en-US" dirty="0" smtClean="0"/>
              <a:t> de </a:t>
            </a:r>
            <a:r>
              <a:rPr lang="en-US" dirty="0" err="1" smtClean="0"/>
              <a:t>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Retorno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final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palestra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receber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 com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apresentado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Termo</a:t>
            </a:r>
            <a:r>
              <a:rPr lang="en-US" dirty="0" smtClean="0"/>
              <a:t> de </a:t>
            </a:r>
            <a:r>
              <a:rPr lang="en-US" dirty="0" err="1" smtClean="0"/>
              <a:t>Confidencialidade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x </a:t>
            </a:r>
            <a:r>
              <a:rPr lang="en-US" dirty="0" err="1" smtClean="0"/>
              <a:t>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O empreendedor que faz </a:t>
            </a:r>
            <a:r>
              <a:rPr lang="pt-BR" dirty="0" err="1" smtClean="0"/>
              <a:t>bootstrap</a:t>
            </a:r>
            <a:r>
              <a:rPr lang="pt-BR" dirty="0" smtClean="0"/>
              <a:t> usa seus próprios recursos, normalmente escassos e limitados, para iniciar seu negócio.</a:t>
            </a:r>
          </a:p>
          <a:p>
            <a:endParaRPr lang="pt-BR" dirty="0" smtClean="0"/>
          </a:p>
        </p:txBody>
      </p:sp>
      <p:pic>
        <p:nvPicPr>
          <p:cNvPr id="4" name="Imagem 3" descr="quimica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429000"/>
            <a:ext cx="2286016" cy="24319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2910" y="3286124"/>
            <a:ext cx="50720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 </a:t>
            </a:r>
            <a:r>
              <a:rPr lang="en-US" sz="2800" dirty="0" err="1" smtClean="0"/>
              <a:t>investimento</a:t>
            </a:r>
            <a:r>
              <a:rPr lang="en-US" sz="2800" dirty="0" smtClean="0"/>
              <a:t> é um </a:t>
            </a:r>
            <a:r>
              <a:rPr lang="en-US" sz="2800" dirty="0" err="1" smtClean="0"/>
              <a:t>catalisador</a:t>
            </a:r>
            <a:r>
              <a:rPr lang="en-US" sz="2800" dirty="0" smtClean="0"/>
              <a:t>,</a:t>
            </a:r>
            <a:r>
              <a:rPr lang="pt-BR" sz="2800" dirty="0" smtClean="0"/>
              <a:t> em química um catalisador é uma substância  ou material que atua numa reação ou processo alterando sua velocidade, sem que seja consumida no processo.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Negócios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 volume de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girando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internet </a:t>
            </a:r>
            <a:r>
              <a:rPr lang="en-US" dirty="0" err="1" smtClean="0"/>
              <a:t>cresce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,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/>
              <a:t> </a:t>
            </a:r>
            <a:r>
              <a:rPr lang="en-US" dirty="0" err="1" smtClean="0"/>
              <a:t>aumento</a:t>
            </a:r>
            <a:r>
              <a:rPr lang="en-US" dirty="0" smtClean="0"/>
              <a:t> no volume de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conectadas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 </a:t>
            </a:r>
            <a:r>
              <a:rPr lang="en-US" dirty="0" err="1" smtClean="0"/>
              <a:t>consequentemente</a:t>
            </a:r>
            <a:r>
              <a:rPr lang="en-US" dirty="0" smtClean="0"/>
              <a:t> </a:t>
            </a:r>
            <a:r>
              <a:rPr lang="en-US" dirty="0" err="1" smtClean="0"/>
              <a:t>surgem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negócios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internet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nova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velhos</a:t>
            </a:r>
            <a:r>
              <a:rPr lang="en-US" dirty="0" smtClean="0"/>
              <a:t> </a:t>
            </a:r>
            <a:r>
              <a:rPr lang="en-US" dirty="0" err="1" smtClean="0"/>
              <a:t>negócios</a:t>
            </a:r>
            <a:r>
              <a:rPr lang="en-US" dirty="0" smtClean="0"/>
              <a:t>, </a:t>
            </a:r>
            <a:r>
              <a:rPr lang="en-US" dirty="0" err="1" smtClean="0"/>
              <a:t>investidores</a:t>
            </a:r>
            <a:r>
              <a:rPr lang="en-US" dirty="0" smtClean="0"/>
              <a:t> </a:t>
            </a:r>
            <a:r>
              <a:rPr lang="en-US" dirty="0" err="1" smtClean="0"/>
              <a:t>conservadores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atraídos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rentabilidade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um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Presença</a:t>
            </a:r>
            <a:r>
              <a:rPr lang="en-US" dirty="0" smtClean="0"/>
              <a:t> “offline”</a:t>
            </a:r>
          </a:p>
          <a:p>
            <a:r>
              <a:rPr lang="en-US" dirty="0" err="1" smtClean="0"/>
              <a:t>Cartaz</a:t>
            </a:r>
            <a:r>
              <a:rPr lang="en-US" dirty="0" smtClean="0"/>
              <a:t> no </a:t>
            </a:r>
            <a:r>
              <a:rPr lang="en-US" dirty="0" err="1" smtClean="0"/>
              <a:t>estabelecimento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 smtClean="0"/>
          </a:p>
          <a:p>
            <a:r>
              <a:rPr lang="en-US" dirty="0" err="1" smtClean="0"/>
              <a:t>Prêmio</a:t>
            </a:r>
            <a:r>
              <a:rPr lang="en-US" dirty="0" smtClean="0"/>
              <a:t> </a:t>
            </a:r>
            <a:r>
              <a:rPr lang="en-US" dirty="0" err="1" smtClean="0"/>
              <a:t>Itapemapa</a:t>
            </a:r>
            <a:endParaRPr lang="en-US" dirty="0" smtClean="0"/>
          </a:p>
          <a:p>
            <a:r>
              <a:rPr lang="en-US" dirty="0" err="1" smtClean="0"/>
              <a:t>Folheto</a:t>
            </a:r>
            <a:r>
              <a:rPr lang="en-US" dirty="0" smtClean="0"/>
              <a:t> </a:t>
            </a:r>
            <a:r>
              <a:rPr lang="en-US" dirty="0" err="1" smtClean="0"/>
              <a:t>grátis</a:t>
            </a:r>
            <a:r>
              <a:rPr lang="en-US" dirty="0" smtClean="0"/>
              <a:t> </a:t>
            </a:r>
            <a:r>
              <a:rPr lang="en-US" dirty="0" err="1" smtClean="0"/>
              <a:t>avalie-nos</a:t>
            </a:r>
            <a:r>
              <a:rPr lang="en-US" dirty="0" smtClean="0"/>
              <a:t> (</a:t>
            </a:r>
            <a:r>
              <a:rPr lang="en-US" dirty="0" err="1" smtClean="0"/>
              <a:t>entrega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</a:t>
            </a:r>
            <a:r>
              <a:rPr lang="en-US" dirty="0" err="1" smtClean="0"/>
              <a:t>produto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 pizza, </a:t>
            </a:r>
            <a:r>
              <a:rPr lang="en-US" dirty="0" err="1" smtClean="0"/>
              <a:t>sapato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Reposição</a:t>
            </a:r>
            <a:r>
              <a:rPr lang="en-US" dirty="0" smtClean="0"/>
              <a:t> </a:t>
            </a:r>
            <a:r>
              <a:rPr lang="en-US" dirty="0" err="1" smtClean="0"/>
              <a:t>grátis</a:t>
            </a:r>
            <a:r>
              <a:rPr lang="en-US" dirty="0" smtClean="0"/>
              <a:t> de material </a:t>
            </a:r>
            <a:r>
              <a:rPr lang="en-US" dirty="0" err="1" smtClean="0"/>
              <a:t>gráfico</a:t>
            </a:r>
            <a:endParaRPr lang="en-US" dirty="0" smtClean="0"/>
          </a:p>
          <a:p>
            <a:r>
              <a:rPr lang="en-US" dirty="0" smtClean="0"/>
              <a:t>Outdoor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Prêmio</a:t>
            </a:r>
            <a:r>
              <a:rPr lang="en-US" dirty="0" smtClean="0"/>
              <a:t> </a:t>
            </a:r>
            <a:r>
              <a:rPr lang="en-US" dirty="0" err="1" smtClean="0"/>
              <a:t>Itapemapa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visitante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avaliar</a:t>
            </a:r>
            <a:r>
              <a:rPr lang="en-US" dirty="0" smtClean="0"/>
              <a:t> de 0 a 10 </a:t>
            </a:r>
            <a:r>
              <a:rPr lang="en-US" dirty="0" err="1" smtClean="0"/>
              <a:t>estrelas</a:t>
            </a:r>
            <a:r>
              <a:rPr lang="en-US" dirty="0" smtClean="0"/>
              <a:t> o </a:t>
            </a:r>
            <a:r>
              <a:rPr lang="en-US" dirty="0" err="1" smtClean="0"/>
              <a:t>estabelecimento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Sociedade</a:t>
            </a:r>
            <a:r>
              <a:rPr lang="en-US" dirty="0" smtClean="0"/>
              <a:t> civil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SWAT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FORÇAS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Pionerismo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anúncio</a:t>
            </a:r>
            <a:r>
              <a:rPr lang="en-US" dirty="0" smtClean="0"/>
              <a:t> </a:t>
            </a:r>
            <a:r>
              <a:rPr lang="en-US" dirty="0" err="1" smtClean="0"/>
              <a:t>geolocalizado</a:t>
            </a:r>
            <a:endParaRPr lang="en-US" dirty="0" smtClean="0"/>
          </a:p>
          <a:p>
            <a:r>
              <a:rPr lang="en-US" dirty="0" err="1" smtClean="0"/>
              <a:t>Banco</a:t>
            </a:r>
            <a:r>
              <a:rPr lang="en-US" dirty="0" smtClean="0"/>
              <a:t> de dados de </a:t>
            </a:r>
            <a:r>
              <a:rPr lang="en-US" dirty="0" err="1" smtClean="0"/>
              <a:t>empresas</a:t>
            </a:r>
            <a:r>
              <a:rPr lang="en-US" dirty="0" smtClean="0"/>
              <a:t> e </a:t>
            </a:r>
            <a:r>
              <a:rPr lang="en-US" dirty="0" err="1" smtClean="0"/>
              <a:t>contatos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FRAQUEZAS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Mercado de </a:t>
            </a:r>
            <a:r>
              <a:rPr lang="en-US" dirty="0" err="1" smtClean="0"/>
              <a:t>anúncio</a:t>
            </a:r>
            <a:r>
              <a:rPr lang="en-US" dirty="0" smtClean="0"/>
              <a:t> digital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Itapetininga</a:t>
            </a:r>
            <a:endParaRPr lang="en-US" dirty="0" smtClean="0"/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interesse</a:t>
            </a:r>
            <a:r>
              <a:rPr lang="en-US" dirty="0" smtClean="0"/>
              <a:t> de </a:t>
            </a:r>
            <a:r>
              <a:rPr lang="en-US" dirty="0" err="1" smtClean="0"/>
              <a:t>parcela</a:t>
            </a:r>
            <a:r>
              <a:rPr lang="en-US" dirty="0" smtClean="0"/>
              <a:t> de </a:t>
            </a:r>
            <a:r>
              <a:rPr lang="en-US" dirty="0" err="1" smtClean="0"/>
              <a:t>empresários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SWOT (cont)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OPORTUNIDADES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Mercado </a:t>
            </a:r>
            <a:r>
              <a:rPr lang="en-US" dirty="0" err="1" smtClean="0"/>
              <a:t>em</a:t>
            </a:r>
            <a:r>
              <a:rPr lang="en-US" dirty="0" smtClean="0"/>
              <a:t> franca </a:t>
            </a:r>
            <a:r>
              <a:rPr lang="en-US" dirty="0" err="1" smtClean="0"/>
              <a:t>expansão</a:t>
            </a:r>
            <a:endParaRPr lang="en-US" dirty="0" smtClean="0"/>
          </a:p>
          <a:p>
            <a:r>
              <a:rPr lang="en-US" dirty="0" err="1" smtClean="0"/>
              <a:t>Lançamento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 </a:t>
            </a:r>
            <a:r>
              <a:rPr lang="en-US" dirty="0" err="1" smtClean="0"/>
              <a:t>complementares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endParaRPr lang="en-US" dirty="0" smtClean="0"/>
          </a:p>
          <a:p>
            <a:pPr lvl="1"/>
            <a:r>
              <a:rPr lang="en-US" dirty="0" err="1" smtClean="0"/>
              <a:t>Painel</a:t>
            </a:r>
            <a:r>
              <a:rPr lang="en-US" dirty="0" smtClean="0"/>
              <a:t> de </a:t>
            </a:r>
            <a:r>
              <a:rPr lang="en-US" dirty="0" err="1" smtClean="0"/>
              <a:t>gestão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lojistas</a:t>
            </a:r>
            <a:endParaRPr lang="en-US" dirty="0" smtClean="0"/>
          </a:p>
          <a:p>
            <a:pPr lvl="1"/>
            <a:r>
              <a:rPr lang="en-US" dirty="0" err="1" smtClean="0"/>
              <a:t>Publicidade</a:t>
            </a:r>
            <a:r>
              <a:rPr lang="en-US" dirty="0" smtClean="0"/>
              <a:t> no site</a:t>
            </a:r>
          </a:p>
          <a:p>
            <a:pPr lvl="1"/>
            <a:r>
              <a:rPr lang="en-US" dirty="0" err="1" smtClean="0"/>
              <a:t>Destaque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homepage</a:t>
            </a:r>
          </a:p>
          <a:p>
            <a:r>
              <a:rPr lang="en-US" dirty="0" err="1" smtClean="0"/>
              <a:t>Convênio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AMEAÇAS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copiar</a:t>
            </a:r>
            <a:endParaRPr lang="pt-BR" dirty="0" smtClean="0"/>
          </a:p>
          <a:p>
            <a:r>
              <a:rPr lang="en-US" dirty="0" err="1" smtClean="0"/>
              <a:t>Concorrentes</a:t>
            </a:r>
            <a:r>
              <a:rPr lang="en-US" dirty="0" smtClean="0"/>
              <a:t> </a:t>
            </a:r>
            <a:r>
              <a:rPr lang="en-US" dirty="0" err="1" smtClean="0"/>
              <a:t>grátis</a:t>
            </a:r>
            <a:endParaRPr lang="en-US" dirty="0" smtClean="0"/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anúncio</a:t>
            </a:r>
            <a:r>
              <a:rPr lang="en-US" dirty="0" smtClean="0"/>
              <a:t> no Google Maps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cultura</a:t>
            </a:r>
            <a:r>
              <a:rPr lang="en-US" dirty="0" smtClean="0"/>
              <a:t> digital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368</Words>
  <Application>Microsoft Office PowerPoint</Application>
  <PresentationFormat>Apresentação na tela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ITAPEMAPA</vt:lpstr>
      <vt:lpstr>Termo de Confidencialidade</vt:lpstr>
      <vt:lpstr>Bootstrapping x investimento</vt:lpstr>
      <vt:lpstr>Negócios pela internet</vt:lpstr>
      <vt:lpstr>Mais do que um site</vt:lpstr>
      <vt:lpstr>Prêmio Itapemapa</vt:lpstr>
      <vt:lpstr>Tipo de empresa</vt:lpstr>
      <vt:lpstr>Análise SWAT</vt:lpstr>
      <vt:lpstr>Análise SWOT (cont)</vt:lpstr>
      <vt:lpstr>Plano de investimento</vt:lpstr>
      <vt:lpstr>Organograma</vt:lpstr>
      <vt:lpstr>Funcionários</vt:lpstr>
      <vt:lpstr>Itapemapa – Distribuição Ações</vt:lpstr>
      <vt:lpstr>Cronograma de investimento</vt:lpstr>
      <vt:lpstr>Retorno sobre investimento</vt:lpstr>
      <vt:lpstr>Plano de Negócios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ITAPEMAPA</dc:title>
  <dc:creator>Francisco</dc:creator>
  <cp:lastModifiedBy>Francisco</cp:lastModifiedBy>
  <cp:revision>304</cp:revision>
  <dcterms:created xsi:type="dcterms:W3CDTF">2012-06-20T11:19:50Z</dcterms:created>
  <dcterms:modified xsi:type="dcterms:W3CDTF">2012-07-13T02:58:42Z</dcterms:modified>
</cp:coreProperties>
</file>