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7" r:id="rId10"/>
    <p:sldId id="268" r:id="rId11"/>
    <p:sldId id="271" r:id="rId12"/>
    <p:sldId id="269" r:id="rId13"/>
    <p:sldId id="270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 userDrawn="1"/>
        </p:nvSpPr>
        <p:spPr>
          <a:xfrm>
            <a:off x="1371600" y="3886201"/>
            <a:ext cx="6400800" cy="1752600"/>
          </a:xfrm>
          <a:prstGeom prst="roundRect">
            <a:avLst>
              <a:gd name="adj" fmla="val 5069"/>
            </a:avLst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-1" y="2130424"/>
            <a:ext cx="9144001" cy="1470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/>
            </a:lvl1pPr>
          </a:lstStyle>
          <a:p>
            <a:r>
              <a:rPr lang="en-US" dirty="0" smtClean="0"/>
              <a:t>www.itapemapa.com.br</a:t>
            </a:r>
          </a:p>
        </p:txBody>
      </p:sp>
    </p:spTree>
    <p:extLst>
      <p:ext uri="{BB962C8B-B14F-4D97-AF65-F5344CB8AC3E}">
        <p14:creationId xmlns:p14="http://schemas.microsoft.com/office/powerpoint/2010/main" xmlns="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33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 userDrawn="1"/>
        </p:nvSpPr>
        <p:spPr>
          <a:xfrm>
            <a:off x="457200" y="1600200"/>
            <a:ext cx="8229600" cy="4525963"/>
          </a:xfrm>
          <a:prstGeom prst="roundRect">
            <a:avLst>
              <a:gd name="adj" fmla="val 5069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274638"/>
            <a:ext cx="91440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www.itapemapa.com.br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6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42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41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23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32FF-34E7-9545-86A2-0DF334BA82C1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www.itapemapa.com.br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itapemapa-logo-250x75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74933" y="6246495"/>
            <a:ext cx="1583267" cy="47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83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Itapemapa.com.br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52900"/>
            <a:ext cx="6400800" cy="1752600"/>
          </a:xfrm>
        </p:spPr>
        <p:txBody>
          <a:bodyPr/>
          <a:lstStyle/>
          <a:p>
            <a:r>
              <a:rPr dirty="0" err="1"/>
              <a:t>Mapa</a:t>
            </a:r>
            <a:r>
              <a:rPr dirty="0"/>
              <a:t> </a:t>
            </a:r>
            <a:r>
              <a:rPr dirty="0" err="1"/>
              <a:t>comercial</a:t>
            </a:r>
            <a:r>
              <a:rPr dirty="0"/>
              <a:t> de </a:t>
            </a:r>
            <a:r>
              <a:rPr dirty="0" err="1"/>
              <a:t>Itapetininga</a:t>
            </a:r>
            <a:endParaRPr dirty="0"/>
          </a:p>
          <a:p>
            <a:r>
              <a:rPr dirty="0"/>
              <a:t>Francisco </a:t>
            </a:r>
            <a:r>
              <a:rPr dirty="0" err="1"/>
              <a:t>Matelli</a:t>
            </a:r>
            <a:r>
              <a:rPr dirty="0"/>
              <a:t> </a:t>
            </a:r>
            <a:r>
              <a:rPr dirty="0" err="1"/>
              <a:t>Matulovic</a:t>
            </a:r>
            <a:endParaRPr lang="en-US" dirty="0"/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5238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 que a empresa ganha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 err="1"/>
              <a:t>Página</a:t>
            </a:r>
            <a:r>
              <a:rPr dirty="0"/>
              <a:t> </a:t>
            </a:r>
            <a:r>
              <a:rPr dirty="0" err="1"/>
              <a:t>exclusiva</a:t>
            </a:r>
            <a:r>
              <a:rPr dirty="0"/>
              <a:t> no site </a:t>
            </a:r>
            <a:r>
              <a:rPr dirty="0" err="1"/>
              <a:t>Itapemapa</a:t>
            </a:r>
            <a:endParaRPr dirty="0"/>
          </a:p>
          <a:p>
            <a:pPr marL="742950" lvl="1"/>
            <a:r>
              <a:rPr dirty="0"/>
              <a:t>Com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comerciais</a:t>
            </a:r>
            <a:r>
              <a:rPr dirty="0"/>
              <a:t> e de </a:t>
            </a:r>
            <a:r>
              <a:rPr dirty="0" err="1"/>
              <a:t>contato</a:t>
            </a:r>
            <a:endParaRPr dirty="0"/>
          </a:p>
          <a:p>
            <a:pPr marL="742950" lvl="1"/>
            <a:r>
              <a:rPr dirty="0"/>
              <a:t>Links das </a:t>
            </a:r>
            <a:r>
              <a:rPr dirty="0" err="1"/>
              <a:t>redes</a:t>
            </a:r>
            <a:r>
              <a:rPr dirty="0"/>
              <a:t> </a:t>
            </a:r>
            <a:r>
              <a:rPr dirty="0" err="1"/>
              <a:t>sociais</a:t>
            </a:r>
            <a:r>
              <a:rPr dirty="0"/>
              <a:t> se </a:t>
            </a:r>
            <a:r>
              <a:rPr dirty="0" err="1"/>
              <a:t>houver</a:t>
            </a:r>
            <a:endParaRPr dirty="0"/>
          </a:p>
          <a:p>
            <a:pPr marL="742950" lvl="1"/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divulgar</a:t>
            </a:r>
            <a:r>
              <a:rPr dirty="0"/>
              <a:t> </a:t>
            </a:r>
            <a:r>
              <a:rPr dirty="0" err="1"/>
              <a:t>folheto</a:t>
            </a:r>
            <a:r>
              <a:rPr dirty="0"/>
              <a:t>, </a:t>
            </a:r>
            <a:r>
              <a:rPr dirty="0" err="1"/>
              <a:t>cartão</a:t>
            </a:r>
            <a:r>
              <a:rPr dirty="0"/>
              <a:t> de </a:t>
            </a:r>
            <a:r>
              <a:rPr dirty="0" err="1"/>
              <a:t>visita</a:t>
            </a:r>
            <a:r>
              <a:rPr dirty="0"/>
              <a:t>, </a:t>
            </a:r>
            <a:r>
              <a:rPr dirty="0" err="1"/>
              <a:t>fotos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qualquer</a:t>
            </a:r>
            <a:r>
              <a:rPr dirty="0"/>
              <a:t> </a:t>
            </a:r>
            <a:r>
              <a:rPr dirty="0" err="1"/>
              <a:t>imagem</a:t>
            </a:r>
            <a:endParaRPr dirty="0"/>
          </a:p>
          <a:p>
            <a:pPr marL="742950" lvl="1"/>
            <a:r>
              <a:rPr dirty="0" err="1"/>
              <a:t>Estrelinhas</a:t>
            </a:r>
            <a:r>
              <a:rPr dirty="0"/>
              <a:t> e </a:t>
            </a:r>
            <a:r>
              <a:rPr dirty="0" err="1"/>
              <a:t>comentários</a:t>
            </a:r>
            <a:r>
              <a:rPr dirty="0"/>
              <a:t> de </a:t>
            </a:r>
            <a:r>
              <a:rPr dirty="0" err="1"/>
              <a:t>clientes</a:t>
            </a:r>
            <a:endParaRPr dirty="0"/>
          </a:p>
          <a:p>
            <a:pPr marL="342900" lvl="0"/>
            <a:r>
              <a:rPr dirty="0" smtClean="0"/>
              <a:t>Kit</a:t>
            </a:r>
            <a:r>
              <a:rPr lang="en-US" dirty="0" smtClean="0"/>
              <a:t> de marketing </a:t>
            </a:r>
            <a:r>
              <a:rPr lang="en-US" dirty="0" err="1" smtClean="0"/>
              <a:t>para</a:t>
            </a:r>
            <a:r>
              <a:rPr dirty="0" smtClean="0"/>
              <a:t> </a:t>
            </a:r>
            <a:r>
              <a:rPr dirty="0" err="1"/>
              <a:t>lojista</a:t>
            </a:r>
            <a:endParaRPr dirty="0"/>
          </a:p>
          <a:p>
            <a:pPr marL="742950" lvl="1"/>
            <a:r>
              <a:rPr dirty="0" err="1"/>
              <a:t>Cartaz</a:t>
            </a:r>
            <a:r>
              <a:rPr dirty="0"/>
              <a:t> </a:t>
            </a:r>
            <a:r>
              <a:rPr dirty="0" err="1"/>
              <a:t>estamos</a:t>
            </a:r>
            <a:r>
              <a:rPr dirty="0"/>
              <a:t> no </a:t>
            </a:r>
            <a:r>
              <a:rPr dirty="0" err="1"/>
              <a:t>mapa</a:t>
            </a:r>
            <a:endParaRPr dirty="0"/>
          </a:p>
          <a:p>
            <a:pPr marL="742950" lvl="1"/>
            <a:r>
              <a:rPr dirty="0" err="1"/>
              <a:t>Folheto</a:t>
            </a:r>
            <a:r>
              <a:rPr dirty="0"/>
              <a:t> </a:t>
            </a:r>
            <a:r>
              <a:rPr dirty="0" err="1"/>
              <a:t>avalie</a:t>
            </a:r>
            <a:r>
              <a:rPr dirty="0"/>
              <a:t> </a:t>
            </a:r>
            <a:r>
              <a:rPr dirty="0" err="1"/>
              <a:t>nossa</a:t>
            </a:r>
            <a:r>
              <a:rPr dirty="0"/>
              <a:t> </a:t>
            </a:r>
            <a:r>
              <a:rPr dirty="0" err="1"/>
              <a:t>loja</a:t>
            </a:r>
            <a:endParaRPr dirty="0"/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Prêmio</a:t>
            </a:r>
            <a:r>
              <a:rPr lang="en-US" dirty="0" smtClean="0"/>
              <a:t> </a:t>
            </a:r>
            <a:r>
              <a:rPr lang="en-US" dirty="0" err="1" smtClean="0"/>
              <a:t>ItapeMapa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concorrem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prêmio</a:t>
            </a:r>
            <a:r>
              <a:rPr lang="en-US" dirty="0" smtClean="0"/>
              <a:t> </a:t>
            </a:r>
            <a:r>
              <a:rPr lang="en-US" dirty="0" err="1" smtClean="0"/>
              <a:t>ItapeMapa</a:t>
            </a:r>
            <a:endParaRPr lang="en-US" dirty="0" smtClean="0"/>
          </a:p>
          <a:p>
            <a:r>
              <a:rPr lang="en-US" dirty="0" err="1" smtClean="0"/>
              <a:t>Peça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visitarem</a:t>
            </a:r>
            <a:r>
              <a:rPr lang="en-US" dirty="0" smtClean="0"/>
              <a:t> o site e </a:t>
            </a:r>
            <a:r>
              <a:rPr lang="en-US" dirty="0" err="1" smtClean="0"/>
              <a:t>darem</a:t>
            </a:r>
            <a:r>
              <a:rPr lang="en-US" dirty="0" smtClean="0"/>
              <a:t> “</a:t>
            </a:r>
            <a:r>
              <a:rPr lang="en-US" dirty="0" err="1" smtClean="0"/>
              <a:t>estrelinhas</a:t>
            </a:r>
            <a:r>
              <a:rPr lang="en-US" dirty="0" smtClean="0"/>
              <a:t>”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loja</a:t>
            </a:r>
            <a:endParaRPr lang="en-US" dirty="0" smtClean="0"/>
          </a:p>
          <a:p>
            <a:r>
              <a:rPr lang="en-US" dirty="0" smtClean="0"/>
              <a:t>No final do </a:t>
            </a:r>
            <a:r>
              <a:rPr lang="en-US" dirty="0" err="1" smtClean="0"/>
              <a:t>ano</a:t>
            </a:r>
            <a:r>
              <a:rPr lang="en-US" dirty="0" smtClean="0"/>
              <a:t> a </a:t>
            </a:r>
            <a:r>
              <a:rPr lang="en-US" dirty="0" err="1" smtClean="0"/>
              <a:t>loja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colocada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categoria</a:t>
            </a:r>
            <a:r>
              <a:rPr lang="en-US" dirty="0" smtClean="0"/>
              <a:t> </a:t>
            </a:r>
            <a:r>
              <a:rPr lang="en-US" dirty="0" err="1" smtClean="0"/>
              <a:t>ganha</a:t>
            </a:r>
            <a:r>
              <a:rPr lang="en-US" dirty="0" smtClean="0"/>
              <a:t> um </a:t>
            </a:r>
            <a:r>
              <a:rPr lang="en-US" dirty="0" err="1" smtClean="0"/>
              <a:t>certificado</a:t>
            </a:r>
            <a:r>
              <a:rPr lang="en-US" dirty="0" smtClean="0"/>
              <a:t> </a:t>
            </a:r>
            <a:r>
              <a:rPr lang="en-US" dirty="0" err="1" smtClean="0"/>
              <a:t>emoldurado</a:t>
            </a:r>
            <a:r>
              <a:rPr lang="en-US" dirty="0" smtClean="0"/>
              <a:t> e </a:t>
            </a:r>
            <a:r>
              <a:rPr lang="en-US" dirty="0" err="1" smtClean="0"/>
              <a:t>destaque</a:t>
            </a:r>
            <a:r>
              <a:rPr lang="en-US" dirty="0" smtClean="0"/>
              <a:t> no site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Valores promocionais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dirty="0" err="1"/>
              <a:t>Assinatura</a:t>
            </a:r>
            <a:r>
              <a:rPr dirty="0"/>
              <a:t> R$15,00/mensal</a:t>
            </a:r>
          </a:p>
          <a:p>
            <a:pPr lvl="0"/>
            <a:r>
              <a:rPr dirty="0" err="1"/>
              <a:t>Assinatura</a:t>
            </a:r>
            <a:r>
              <a:rPr dirty="0"/>
              <a:t> </a:t>
            </a:r>
            <a:r>
              <a:rPr dirty="0" err="1"/>
              <a:t>anual</a:t>
            </a:r>
            <a:r>
              <a:rPr dirty="0"/>
              <a:t> </a:t>
            </a:r>
            <a:r>
              <a:rPr dirty="0" err="1"/>
              <a:t>ganhe</a:t>
            </a:r>
            <a:r>
              <a:rPr dirty="0"/>
              <a:t> 2 </a:t>
            </a:r>
            <a:r>
              <a:rPr dirty="0" err="1"/>
              <a:t>mese</a:t>
            </a:r>
            <a:r>
              <a:rPr dirty="0"/>
              <a:t> </a:t>
            </a:r>
            <a:r>
              <a:rPr dirty="0" err="1"/>
              <a:t>grátis</a:t>
            </a:r>
            <a:r>
              <a:rPr dirty="0"/>
              <a:t>, </a:t>
            </a:r>
            <a:r>
              <a:rPr dirty="0" err="1"/>
              <a:t>somente</a:t>
            </a:r>
            <a:r>
              <a:rPr dirty="0"/>
              <a:t> R$150,00/</a:t>
            </a:r>
            <a:r>
              <a:rPr dirty="0" err="1"/>
              <a:t>ano</a:t>
            </a:r>
            <a:endParaRPr dirty="0"/>
          </a:p>
          <a:p>
            <a:pPr lvl="0"/>
            <a:r>
              <a:rPr dirty="0" err="1"/>
              <a:t>Assine</a:t>
            </a:r>
            <a:r>
              <a:rPr dirty="0"/>
              <a:t> </a:t>
            </a:r>
            <a:r>
              <a:rPr dirty="0" err="1"/>
              <a:t>até</a:t>
            </a:r>
            <a:r>
              <a:rPr dirty="0"/>
              <a:t> 2014 e </a:t>
            </a:r>
            <a:r>
              <a:rPr dirty="0" err="1"/>
              <a:t>ganhe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lang="en-US" dirty="0" smtClean="0"/>
              <a:t>20%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desconto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assinatura</a:t>
            </a:r>
            <a:r>
              <a:rPr dirty="0"/>
              <a:t> </a:t>
            </a:r>
            <a:r>
              <a:rPr dirty="0" err="1"/>
              <a:t>anual</a:t>
            </a:r>
            <a:r>
              <a:rPr dirty="0"/>
              <a:t>, </a:t>
            </a:r>
            <a:r>
              <a:rPr dirty="0" err="1"/>
              <a:t>ficando</a:t>
            </a:r>
            <a:r>
              <a:rPr dirty="0"/>
              <a:t> R$120,00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ano</a:t>
            </a:r>
            <a:endParaRPr dirty="0"/>
          </a:p>
          <a:p>
            <a:pPr lvl="0"/>
            <a:r>
              <a:rPr dirty="0" err="1"/>
              <a:t>Assinatura</a:t>
            </a:r>
            <a:r>
              <a:rPr dirty="0"/>
              <a:t> </a:t>
            </a:r>
            <a:r>
              <a:rPr dirty="0" err="1"/>
              <a:t>trianual</a:t>
            </a:r>
            <a:r>
              <a:rPr dirty="0"/>
              <a:t> </a:t>
            </a:r>
            <a:r>
              <a:rPr dirty="0" err="1"/>
              <a:t>também</a:t>
            </a:r>
            <a:r>
              <a:rPr dirty="0"/>
              <a:t> </a:t>
            </a:r>
            <a:r>
              <a:rPr dirty="0" err="1"/>
              <a:t>ganha</a:t>
            </a:r>
            <a:r>
              <a:rPr dirty="0"/>
              <a:t> </a:t>
            </a:r>
            <a:r>
              <a:rPr dirty="0" err="1"/>
              <a:t>desconto</a:t>
            </a:r>
            <a:r>
              <a:rPr dirty="0"/>
              <a:t>, R$360,00/</a:t>
            </a:r>
            <a:r>
              <a:rPr dirty="0" err="1"/>
              <a:t>trianual</a:t>
            </a:r>
            <a:endParaRPr dirty="0"/>
          </a:p>
          <a:p>
            <a:pPr lvl="0"/>
            <a:r>
              <a:rPr dirty="0" err="1"/>
              <a:t>Pague</a:t>
            </a:r>
            <a:r>
              <a:rPr dirty="0"/>
              <a:t> no </a:t>
            </a:r>
            <a:r>
              <a:rPr dirty="0" err="1"/>
              <a:t>boleto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parcele</a:t>
            </a:r>
            <a:r>
              <a:rPr dirty="0"/>
              <a:t> no </a:t>
            </a:r>
            <a:r>
              <a:rPr dirty="0" err="1"/>
              <a:t>cartão</a:t>
            </a:r>
            <a:r>
              <a:rPr dirty="0" smtClean="0"/>
              <a:t>!</a:t>
            </a:r>
            <a:endParaRPr lang="en-US" dirty="0" smtClean="0"/>
          </a:p>
          <a:p>
            <a:pPr lvl="1"/>
            <a:r>
              <a:rPr lang="en-US" dirty="0" err="1" smtClean="0"/>
              <a:t>Solicite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visita</a:t>
            </a:r>
            <a:r>
              <a:rPr lang="en-US" dirty="0" smtClean="0"/>
              <a:t> de um </a:t>
            </a:r>
            <a:r>
              <a:rPr lang="en-US" dirty="0" err="1" smtClean="0"/>
              <a:t>representante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endParaRPr dirty="0"/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Central de atendimento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08" y="1594246"/>
            <a:ext cx="8225592" cy="4531917"/>
          </a:xfrm>
        </p:spPr>
        <p:txBody>
          <a:bodyPr/>
          <a:lstStyle/>
          <a:p>
            <a:pPr lvl="0"/>
            <a:r>
              <a:rPr dirty="0" err="1"/>
              <a:t>Visite</a:t>
            </a:r>
            <a:r>
              <a:rPr dirty="0"/>
              <a:t> </a:t>
            </a:r>
            <a:r>
              <a:rPr dirty="0" err="1"/>
              <a:t>nosso</a:t>
            </a:r>
            <a:r>
              <a:rPr dirty="0"/>
              <a:t> site e tire </a:t>
            </a:r>
            <a:r>
              <a:rPr dirty="0" err="1"/>
              <a:t>todas</a:t>
            </a:r>
            <a:r>
              <a:rPr dirty="0"/>
              <a:t> </a:t>
            </a:r>
            <a:r>
              <a:rPr dirty="0" err="1"/>
              <a:t>suas</a:t>
            </a:r>
            <a:r>
              <a:rPr dirty="0"/>
              <a:t> </a:t>
            </a:r>
            <a:r>
              <a:rPr dirty="0" err="1"/>
              <a:t>dúvidas</a:t>
            </a:r>
            <a:endParaRPr dirty="0"/>
          </a:p>
          <a:p>
            <a:pPr lvl="0"/>
            <a:r>
              <a:rPr dirty="0" err="1" smtClean="0"/>
              <a:t>Fale</a:t>
            </a:r>
            <a:r>
              <a:rPr lang="en-US" dirty="0" smtClean="0"/>
              <a:t> </a:t>
            </a:r>
            <a:r>
              <a:rPr lang="en-US" dirty="0" err="1" smtClean="0"/>
              <a:t>conosco</a:t>
            </a:r>
            <a:r>
              <a:rPr dirty="0" smtClean="0"/>
              <a:t> </a:t>
            </a:r>
            <a:r>
              <a:rPr dirty="0" err="1"/>
              <a:t>pelo</a:t>
            </a:r>
            <a:r>
              <a:rPr dirty="0"/>
              <a:t> </a:t>
            </a:r>
            <a:r>
              <a:rPr dirty="0" err="1"/>
              <a:t>formulário</a:t>
            </a:r>
            <a:r>
              <a:rPr dirty="0"/>
              <a:t> de </a:t>
            </a:r>
            <a:r>
              <a:rPr dirty="0" err="1" smtClean="0"/>
              <a:t>contato</a:t>
            </a:r>
            <a:endParaRPr dirty="0"/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 Projeto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Primeiro guia comercial com geolocalização de Itapetininga, mostrando as empresas no Google Maps</a:t>
            </a:r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Modelo de Negócios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74" y="1575688"/>
            <a:ext cx="8229600" cy="4525963"/>
          </a:xfrm>
        </p:spPr>
        <p:txBody>
          <a:bodyPr/>
          <a:lstStyle/>
          <a:p>
            <a:pPr lvl="0"/>
            <a:r>
              <a:rPr dirty="0" err="1"/>
              <a:t>Assinatura</a:t>
            </a:r>
            <a:r>
              <a:rPr dirty="0"/>
              <a:t> </a:t>
            </a:r>
            <a:r>
              <a:rPr dirty="0" err="1"/>
              <a:t>comercial</a:t>
            </a:r>
            <a:endParaRPr dirty="0"/>
          </a:p>
          <a:p>
            <a:pPr lvl="0"/>
            <a:r>
              <a:rPr dirty="0" err="1"/>
              <a:t>Vendedores</a:t>
            </a:r>
            <a:r>
              <a:rPr dirty="0"/>
              <a:t> </a:t>
            </a:r>
            <a:r>
              <a:rPr dirty="0" err="1"/>
              <a:t>autônomos</a:t>
            </a:r>
            <a:endParaRPr dirty="0"/>
          </a:p>
          <a:p>
            <a:pPr lvl="0"/>
            <a:r>
              <a:rPr dirty="0" err="1"/>
              <a:t>Administração</a:t>
            </a:r>
            <a:r>
              <a:rPr dirty="0"/>
              <a:t> </a:t>
            </a:r>
            <a:r>
              <a:rPr dirty="0" err="1"/>
              <a:t>terceirizada</a:t>
            </a:r>
            <a:endParaRPr dirty="0"/>
          </a:p>
          <a:p>
            <a:pPr lvl="0"/>
            <a:endParaRPr dirty="0"/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Investimentos Previstos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▪"/>
            </a:pPr>
            <a:r>
              <a:rPr lang="en-US" dirty="0" err="1" smtClean="0"/>
              <a:t>Contratação</a:t>
            </a:r>
            <a:r>
              <a:rPr lang="en-US" dirty="0" smtClean="0"/>
              <a:t> de </a:t>
            </a:r>
            <a:r>
              <a:rPr lang="en-US" dirty="0" err="1" smtClean="0"/>
              <a:t>funcionários</a:t>
            </a:r>
            <a:endParaRPr lang="en-US" dirty="0" smtClean="0"/>
          </a:p>
          <a:p>
            <a:pPr lvl="0">
              <a:buFont typeface="Arial"/>
              <a:buChar char="▪"/>
            </a:pPr>
            <a:r>
              <a:rPr dirty="0" smtClean="0"/>
              <a:t>Ponto </a:t>
            </a:r>
            <a:r>
              <a:rPr dirty="0" err="1"/>
              <a:t>comercial</a:t>
            </a:r>
            <a:endParaRPr dirty="0"/>
          </a:p>
          <a:p>
            <a:pPr lvl="0">
              <a:buFont typeface="Arial"/>
              <a:buChar char="▪"/>
            </a:pPr>
            <a:r>
              <a:rPr dirty="0"/>
              <a:t>Kits de </a:t>
            </a:r>
            <a:r>
              <a:rPr dirty="0" smtClean="0"/>
              <a:t>marketing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lojistas</a:t>
            </a:r>
            <a:endParaRPr lang="en-US" dirty="0" smtClean="0"/>
          </a:p>
          <a:p>
            <a:pPr lvl="0">
              <a:buFont typeface="Arial"/>
              <a:buChar char="▪"/>
            </a:pPr>
            <a:r>
              <a:rPr lang="en-US" dirty="0" smtClean="0"/>
              <a:t>CPD, central de </a:t>
            </a:r>
            <a:r>
              <a:rPr lang="en-US" dirty="0" err="1" smtClean="0"/>
              <a:t>processamento</a:t>
            </a:r>
            <a:r>
              <a:rPr lang="en-US" dirty="0" smtClean="0"/>
              <a:t> de dados</a:t>
            </a:r>
            <a:endParaRPr lang="en-US" dirty="0" smtClean="0"/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Kits de </a:t>
            </a:r>
            <a:r>
              <a:rPr lang="en-US" dirty="0" smtClean="0"/>
              <a:t>m</a:t>
            </a:r>
            <a:r>
              <a:rPr dirty="0" smtClean="0"/>
              <a:t>arketing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lojista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 smtClean="0"/>
              <a:t>Folheto</a:t>
            </a:r>
            <a:endParaRPr lang="en-US" dirty="0" smtClean="0"/>
          </a:p>
          <a:p>
            <a:pPr lvl="1"/>
            <a:r>
              <a:rPr lang="en-US" dirty="0" err="1" smtClean="0"/>
              <a:t>Avalie</a:t>
            </a:r>
            <a:r>
              <a:rPr lang="en-US" dirty="0" smtClean="0"/>
              <a:t>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endParaRPr dirty="0"/>
          </a:p>
          <a:p>
            <a:pPr lvl="0"/>
            <a:r>
              <a:rPr dirty="0" err="1" smtClean="0"/>
              <a:t>Cartaz</a:t>
            </a:r>
            <a:endParaRPr lang="en-US" dirty="0" smtClean="0"/>
          </a:p>
          <a:p>
            <a:pPr lvl="1"/>
            <a:r>
              <a:rPr lang="en-US" dirty="0" err="1" smtClean="0"/>
              <a:t>Estamos</a:t>
            </a:r>
            <a:r>
              <a:rPr lang="en-US" dirty="0" smtClean="0"/>
              <a:t> no </a:t>
            </a:r>
            <a:r>
              <a:rPr lang="en-US" dirty="0" err="1" smtClean="0"/>
              <a:t>mapa</a:t>
            </a:r>
            <a:r>
              <a:rPr lang="en-US" dirty="0" smtClean="0"/>
              <a:t>, </a:t>
            </a:r>
            <a:r>
              <a:rPr lang="en-US" dirty="0" err="1" smtClean="0"/>
              <a:t>visita</a:t>
            </a:r>
            <a:r>
              <a:rPr lang="en-US" dirty="0" smtClean="0"/>
              <a:t>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endParaRPr dirty="0"/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Comercial</a:t>
            </a:r>
            <a:endParaRPr lang="en-US" dirty="0" smtClean="0"/>
          </a:p>
          <a:p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endParaRPr lang="en-US" dirty="0" smtClean="0"/>
          </a:p>
          <a:p>
            <a:r>
              <a:rPr lang="en-US" dirty="0" smtClean="0"/>
              <a:t>Social</a:t>
            </a:r>
          </a:p>
          <a:p>
            <a:r>
              <a:rPr lang="en-US" dirty="0" err="1" smtClean="0"/>
              <a:t>Lazer</a:t>
            </a:r>
            <a:endParaRPr lang="en-US" dirty="0" smtClean="0"/>
          </a:p>
          <a:p>
            <a:r>
              <a:rPr lang="en-US" dirty="0" err="1" smtClean="0"/>
              <a:t>Ecológico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Parcerias</a:t>
            </a:r>
            <a:r>
              <a:rPr lang="en-US" dirty="0" smtClean="0"/>
              <a:t> a vista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Prefeitura</a:t>
            </a:r>
            <a:r>
              <a:rPr lang="en-US" dirty="0" smtClean="0"/>
              <a:t> de </a:t>
            </a:r>
            <a:r>
              <a:rPr lang="en-US" dirty="0" err="1" smtClean="0"/>
              <a:t>Itapetininga</a:t>
            </a:r>
            <a:endParaRPr lang="pt-BR" dirty="0" smtClean="0"/>
          </a:p>
          <a:p>
            <a:r>
              <a:rPr lang="en-US" dirty="0" err="1" smtClean="0"/>
              <a:t>Associação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endParaRPr lang="en-US" dirty="0" smtClean="0"/>
          </a:p>
          <a:p>
            <a:r>
              <a:rPr lang="en-US" dirty="0" err="1" smtClean="0"/>
              <a:t>Ongs</a:t>
            </a:r>
            <a:r>
              <a:rPr lang="en-US" dirty="0" smtClean="0"/>
              <a:t> e </a:t>
            </a:r>
            <a:r>
              <a:rPr lang="en-US" dirty="0" err="1" smtClean="0"/>
              <a:t>oscips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APAE, Casa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Criança</a:t>
            </a:r>
            <a:r>
              <a:rPr lang="en-US" dirty="0" smtClean="0"/>
              <a:t>, </a:t>
            </a:r>
            <a:r>
              <a:rPr lang="en-US" dirty="0" smtClean="0"/>
              <a:t>UIPA</a:t>
            </a:r>
          </a:p>
          <a:p>
            <a:r>
              <a:rPr lang="en-US" dirty="0" err="1" smtClean="0"/>
              <a:t>Empresa</a:t>
            </a:r>
            <a:r>
              <a:rPr lang="en-US" dirty="0" smtClean="0"/>
              <a:t> de call center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região</a:t>
            </a:r>
            <a:endParaRPr lang="en-US" dirty="0" smtClean="0"/>
          </a:p>
          <a:p>
            <a:r>
              <a:rPr lang="en-US" dirty="0" err="1" smtClean="0"/>
              <a:t>Gráfica</a:t>
            </a:r>
            <a:r>
              <a:rPr lang="en-US" dirty="0" smtClean="0"/>
              <a:t> local</a:t>
            </a:r>
          </a:p>
          <a:p>
            <a:r>
              <a:rPr lang="en-US" dirty="0" err="1" smtClean="0"/>
              <a:t>Tv</a:t>
            </a:r>
            <a:r>
              <a:rPr lang="en-US" dirty="0" smtClean="0"/>
              <a:t> local</a:t>
            </a:r>
          </a:p>
          <a:p>
            <a:r>
              <a:rPr lang="en-US" dirty="0" err="1" smtClean="0"/>
              <a:t>Jornal</a:t>
            </a:r>
            <a:r>
              <a:rPr lang="en-US" dirty="0" smtClean="0"/>
              <a:t> </a:t>
            </a:r>
            <a:r>
              <a:rPr lang="en-US" dirty="0" err="1" smtClean="0"/>
              <a:t>impresso</a:t>
            </a:r>
            <a:r>
              <a:rPr lang="en-US" dirty="0" smtClean="0"/>
              <a:t> de </a:t>
            </a:r>
            <a:r>
              <a:rPr lang="en-US" dirty="0" err="1" smtClean="0"/>
              <a:t>Itapetininga</a:t>
            </a:r>
            <a:endParaRPr lang="en-US" dirty="0" smtClean="0"/>
          </a:p>
          <a:p>
            <a:r>
              <a:rPr lang="en-US" dirty="0" err="1" smtClean="0"/>
              <a:t>Imobiliária</a:t>
            </a:r>
            <a:r>
              <a:rPr lang="en-US" dirty="0" smtClean="0"/>
              <a:t> local</a:t>
            </a:r>
          </a:p>
          <a:p>
            <a:r>
              <a:rPr lang="en-US" dirty="0" err="1" smtClean="0"/>
              <a:t>Empresa</a:t>
            </a:r>
            <a:r>
              <a:rPr lang="en-US" dirty="0" smtClean="0"/>
              <a:t> de outdoor</a:t>
            </a:r>
          </a:p>
          <a:p>
            <a:r>
              <a:rPr lang="en-US" dirty="0" err="1" smtClean="0"/>
              <a:t>Empresa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r>
              <a:rPr lang="en-US" dirty="0" smtClean="0"/>
              <a:t> de </a:t>
            </a:r>
            <a:r>
              <a:rPr lang="en-US" dirty="0" err="1" smtClean="0"/>
              <a:t>mercado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assinatura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Assinatura</a:t>
            </a:r>
            <a:r>
              <a:rPr lang="en-US" dirty="0" smtClean="0"/>
              <a:t> </a:t>
            </a:r>
            <a:r>
              <a:rPr lang="en-US" dirty="0" err="1" smtClean="0"/>
              <a:t>grátis</a:t>
            </a:r>
            <a:endParaRPr lang="en-US" dirty="0" smtClean="0"/>
          </a:p>
          <a:p>
            <a:pPr lvl="1"/>
            <a:r>
              <a:rPr lang="en-US" dirty="0" err="1" smtClean="0"/>
              <a:t>Endereço</a:t>
            </a:r>
            <a:r>
              <a:rPr lang="en-US" dirty="0" smtClean="0"/>
              <a:t> no </a:t>
            </a:r>
            <a:r>
              <a:rPr lang="en-US" dirty="0" err="1" smtClean="0"/>
              <a:t>mapa</a:t>
            </a:r>
            <a:endParaRPr lang="en-US" dirty="0" smtClean="0"/>
          </a:p>
          <a:p>
            <a:r>
              <a:rPr lang="en-US" dirty="0" err="1" smtClean="0"/>
              <a:t>Assinatura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endParaRPr lang="en-US" dirty="0" smtClean="0"/>
          </a:p>
          <a:p>
            <a:pPr lvl="1"/>
            <a:r>
              <a:rPr lang="en-US" dirty="0" err="1" smtClean="0"/>
              <a:t>Telefone</a:t>
            </a:r>
            <a:r>
              <a:rPr lang="en-US" dirty="0" smtClean="0"/>
              <a:t> 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comerciais</a:t>
            </a:r>
            <a:endParaRPr lang="en-US" dirty="0" smtClean="0"/>
          </a:p>
          <a:p>
            <a:pPr lvl="1"/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exclusiva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ItapeMapa</a:t>
            </a:r>
            <a:endParaRPr lang="en-US" dirty="0" smtClean="0"/>
          </a:p>
          <a:p>
            <a:r>
              <a:rPr lang="en-US" dirty="0" err="1" smtClean="0"/>
              <a:t>Destaque</a:t>
            </a:r>
            <a:endParaRPr lang="en-US" dirty="0" smtClean="0"/>
          </a:p>
          <a:p>
            <a:pPr lvl="1"/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evidência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principal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ramo</a:t>
            </a:r>
            <a:r>
              <a:rPr lang="en-US" dirty="0" smtClean="0"/>
              <a:t> de </a:t>
            </a:r>
            <a:r>
              <a:rPr lang="en-US" dirty="0" err="1" smtClean="0"/>
              <a:t>atuação</a:t>
            </a:r>
            <a:r>
              <a:rPr lang="en-US" dirty="0" smtClean="0"/>
              <a:t> e </a:t>
            </a:r>
            <a:r>
              <a:rPr lang="en-US" dirty="0" err="1" smtClean="0"/>
              <a:t>destaque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Vantagens e benefícios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/>
              <a:t>Aumenta a visibilidade da marca</a:t>
            </a:r>
          </a:p>
          <a:p>
            <a:pPr lvl="0"/>
            <a:r>
              <a:rPr/>
              <a:t>Atingi público jovem</a:t>
            </a:r>
          </a:p>
          <a:p>
            <a:pPr lvl="0"/>
            <a:r>
              <a:rPr/>
              <a:t>Pode ser vista por pessoas de fora de Itapetininga</a:t>
            </a:r>
          </a:p>
          <a:p>
            <a:pPr lvl="0"/>
            <a:r>
              <a:rPr/>
              <a:t>Exposição em mídias, como:</a:t>
            </a:r>
          </a:p>
          <a:p>
            <a:pPr marL="742950" lvl="1"/>
            <a:r>
              <a:rPr/>
              <a:t>Google e Facebook</a:t>
            </a:r>
          </a:p>
          <a:p>
            <a:pPr marL="742950" lvl="1"/>
            <a:r>
              <a:rPr/>
              <a:t>Outdoor</a:t>
            </a:r>
          </a:p>
          <a:p>
            <a:pPr marL="742950" lvl="1"/>
            <a:r>
              <a:rPr/>
              <a:t>Jornal e revistas</a:t>
            </a:r>
          </a:p>
          <a:p>
            <a:pPr marL="742950" lvl="1"/>
            <a:r>
              <a:rPr/>
              <a:t>Panfleto</a:t>
            </a:r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354</Words>
  <Application>Microsoft Office PowerPoint</Application>
  <PresentationFormat>Apresentação na tela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Itapemapa.com.br</vt:lpstr>
      <vt:lpstr>O Projeto</vt:lpstr>
      <vt:lpstr>Modelo de Negócios</vt:lpstr>
      <vt:lpstr>Investimentos Previstos</vt:lpstr>
      <vt:lpstr>Kits de marketing para lojista</vt:lpstr>
      <vt:lpstr>Mapas</vt:lpstr>
      <vt:lpstr>Parcerias a vista</vt:lpstr>
      <vt:lpstr>Tipos de assinatura</vt:lpstr>
      <vt:lpstr>Vantagens e benefícios</vt:lpstr>
      <vt:lpstr>O que a empresa ganha</vt:lpstr>
      <vt:lpstr>Prêmio ItapeMapa</vt:lpstr>
      <vt:lpstr>Valores promocionais</vt:lpstr>
      <vt:lpstr>Central de atendimento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</dc:creator>
  <cp:lastModifiedBy>Francisco</cp:lastModifiedBy>
  <cp:revision>13</cp:revision>
  <dcterms:created xsi:type="dcterms:W3CDTF">2012-04-11T11:10:54Z</dcterms:created>
  <dcterms:modified xsi:type="dcterms:W3CDTF">2013-08-20T05:33:07Z</dcterms:modified>
</cp:coreProperties>
</file>