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9" r:id="rId4"/>
    <p:sldId id="262" r:id="rId5"/>
    <p:sldId id="260" r:id="rId6"/>
    <p:sldId id="263" r:id="rId7"/>
    <p:sldId id="261" r:id="rId8"/>
    <p:sldId id="264" r:id="rId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595" autoAdjust="0"/>
  </p:normalViewPr>
  <p:slideViewPr>
    <p:cSldViewPr>
      <p:cViewPr varScale="1">
        <p:scale>
          <a:sx n="83" d="100"/>
          <a:sy n="83" d="100"/>
        </p:scale>
        <p:origin x="-45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115E3D-80FF-48D1-8515-E8F8BFCA8E4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837BFDC5-E171-4723-8992-43C45A67C100}">
      <dgm:prSet phldrT="[Texto]"/>
      <dgm:spPr/>
      <dgm:t>
        <a:bodyPr/>
        <a:lstStyle/>
        <a:p>
          <a:r>
            <a:rPr lang="pt-BR" dirty="0" smtClean="0"/>
            <a:t>Constituição Federal de 1988</a:t>
          </a:r>
          <a:endParaRPr lang="pt-BR" dirty="0"/>
        </a:p>
      </dgm:t>
    </dgm:pt>
    <dgm:pt modelId="{6C3DC770-26E7-4B96-8760-17086437354D}" type="parTrans" cxnId="{95E37CE5-C263-434E-89E7-1B5AC93F67EF}">
      <dgm:prSet/>
      <dgm:spPr/>
      <dgm:t>
        <a:bodyPr/>
        <a:lstStyle/>
        <a:p>
          <a:endParaRPr lang="pt-BR"/>
        </a:p>
      </dgm:t>
    </dgm:pt>
    <dgm:pt modelId="{135DFDC7-ED3C-4F9F-8548-7E79A6FAEE4D}" type="sibTrans" cxnId="{95E37CE5-C263-434E-89E7-1B5AC93F67EF}">
      <dgm:prSet/>
      <dgm:spPr/>
      <dgm:t>
        <a:bodyPr/>
        <a:lstStyle/>
        <a:p>
          <a:endParaRPr lang="pt-BR"/>
        </a:p>
      </dgm:t>
    </dgm:pt>
    <dgm:pt modelId="{BCA59ABF-4D99-4869-9AC2-F932422C1300}">
      <dgm:prSet phldrT="[Texto]"/>
      <dgm:spPr/>
      <dgm:t>
        <a:bodyPr/>
        <a:lstStyle/>
        <a:p>
          <a:r>
            <a:rPr lang="pt-BR" b="1" i="1" dirty="0" smtClean="0"/>
            <a:t>“Artigo 5º: “Todos são iguais perante a lei, sem distinção de qualquer natureza, garantindo-se aos brasileiros e aos estrangeiros residentes no País a inviolabilidade do direito à vida, à liberdade, à igualdade, à segurança e à propriedade.”</a:t>
          </a:r>
          <a:endParaRPr lang="pt-BR" dirty="0"/>
        </a:p>
      </dgm:t>
    </dgm:pt>
    <dgm:pt modelId="{9CC42B08-6FD9-4500-B05E-CAA9015520DE}" type="parTrans" cxnId="{DC9EB26B-6C2E-42C7-9ADB-326C76D99716}">
      <dgm:prSet/>
      <dgm:spPr/>
      <dgm:t>
        <a:bodyPr/>
        <a:lstStyle/>
        <a:p>
          <a:endParaRPr lang="pt-BR"/>
        </a:p>
      </dgm:t>
    </dgm:pt>
    <dgm:pt modelId="{A8B0DB8C-DDAF-44EB-925C-F82365EB9B65}" type="sibTrans" cxnId="{DC9EB26B-6C2E-42C7-9ADB-326C76D99716}">
      <dgm:prSet/>
      <dgm:spPr/>
      <dgm:t>
        <a:bodyPr/>
        <a:lstStyle/>
        <a:p>
          <a:endParaRPr lang="pt-BR"/>
        </a:p>
      </dgm:t>
    </dgm:pt>
    <dgm:pt modelId="{A23479AB-953C-41C2-8FB1-22CC7419A864}">
      <dgm:prSet phldrT="[Texto]"/>
      <dgm:spPr/>
      <dgm:t>
        <a:bodyPr/>
        <a:lstStyle/>
        <a:p>
          <a:r>
            <a:rPr lang="pt-BR" b="1" i="1" dirty="0" smtClean="0"/>
            <a:t>“XXXVI-  A lei não prejudicará o direito adquirido, o ato jurídico perfeito e a coisa julgada;”</a:t>
          </a:r>
          <a:endParaRPr lang="pt-BR" dirty="0"/>
        </a:p>
      </dgm:t>
    </dgm:pt>
    <dgm:pt modelId="{B1FCED85-0225-4DBA-8011-992F5352B71A}" type="parTrans" cxnId="{E2D63F79-6CAD-4BCD-80D4-0DFCFF2AFCD1}">
      <dgm:prSet/>
      <dgm:spPr/>
      <dgm:t>
        <a:bodyPr/>
        <a:lstStyle/>
        <a:p>
          <a:endParaRPr lang="pt-BR"/>
        </a:p>
      </dgm:t>
    </dgm:pt>
    <dgm:pt modelId="{020F05B4-D47C-45E1-AFE8-92A3C1D1399B}" type="sibTrans" cxnId="{E2D63F79-6CAD-4BCD-80D4-0DFCFF2AFCD1}">
      <dgm:prSet/>
      <dgm:spPr/>
      <dgm:t>
        <a:bodyPr/>
        <a:lstStyle/>
        <a:p>
          <a:endParaRPr lang="pt-BR"/>
        </a:p>
      </dgm:t>
    </dgm:pt>
    <dgm:pt modelId="{EF835D22-8EDA-4E6F-8176-42AF9C4E103F}">
      <dgm:prSet phldrT="[Texto]"/>
      <dgm:spPr/>
      <dgm:t>
        <a:bodyPr/>
        <a:lstStyle/>
        <a:p>
          <a:r>
            <a:rPr lang="pt-BR" dirty="0" smtClean="0"/>
            <a:t>Lei de Introdução ao Código Civil (Decreto-Lei nº 4.657/42)</a:t>
          </a:r>
          <a:endParaRPr lang="pt-BR" dirty="0"/>
        </a:p>
      </dgm:t>
    </dgm:pt>
    <dgm:pt modelId="{16CC4D3A-7A9E-4CB1-B300-4F9EEFFE05B0}" type="parTrans" cxnId="{1AB0DC0A-73AE-4F00-8591-1C8E57D88CF0}">
      <dgm:prSet/>
      <dgm:spPr/>
      <dgm:t>
        <a:bodyPr/>
        <a:lstStyle/>
        <a:p>
          <a:endParaRPr lang="pt-BR"/>
        </a:p>
      </dgm:t>
    </dgm:pt>
    <dgm:pt modelId="{1A6C00C2-8299-47A9-9138-862B29E4266B}" type="sibTrans" cxnId="{1AB0DC0A-73AE-4F00-8591-1C8E57D88CF0}">
      <dgm:prSet/>
      <dgm:spPr/>
      <dgm:t>
        <a:bodyPr/>
        <a:lstStyle/>
        <a:p>
          <a:endParaRPr lang="pt-BR"/>
        </a:p>
      </dgm:t>
    </dgm:pt>
    <dgm:pt modelId="{F9B982FD-CB82-4F13-B7E4-43EE964D2B85}">
      <dgm:prSet phldrT="[Texto]"/>
      <dgm:spPr/>
      <dgm:t>
        <a:bodyPr/>
        <a:lstStyle/>
        <a:p>
          <a:r>
            <a:rPr lang="pt-BR" b="1" i="1" dirty="0" smtClean="0"/>
            <a:t>“Art. 6º. A lei em vigor terá efeito imediato e geral, respeitados o ato jurídico perfeito, o direito adquirido e a coisa julgada.</a:t>
          </a:r>
          <a:endParaRPr lang="pt-BR" dirty="0"/>
        </a:p>
      </dgm:t>
    </dgm:pt>
    <dgm:pt modelId="{FEB9C29D-2FAD-4210-8996-D04FFA38B73F}" type="parTrans" cxnId="{3B6C927B-B047-4EEC-89A8-58F8BFC04944}">
      <dgm:prSet/>
      <dgm:spPr/>
      <dgm:t>
        <a:bodyPr/>
        <a:lstStyle/>
        <a:p>
          <a:endParaRPr lang="pt-BR"/>
        </a:p>
      </dgm:t>
    </dgm:pt>
    <dgm:pt modelId="{AE3B4ED3-867A-4D11-BFDB-EE751EF7C10E}" type="sibTrans" cxnId="{3B6C927B-B047-4EEC-89A8-58F8BFC04944}">
      <dgm:prSet/>
      <dgm:spPr/>
      <dgm:t>
        <a:bodyPr/>
        <a:lstStyle/>
        <a:p>
          <a:endParaRPr lang="pt-BR"/>
        </a:p>
      </dgm:t>
    </dgm:pt>
    <dgm:pt modelId="{06910AB8-8DAA-4D30-ABB8-32194821432F}">
      <dgm:prSet phldrT="[Texto]"/>
      <dgm:spPr/>
      <dgm:t>
        <a:bodyPr/>
        <a:lstStyle/>
        <a:p>
          <a:r>
            <a:rPr lang="pt-BR" b="1" i="1" dirty="0" smtClean="0"/>
            <a:t>§ 2º. Consideram-se adquiridos assim os direitos que o seu titular, ou alguém por ele, possa exercer, como aqueles cujo começo do exercício tenha termo prefixo, ou condição preestabelecida inalterável, a arbítrio de outrem.</a:t>
          </a:r>
          <a:endParaRPr lang="pt-BR" dirty="0"/>
        </a:p>
      </dgm:t>
    </dgm:pt>
    <dgm:pt modelId="{027C62AB-3EF1-4FEE-A6D8-A7720ADBD540}" type="parTrans" cxnId="{AB97073E-9434-4161-BCCE-171744D02264}">
      <dgm:prSet/>
      <dgm:spPr/>
      <dgm:t>
        <a:bodyPr/>
        <a:lstStyle/>
        <a:p>
          <a:endParaRPr lang="pt-BR"/>
        </a:p>
      </dgm:t>
    </dgm:pt>
    <dgm:pt modelId="{672B3246-2223-4667-9FC7-92EC64B036B9}" type="sibTrans" cxnId="{AB97073E-9434-4161-BCCE-171744D02264}">
      <dgm:prSet/>
      <dgm:spPr/>
      <dgm:t>
        <a:bodyPr/>
        <a:lstStyle/>
        <a:p>
          <a:endParaRPr lang="pt-BR"/>
        </a:p>
      </dgm:t>
    </dgm:pt>
    <dgm:pt modelId="{B12B5172-D396-496A-9516-059A19F5DF9E}">
      <dgm:prSet phldrT="[Texto]"/>
      <dgm:spPr/>
      <dgm:t>
        <a:bodyPr/>
        <a:lstStyle/>
        <a:p>
          <a:r>
            <a:rPr lang="pt-BR" b="1" i="1" dirty="0" smtClean="0"/>
            <a:t>§ 3º. Chama-se coisa julgada ou caso julgado a decisão judicial de que já não caiba recurso.”</a:t>
          </a:r>
          <a:endParaRPr lang="pt-BR" dirty="0"/>
        </a:p>
      </dgm:t>
    </dgm:pt>
    <dgm:pt modelId="{F211E3BF-A10D-44B3-887A-9023459F9899}" type="parTrans" cxnId="{8F064056-DC10-440E-BCAE-33AE4E5D381E}">
      <dgm:prSet/>
      <dgm:spPr/>
      <dgm:t>
        <a:bodyPr/>
        <a:lstStyle/>
        <a:p>
          <a:endParaRPr lang="pt-BR"/>
        </a:p>
      </dgm:t>
    </dgm:pt>
    <dgm:pt modelId="{1EBCF3C8-0005-401A-AA58-72F7D177FC68}" type="sibTrans" cxnId="{8F064056-DC10-440E-BCAE-33AE4E5D381E}">
      <dgm:prSet/>
      <dgm:spPr/>
      <dgm:t>
        <a:bodyPr/>
        <a:lstStyle/>
        <a:p>
          <a:endParaRPr lang="pt-BR"/>
        </a:p>
      </dgm:t>
    </dgm:pt>
    <dgm:pt modelId="{FA9AB394-2E26-4569-8E33-029EDCF3C0B0}">
      <dgm:prSet phldrT="[Texto]"/>
      <dgm:spPr/>
      <dgm:t>
        <a:bodyPr/>
        <a:lstStyle/>
        <a:p>
          <a:endParaRPr lang="pt-BR" dirty="0"/>
        </a:p>
      </dgm:t>
    </dgm:pt>
    <dgm:pt modelId="{8AC68349-B914-4F20-A950-61038517FF67}" type="parTrans" cxnId="{D20C5C8D-47ED-408B-AC86-FBB046E59152}">
      <dgm:prSet/>
      <dgm:spPr/>
    </dgm:pt>
    <dgm:pt modelId="{F7D5215B-AEAB-4965-8B75-DA145846A90E}" type="sibTrans" cxnId="{D20C5C8D-47ED-408B-AC86-FBB046E59152}">
      <dgm:prSet/>
      <dgm:spPr/>
    </dgm:pt>
    <dgm:pt modelId="{16E44EA6-B6AF-4876-90D5-D9CFC74D2788}">
      <dgm:prSet phldrT="[Texto]"/>
      <dgm:spPr/>
      <dgm:t>
        <a:bodyPr/>
        <a:lstStyle/>
        <a:p>
          <a:endParaRPr lang="pt-BR" dirty="0"/>
        </a:p>
      </dgm:t>
    </dgm:pt>
    <dgm:pt modelId="{550C7367-8279-42C8-BC49-8C79C478FCF6}" type="parTrans" cxnId="{ABC5A6AA-0E49-47BC-B297-5CCE640BA924}">
      <dgm:prSet/>
      <dgm:spPr/>
    </dgm:pt>
    <dgm:pt modelId="{4834EC21-DC73-42E8-8AA7-34BF03C48CEA}" type="sibTrans" cxnId="{ABC5A6AA-0E49-47BC-B297-5CCE640BA924}">
      <dgm:prSet/>
      <dgm:spPr/>
    </dgm:pt>
    <dgm:pt modelId="{EA37F5DF-218F-4923-81AD-E1AC639DA462}">
      <dgm:prSet phldrT="[Texto]"/>
      <dgm:spPr/>
      <dgm:t>
        <a:bodyPr/>
        <a:lstStyle/>
        <a:p>
          <a:endParaRPr lang="pt-BR" dirty="0"/>
        </a:p>
      </dgm:t>
    </dgm:pt>
    <dgm:pt modelId="{B466BE45-ADA1-46A4-8BD6-050E4272F3CA}" type="parTrans" cxnId="{5AE85871-358E-4714-BB5D-2CE082C22C71}">
      <dgm:prSet/>
      <dgm:spPr/>
    </dgm:pt>
    <dgm:pt modelId="{F1E1823F-B030-448C-AF03-06DADAA0BC89}" type="sibTrans" cxnId="{5AE85871-358E-4714-BB5D-2CE082C22C71}">
      <dgm:prSet/>
      <dgm:spPr/>
    </dgm:pt>
    <dgm:pt modelId="{D40F17E1-F116-4666-A994-4A48EA715C7C}" type="pres">
      <dgm:prSet presAssocID="{E0115E3D-80FF-48D1-8515-E8F8BFCA8E40}" presName="Name0" presStyleCnt="0">
        <dgm:presLayoutVars>
          <dgm:dir/>
          <dgm:animLvl val="lvl"/>
          <dgm:resizeHandles val="exact"/>
        </dgm:presLayoutVars>
      </dgm:prSet>
      <dgm:spPr/>
    </dgm:pt>
    <dgm:pt modelId="{367C00BF-9EF1-4D2D-B3B8-18137698659E}" type="pres">
      <dgm:prSet presAssocID="{837BFDC5-E171-4723-8992-43C45A67C100}" presName="composite" presStyleCnt="0"/>
      <dgm:spPr/>
    </dgm:pt>
    <dgm:pt modelId="{2B67398B-5068-4ACF-8F62-24F78DA735A7}" type="pres">
      <dgm:prSet presAssocID="{837BFDC5-E171-4723-8992-43C45A67C100}" presName="parTx" presStyleLbl="alignNode1" presStyleIdx="0" presStyleCnt="2">
        <dgm:presLayoutVars>
          <dgm:chMax val="0"/>
          <dgm:chPref val="0"/>
          <dgm:bulletEnabled val="1"/>
        </dgm:presLayoutVars>
      </dgm:prSet>
      <dgm:spPr/>
      <dgm:t>
        <a:bodyPr/>
        <a:lstStyle/>
        <a:p>
          <a:endParaRPr lang="pt-BR"/>
        </a:p>
      </dgm:t>
    </dgm:pt>
    <dgm:pt modelId="{1B3F8536-B780-4A1A-9DC0-3DF5DCAA7A0A}" type="pres">
      <dgm:prSet presAssocID="{837BFDC5-E171-4723-8992-43C45A67C100}" presName="desTx" presStyleLbl="alignAccFollowNode1" presStyleIdx="0" presStyleCnt="2">
        <dgm:presLayoutVars>
          <dgm:bulletEnabled val="1"/>
        </dgm:presLayoutVars>
      </dgm:prSet>
      <dgm:spPr/>
      <dgm:t>
        <a:bodyPr/>
        <a:lstStyle/>
        <a:p>
          <a:endParaRPr lang="pt-BR"/>
        </a:p>
      </dgm:t>
    </dgm:pt>
    <dgm:pt modelId="{04409816-E620-484B-93F5-261A6D3D9A74}" type="pres">
      <dgm:prSet presAssocID="{135DFDC7-ED3C-4F9F-8548-7E79A6FAEE4D}" presName="space" presStyleCnt="0"/>
      <dgm:spPr/>
    </dgm:pt>
    <dgm:pt modelId="{F5209040-C92F-4418-B51D-763DC77727E9}" type="pres">
      <dgm:prSet presAssocID="{EF835D22-8EDA-4E6F-8176-42AF9C4E103F}" presName="composite" presStyleCnt="0"/>
      <dgm:spPr/>
    </dgm:pt>
    <dgm:pt modelId="{C0435739-56C5-45C1-BE20-A317CA1F46F6}" type="pres">
      <dgm:prSet presAssocID="{EF835D22-8EDA-4E6F-8176-42AF9C4E103F}" presName="parTx" presStyleLbl="alignNode1" presStyleIdx="1" presStyleCnt="2">
        <dgm:presLayoutVars>
          <dgm:chMax val="0"/>
          <dgm:chPref val="0"/>
          <dgm:bulletEnabled val="1"/>
        </dgm:presLayoutVars>
      </dgm:prSet>
      <dgm:spPr/>
      <dgm:t>
        <a:bodyPr/>
        <a:lstStyle/>
        <a:p>
          <a:endParaRPr lang="pt-BR"/>
        </a:p>
      </dgm:t>
    </dgm:pt>
    <dgm:pt modelId="{ABF45AD6-46DC-4CED-BC3B-752612B4AE4F}" type="pres">
      <dgm:prSet presAssocID="{EF835D22-8EDA-4E6F-8176-42AF9C4E103F}" presName="desTx" presStyleLbl="alignAccFollowNode1" presStyleIdx="1" presStyleCnt="2">
        <dgm:presLayoutVars>
          <dgm:bulletEnabled val="1"/>
        </dgm:presLayoutVars>
      </dgm:prSet>
      <dgm:spPr/>
      <dgm:t>
        <a:bodyPr/>
        <a:lstStyle/>
        <a:p>
          <a:endParaRPr lang="pt-BR"/>
        </a:p>
      </dgm:t>
    </dgm:pt>
  </dgm:ptLst>
  <dgm:cxnLst>
    <dgm:cxn modelId="{ABC5A6AA-0E49-47BC-B297-5CCE640BA924}" srcId="{EF835D22-8EDA-4E6F-8176-42AF9C4E103F}" destId="{16E44EA6-B6AF-4876-90D5-D9CFC74D2788}" srcOrd="1" destOrd="0" parTransId="{550C7367-8279-42C8-BC49-8C79C478FCF6}" sibTransId="{4834EC21-DC73-42E8-8AA7-34BF03C48CEA}"/>
    <dgm:cxn modelId="{AB97073E-9434-4161-BCCE-171744D02264}" srcId="{EF835D22-8EDA-4E6F-8176-42AF9C4E103F}" destId="{06910AB8-8DAA-4D30-ABB8-32194821432F}" srcOrd="2" destOrd="0" parTransId="{027C62AB-3EF1-4FEE-A6D8-A7720ADBD540}" sibTransId="{672B3246-2223-4667-9FC7-92EC64B036B9}"/>
    <dgm:cxn modelId="{FED0900B-F727-463D-839F-41D1CB68955E}" type="presOf" srcId="{EA37F5DF-218F-4923-81AD-E1AC639DA462}" destId="{ABF45AD6-46DC-4CED-BC3B-752612B4AE4F}" srcOrd="0" destOrd="3" presId="urn:microsoft.com/office/officeart/2005/8/layout/hList1"/>
    <dgm:cxn modelId="{B21471DA-BB55-4C91-B0F2-FD3DF9FCE953}" type="presOf" srcId="{16E44EA6-B6AF-4876-90D5-D9CFC74D2788}" destId="{ABF45AD6-46DC-4CED-BC3B-752612B4AE4F}" srcOrd="0" destOrd="1" presId="urn:microsoft.com/office/officeart/2005/8/layout/hList1"/>
    <dgm:cxn modelId="{AAA3067D-E3E2-4749-979C-9A119F3E5CFA}" type="presOf" srcId="{EF835D22-8EDA-4E6F-8176-42AF9C4E103F}" destId="{C0435739-56C5-45C1-BE20-A317CA1F46F6}" srcOrd="0" destOrd="0" presId="urn:microsoft.com/office/officeart/2005/8/layout/hList1"/>
    <dgm:cxn modelId="{01969E09-BA87-4897-8769-68CE3720CD47}" type="presOf" srcId="{837BFDC5-E171-4723-8992-43C45A67C100}" destId="{2B67398B-5068-4ACF-8F62-24F78DA735A7}" srcOrd="0" destOrd="0" presId="urn:microsoft.com/office/officeart/2005/8/layout/hList1"/>
    <dgm:cxn modelId="{36323C1F-6366-4BB3-9994-84CC94451899}" type="presOf" srcId="{FA9AB394-2E26-4569-8E33-029EDCF3C0B0}" destId="{1B3F8536-B780-4A1A-9DC0-3DF5DCAA7A0A}" srcOrd="0" destOrd="1" presId="urn:microsoft.com/office/officeart/2005/8/layout/hList1"/>
    <dgm:cxn modelId="{1AB0DC0A-73AE-4F00-8591-1C8E57D88CF0}" srcId="{E0115E3D-80FF-48D1-8515-E8F8BFCA8E40}" destId="{EF835D22-8EDA-4E6F-8176-42AF9C4E103F}" srcOrd="1" destOrd="0" parTransId="{16CC4D3A-7A9E-4CB1-B300-4F9EEFFE05B0}" sibTransId="{1A6C00C2-8299-47A9-9138-862B29E4266B}"/>
    <dgm:cxn modelId="{BB4CF226-DA23-4A24-A383-91E276380C96}" type="presOf" srcId="{B12B5172-D396-496A-9516-059A19F5DF9E}" destId="{ABF45AD6-46DC-4CED-BC3B-752612B4AE4F}" srcOrd="0" destOrd="4" presId="urn:microsoft.com/office/officeart/2005/8/layout/hList1"/>
    <dgm:cxn modelId="{D20C5C8D-47ED-408B-AC86-FBB046E59152}" srcId="{837BFDC5-E171-4723-8992-43C45A67C100}" destId="{FA9AB394-2E26-4569-8E33-029EDCF3C0B0}" srcOrd="1" destOrd="0" parTransId="{8AC68349-B914-4F20-A950-61038517FF67}" sibTransId="{F7D5215B-AEAB-4965-8B75-DA145846A90E}"/>
    <dgm:cxn modelId="{55332149-FD2A-4507-B5AA-3580EDE3DC28}" type="presOf" srcId="{E0115E3D-80FF-48D1-8515-E8F8BFCA8E40}" destId="{D40F17E1-F116-4666-A994-4A48EA715C7C}" srcOrd="0" destOrd="0" presId="urn:microsoft.com/office/officeart/2005/8/layout/hList1"/>
    <dgm:cxn modelId="{456A11F4-D895-4164-A16A-FA963428AA2A}" type="presOf" srcId="{A23479AB-953C-41C2-8FB1-22CC7419A864}" destId="{1B3F8536-B780-4A1A-9DC0-3DF5DCAA7A0A}" srcOrd="0" destOrd="2" presId="urn:microsoft.com/office/officeart/2005/8/layout/hList1"/>
    <dgm:cxn modelId="{E2D63F79-6CAD-4BCD-80D4-0DFCFF2AFCD1}" srcId="{837BFDC5-E171-4723-8992-43C45A67C100}" destId="{A23479AB-953C-41C2-8FB1-22CC7419A864}" srcOrd="2" destOrd="0" parTransId="{B1FCED85-0225-4DBA-8011-992F5352B71A}" sibTransId="{020F05B4-D47C-45E1-AFE8-92A3C1D1399B}"/>
    <dgm:cxn modelId="{8F064056-DC10-440E-BCAE-33AE4E5D381E}" srcId="{EF835D22-8EDA-4E6F-8176-42AF9C4E103F}" destId="{B12B5172-D396-496A-9516-059A19F5DF9E}" srcOrd="4" destOrd="0" parTransId="{F211E3BF-A10D-44B3-887A-9023459F9899}" sibTransId="{1EBCF3C8-0005-401A-AA58-72F7D177FC68}"/>
    <dgm:cxn modelId="{6106F77B-DFEF-405B-9827-1EE650697F6B}" type="presOf" srcId="{BCA59ABF-4D99-4869-9AC2-F932422C1300}" destId="{1B3F8536-B780-4A1A-9DC0-3DF5DCAA7A0A}" srcOrd="0" destOrd="0" presId="urn:microsoft.com/office/officeart/2005/8/layout/hList1"/>
    <dgm:cxn modelId="{8B07923B-502F-41CC-98CA-003EBA9926B4}" type="presOf" srcId="{06910AB8-8DAA-4D30-ABB8-32194821432F}" destId="{ABF45AD6-46DC-4CED-BC3B-752612B4AE4F}" srcOrd="0" destOrd="2" presId="urn:microsoft.com/office/officeart/2005/8/layout/hList1"/>
    <dgm:cxn modelId="{496972A1-FEC8-4E32-B2EF-5F578ECEEC06}" type="presOf" srcId="{F9B982FD-CB82-4F13-B7E4-43EE964D2B85}" destId="{ABF45AD6-46DC-4CED-BC3B-752612B4AE4F}" srcOrd="0" destOrd="0" presId="urn:microsoft.com/office/officeart/2005/8/layout/hList1"/>
    <dgm:cxn modelId="{5AE85871-358E-4714-BB5D-2CE082C22C71}" srcId="{EF835D22-8EDA-4E6F-8176-42AF9C4E103F}" destId="{EA37F5DF-218F-4923-81AD-E1AC639DA462}" srcOrd="3" destOrd="0" parTransId="{B466BE45-ADA1-46A4-8BD6-050E4272F3CA}" sibTransId="{F1E1823F-B030-448C-AF03-06DADAA0BC89}"/>
    <dgm:cxn modelId="{3B6C927B-B047-4EEC-89A8-58F8BFC04944}" srcId="{EF835D22-8EDA-4E6F-8176-42AF9C4E103F}" destId="{F9B982FD-CB82-4F13-B7E4-43EE964D2B85}" srcOrd="0" destOrd="0" parTransId="{FEB9C29D-2FAD-4210-8996-D04FFA38B73F}" sibTransId="{AE3B4ED3-867A-4D11-BFDB-EE751EF7C10E}"/>
    <dgm:cxn modelId="{DC9EB26B-6C2E-42C7-9ADB-326C76D99716}" srcId="{837BFDC5-E171-4723-8992-43C45A67C100}" destId="{BCA59ABF-4D99-4869-9AC2-F932422C1300}" srcOrd="0" destOrd="0" parTransId="{9CC42B08-6FD9-4500-B05E-CAA9015520DE}" sibTransId="{A8B0DB8C-DDAF-44EB-925C-F82365EB9B65}"/>
    <dgm:cxn modelId="{95E37CE5-C263-434E-89E7-1B5AC93F67EF}" srcId="{E0115E3D-80FF-48D1-8515-E8F8BFCA8E40}" destId="{837BFDC5-E171-4723-8992-43C45A67C100}" srcOrd="0" destOrd="0" parTransId="{6C3DC770-26E7-4B96-8760-17086437354D}" sibTransId="{135DFDC7-ED3C-4F9F-8548-7E79A6FAEE4D}"/>
    <dgm:cxn modelId="{D2CB15BD-DFD0-4816-8F7E-884EE64A1B4D}" type="presParOf" srcId="{D40F17E1-F116-4666-A994-4A48EA715C7C}" destId="{367C00BF-9EF1-4D2D-B3B8-18137698659E}" srcOrd="0" destOrd="0" presId="urn:microsoft.com/office/officeart/2005/8/layout/hList1"/>
    <dgm:cxn modelId="{FCD774AC-87D6-4881-8448-DAABE2D9606C}" type="presParOf" srcId="{367C00BF-9EF1-4D2D-B3B8-18137698659E}" destId="{2B67398B-5068-4ACF-8F62-24F78DA735A7}" srcOrd="0" destOrd="0" presId="urn:microsoft.com/office/officeart/2005/8/layout/hList1"/>
    <dgm:cxn modelId="{FFA905D3-8F75-45B1-82E2-1E37357BCD86}" type="presParOf" srcId="{367C00BF-9EF1-4D2D-B3B8-18137698659E}" destId="{1B3F8536-B780-4A1A-9DC0-3DF5DCAA7A0A}" srcOrd="1" destOrd="0" presId="urn:microsoft.com/office/officeart/2005/8/layout/hList1"/>
    <dgm:cxn modelId="{E550D7C3-389B-43EE-BF58-7C0D07DD21C8}" type="presParOf" srcId="{D40F17E1-F116-4666-A994-4A48EA715C7C}" destId="{04409816-E620-484B-93F5-261A6D3D9A74}" srcOrd="1" destOrd="0" presId="urn:microsoft.com/office/officeart/2005/8/layout/hList1"/>
    <dgm:cxn modelId="{A6266652-7498-43CD-9898-A605E7520F4F}" type="presParOf" srcId="{D40F17E1-F116-4666-A994-4A48EA715C7C}" destId="{F5209040-C92F-4418-B51D-763DC77727E9}" srcOrd="2" destOrd="0" presId="urn:microsoft.com/office/officeart/2005/8/layout/hList1"/>
    <dgm:cxn modelId="{81B46ED4-935A-4E9C-8B55-F4BE60AEC589}" type="presParOf" srcId="{F5209040-C92F-4418-B51D-763DC77727E9}" destId="{C0435739-56C5-45C1-BE20-A317CA1F46F6}" srcOrd="0" destOrd="0" presId="urn:microsoft.com/office/officeart/2005/8/layout/hList1"/>
    <dgm:cxn modelId="{C1A779B0-2104-473D-B935-2AB3B9D89C9E}" type="presParOf" srcId="{F5209040-C92F-4418-B51D-763DC77727E9}" destId="{ABF45AD6-46DC-4CED-BC3B-752612B4AE4F}"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0" name="Triângulo retângulo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ítulo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pt-BR" smtClean="0"/>
              <a:t>Clique para editar o estilo do título mestre</a:t>
            </a:r>
            <a:endParaRPr kumimoji="0" lang="en-US"/>
          </a:p>
        </p:txBody>
      </p:sp>
      <p:sp>
        <p:nvSpPr>
          <p:cNvPr id="17" name="Subtítulo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pt-BR" smtClean="0"/>
              <a:t>Clique para editar o estilo do subtítulo mestre</a:t>
            </a:r>
            <a:endParaRPr kumimoji="0" lang="en-US"/>
          </a:p>
        </p:txBody>
      </p:sp>
      <p:grpSp>
        <p:nvGrpSpPr>
          <p:cNvPr id="2" name="Grupo 1"/>
          <p:cNvGrpSpPr/>
          <p:nvPr/>
        </p:nvGrpSpPr>
        <p:grpSpPr>
          <a:xfrm>
            <a:off x="-3765" y="4953000"/>
            <a:ext cx="9147765" cy="1912088"/>
            <a:chOff x="-3765" y="4832896"/>
            <a:chExt cx="9147765" cy="2032192"/>
          </a:xfrm>
        </p:grpSpPr>
        <p:sp>
          <p:nvSpPr>
            <p:cNvPr id="7" name="Forma liv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a liv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a liv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ector reto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ço Reservado para Data 29"/>
          <p:cNvSpPr>
            <a:spLocks noGrp="1"/>
          </p:cNvSpPr>
          <p:nvPr>
            <p:ph type="dt" sz="half" idx="10"/>
          </p:nvPr>
        </p:nvSpPr>
        <p:spPr/>
        <p:txBody>
          <a:bodyPr/>
          <a:lstStyle>
            <a:lvl1pPr>
              <a:defRPr>
                <a:solidFill>
                  <a:srgbClr val="FFFFFF"/>
                </a:solidFill>
              </a:defRPr>
            </a:lvl1pPr>
            <a:extLst/>
          </a:lstStyle>
          <a:p>
            <a:fld id="{CF340A2A-2AA1-4FBD-8704-6CC3B26DD957}" type="datetimeFigureOut">
              <a:rPr lang="pt-BR" smtClean="0"/>
              <a:t>20/11/2007</a:t>
            </a:fld>
            <a:endParaRPr lang="pt-BR"/>
          </a:p>
        </p:txBody>
      </p:sp>
      <p:sp>
        <p:nvSpPr>
          <p:cNvPr id="19" name="Espaço Reservado para Rodapé 18"/>
          <p:cNvSpPr>
            <a:spLocks noGrp="1"/>
          </p:cNvSpPr>
          <p:nvPr>
            <p:ph type="ftr" sz="quarter" idx="11"/>
          </p:nvPr>
        </p:nvSpPr>
        <p:spPr/>
        <p:txBody>
          <a:bodyPr/>
          <a:lstStyle>
            <a:lvl1pPr>
              <a:defRPr>
                <a:solidFill>
                  <a:schemeClr val="accent1">
                    <a:tint val="20000"/>
                  </a:schemeClr>
                </a:solidFill>
              </a:defRPr>
            </a:lvl1pPr>
            <a:extLst/>
          </a:lstStyle>
          <a:p>
            <a:endParaRPr lang="pt-BR"/>
          </a:p>
        </p:txBody>
      </p:sp>
      <p:sp>
        <p:nvSpPr>
          <p:cNvPr id="27" name="Espaço Reservado para Número de Slide 26"/>
          <p:cNvSpPr>
            <a:spLocks noGrp="1"/>
          </p:cNvSpPr>
          <p:nvPr>
            <p:ph type="sldNum" sz="quarter" idx="12"/>
          </p:nvPr>
        </p:nvSpPr>
        <p:spPr/>
        <p:txBody>
          <a:bodyPr/>
          <a:lstStyle>
            <a:lvl1pPr>
              <a:defRPr>
                <a:solidFill>
                  <a:srgbClr val="FFFFFF"/>
                </a:solidFill>
              </a:defRPr>
            </a:lvl1pPr>
            <a:extLst/>
          </a:lstStyle>
          <a:p>
            <a:fld id="{D2DD32A6-E78C-4019-834C-B1EF1644327A}"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CF340A2A-2AA1-4FBD-8704-6CC3B26DD957}" type="datetimeFigureOut">
              <a:rPr lang="pt-BR" smtClean="0"/>
              <a:t>21/11/2007</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D2DD32A6-E78C-4019-834C-B1EF1644327A}"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44013" y="274640"/>
            <a:ext cx="1777470" cy="5592761"/>
          </a:xfrm>
        </p:spPr>
        <p:txBody>
          <a:bodyPr vert="eaVert"/>
          <a:lstStyle>
            <a:extLs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CF340A2A-2AA1-4FBD-8704-6CC3B26DD957}" type="datetimeFigureOut">
              <a:rPr lang="pt-BR" smtClean="0"/>
              <a:t>21/11/2007</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D2DD32A6-E78C-4019-834C-B1EF1644327A}"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CF340A2A-2AA1-4FBD-8704-6CC3B26DD957}" type="datetimeFigureOut">
              <a:rPr lang="pt-BR" smtClean="0"/>
              <a:t>21/11/2007</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D2DD32A6-E78C-4019-834C-B1EF1644327A}" type="slidenum">
              <a:rPr lang="pt-BR" smtClean="0"/>
              <a:t>‹nº›</a:t>
            </a:fld>
            <a:endParaRPr lang="pt-BR"/>
          </a:p>
        </p:txBody>
      </p:sp>
      <p:sp>
        <p:nvSpPr>
          <p:cNvPr id="7" name="Título 6"/>
          <p:cNvSpPr>
            <a:spLocks noGrp="1"/>
          </p:cNvSpPr>
          <p:nvPr>
            <p:ph type="title"/>
          </p:nvPr>
        </p:nvSpPr>
        <p:spPr/>
        <p:txBody>
          <a:bodyPr rtlCol="0"/>
          <a:lstStyle>
            <a:extLst/>
          </a:lstStyle>
          <a:p>
            <a:r>
              <a:rPr kumimoji="0" lang="pt-BR" smtClean="0"/>
              <a:t>Clique para editar o estilo do título mestre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p:txBody>
          <a:bodyPr/>
          <a:lstStyle>
            <a:extLst/>
          </a:lstStyle>
          <a:p>
            <a:fld id="{CF340A2A-2AA1-4FBD-8704-6CC3B26DD957}" type="datetimeFigureOut">
              <a:rPr lang="pt-BR" smtClean="0"/>
              <a:t>21/11/2007</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D2DD32A6-E78C-4019-834C-B1EF1644327A}" type="slidenum">
              <a:rPr lang="pt-BR" smtClean="0"/>
              <a:t>‹nº›</a:t>
            </a:fld>
            <a:endParaRPr lang="pt-BR"/>
          </a:p>
        </p:txBody>
      </p:sp>
      <p:sp>
        <p:nvSpPr>
          <p:cNvPr id="7" name="Divisa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Divisa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bg>
      <p:bgRef idx="1002">
        <a:schemeClr val="bg1"/>
      </p:bgRef>
    </p:bg>
    <p:spTree>
      <p:nvGrpSpPr>
        <p:cNvPr id="1" name=""/>
        <p:cNvGrpSpPr/>
        <p:nvPr/>
      </p:nvGrpSpPr>
      <p:grpSpPr>
        <a:xfrm>
          <a:off x="0" y="0"/>
          <a:ext cx="0" cy="0"/>
          <a:chOff x="0" y="0"/>
          <a:chExt cx="0" cy="0"/>
        </a:xfrm>
      </p:grpSpPr>
      <p:sp>
        <p:nvSpPr>
          <p:cNvPr id="3" name="Espaço Reservado para Conteúdo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extLst/>
          </a:lstStyle>
          <a:p>
            <a:fld id="{CF340A2A-2AA1-4FBD-8704-6CC3B26DD957}" type="datetimeFigureOut">
              <a:rPr lang="pt-BR" smtClean="0"/>
              <a:t>21/11/2007</a:t>
            </a:fld>
            <a:endParaRPr lang="pt-BR"/>
          </a:p>
        </p:txBody>
      </p:sp>
      <p:sp>
        <p:nvSpPr>
          <p:cNvPr id="6" name="Espaço Reservado para Rodapé 5"/>
          <p:cNvSpPr>
            <a:spLocks noGrp="1"/>
          </p:cNvSpPr>
          <p:nvPr>
            <p:ph type="ftr" sz="quarter" idx="11"/>
          </p:nvPr>
        </p:nvSpPr>
        <p:spPr/>
        <p:txBody>
          <a:bodyPr/>
          <a:lstStyle>
            <a:extLst/>
          </a:lstStyle>
          <a:p>
            <a:endParaRPr lang="pt-BR"/>
          </a:p>
        </p:txBody>
      </p:sp>
      <p:sp>
        <p:nvSpPr>
          <p:cNvPr id="7" name="Espaço Reservado para Número de Slide 6"/>
          <p:cNvSpPr>
            <a:spLocks noGrp="1"/>
          </p:cNvSpPr>
          <p:nvPr>
            <p:ph type="sldNum" sz="quarter" idx="12"/>
          </p:nvPr>
        </p:nvSpPr>
        <p:spPr/>
        <p:txBody>
          <a:bodyPr/>
          <a:lstStyle>
            <a:extLst/>
          </a:lstStyle>
          <a:p>
            <a:fld id="{D2DD32A6-E78C-4019-834C-B1EF1644327A}" type="slidenum">
              <a:rPr lang="pt-BR" smtClean="0"/>
              <a:t>‹nº›</a:t>
            </a:fld>
            <a:endParaRPr lang="pt-BR"/>
          </a:p>
        </p:txBody>
      </p:sp>
      <p:sp>
        <p:nvSpPr>
          <p:cNvPr id="8" name="Título 7"/>
          <p:cNvSpPr>
            <a:spLocks noGrp="1"/>
          </p:cNvSpPr>
          <p:nvPr>
            <p:ph type="title"/>
          </p:nvPr>
        </p:nvSpPr>
        <p:spPr/>
        <p:txBody>
          <a:bodyPr rtlCol="0"/>
          <a:lstStyle>
            <a:extLst/>
          </a:lstStyle>
          <a:p>
            <a:r>
              <a:rPr kumimoji="0" lang="pt-BR" smtClean="0"/>
              <a:t>Clique para editar o estilo do título mestre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8229600" cy="1143000"/>
          </a:xfrm>
        </p:spPr>
        <p:txBody>
          <a:bodyPr anchor="ctr"/>
          <a:lstStyle>
            <a:lvl1pPr>
              <a:defRPr/>
            </a:lvl1pPr>
            <a:extLst/>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smtClean="0"/>
              <a:t>Clique para editar os estilos do texto mestre</a:t>
            </a:r>
          </a:p>
        </p:txBody>
      </p:sp>
      <p:sp>
        <p:nvSpPr>
          <p:cNvPr id="4" name="Espaço Reservado para Texto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smtClean="0"/>
              <a:t>Clique para editar os estilos do texto mestre</a:t>
            </a:r>
          </a:p>
        </p:txBody>
      </p:sp>
      <p:sp>
        <p:nvSpPr>
          <p:cNvPr id="5" name="Espaço Reservado para Conteúdo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6" name="Espaço Reservado para Conteúdo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0"/>
          </p:nvPr>
        </p:nvSpPr>
        <p:spPr/>
        <p:txBody>
          <a:bodyPr/>
          <a:lstStyle>
            <a:extLst/>
          </a:lstStyle>
          <a:p>
            <a:fld id="{CF340A2A-2AA1-4FBD-8704-6CC3B26DD957}" type="datetimeFigureOut">
              <a:rPr lang="pt-BR" smtClean="0"/>
              <a:t>21/11/2007</a:t>
            </a:fld>
            <a:endParaRPr lang="pt-BR"/>
          </a:p>
        </p:txBody>
      </p:sp>
      <p:sp>
        <p:nvSpPr>
          <p:cNvPr id="8" name="Espaço Reservado para Rodapé 7"/>
          <p:cNvSpPr>
            <a:spLocks noGrp="1"/>
          </p:cNvSpPr>
          <p:nvPr>
            <p:ph type="ftr" sz="quarter" idx="11"/>
          </p:nvPr>
        </p:nvSpPr>
        <p:spPr/>
        <p:txBody>
          <a:bodyPr/>
          <a:lstStyle>
            <a:extLst/>
          </a:lstStyle>
          <a:p>
            <a:endParaRPr lang="pt-BR"/>
          </a:p>
        </p:txBody>
      </p:sp>
      <p:sp>
        <p:nvSpPr>
          <p:cNvPr id="9" name="Espaço Reservado para Número de Slide 8"/>
          <p:cNvSpPr>
            <a:spLocks noGrp="1"/>
          </p:cNvSpPr>
          <p:nvPr>
            <p:ph type="sldNum" sz="quarter" idx="12"/>
          </p:nvPr>
        </p:nvSpPr>
        <p:spPr/>
        <p:txBody>
          <a:bodyPr/>
          <a:lstStyle>
            <a:extLst/>
          </a:lstStyle>
          <a:p>
            <a:fld id="{D2DD32A6-E78C-4019-834C-B1EF1644327A}" type="slidenum">
              <a:rPr lang="pt-BR" smtClean="0"/>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bg>
      <p:bgRef idx="1002">
        <a:schemeClr val="bg1"/>
      </p:bgRef>
    </p:bg>
    <p:spTree>
      <p:nvGrpSpPr>
        <p:cNvPr id="1" name=""/>
        <p:cNvGrpSpPr/>
        <p:nvPr/>
      </p:nvGrpSpPr>
      <p:grpSpPr>
        <a:xfrm>
          <a:off x="0" y="0"/>
          <a:ext cx="0" cy="0"/>
          <a:chOff x="0" y="0"/>
          <a:chExt cx="0" cy="0"/>
        </a:xfrm>
      </p:grpSpPr>
      <p:sp>
        <p:nvSpPr>
          <p:cNvPr id="3" name="Espaço Reservado para Data 2"/>
          <p:cNvSpPr>
            <a:spLocks noGrp="1"/>
          </p:cNvSpPr>
          <p:nvPr>
            <p:ph type="dt" sz="half" idx="10"/>
          </p:nvPr>
        </p:nvSpPr>
        <p:spPr/>
        <p:txBody>
          <a:bodyPr/>
          <a:lstStyle>
            <a:extLst/>
          </a:lstStyle>
          <a:p>
            <a:fld id="{CF340A2A-2AA1-4FBD-8704-6CC3B26DD957}" type="datetimeFigureOut">
              <a:rPr lang="pt-BR" smtClean="0"/>
              <a:t>21/11/2007</a:t>
            </a:fld>
            <a:endParaRPr lang="pt-BR"/>
          </a:p>
        </p:txBody>
      </p:sp>
      <p:sp>
        <p:nvSpPr>
          <p:cNvPr id="4" name="Espaço Reservado para Rodapé 3"/>
          <p:cNvSpPr>
            <a:spLocks noGrp="1"/>
          </p:cNvSpPr>
          <p:nvPr>
            <p:ph type="ftr" sz="quarter" idx="11"/>
          </p:nvPr>
        </p:nvSpPr>
        <p:spPr/>
        <p:txBody>
          <a:bodyPr/>
          <a:lstStyle>
            <a:extLst/>
          </a:lstStyle>
          <a:p>
            <a:endParaRPr lang="pt-BR"/>
          </a:p>
        </p:txBody>
      </p:sp>
      <p:sp>
        <p:nvSpPr>
          <p:cNvPr id="5" name="Espaço Reservado para Número de Slide 4"/>
          <p:cNvSpPr>
            <a:spLocks noGrp="1"/>
          </p:cNvSpPr>
          <p:nvPr>
            <p:ph type="sldNum" sz="quarter" idx="12"/>
          </p:nvPr>
        </p:nvSpPr>
        <p:spPr/>
        <p:txBody>
          <a:bodyPr/>
          <a:lstStyle>
            <a:extLst/>
          </a:lstStyle>
          <a:p>
            <a:fld id="{D2DD32A6-E78C-4019-834C-B1EF1644327A}" type="slidenum">
              <a:rPr lang="pt-BR" smtClean="0"/>
              <a:t>‹nº›</a:t>
            </a:fld>
            <a:endParaRPr lang="pt-BR"/>
          </a:p>
        </p:txBody>
      </p:sp>
      <p:sp>
        <p:nvSpPr>
          <p:cNvPr id="6" name="Título 5"/>
          <p:cNvSpPr>
            <a:spLocks noGrp="1"/>
          </p:cNvSpPr>
          <p:nvPr>
            <p:ph type="title"/>
          </p:nvPr>
        </p:nvSpPr>
        <p:spPr/>
        <p:txBody>
          <a:bodyPr rtlCol="0"/>
          <a:lstStyle>
            <a:extLst/>
          </a:lstStyle>
          <a:p>
            <a:r>
              <a:rPr kumimoji="0" lang="pt-BR" smtClean="0"/>
              <a:t>Clique para editar o estilo do título mestre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extLst/>
          </a:lstStyle>
          <a:p>
            <a:fld id="{CF340A2A-2AA1-4FBD-8704-6CC3B26DD957}" type="datetimeFigureOut">
              <a:rPr lang="pt-BR" smtClean="0"/>
              <a:t>21/11/2007</a:t>
            </a:fld>
            <a:endParaRPr lang="pt-BR"/>
          </a:p>
        </p:txBody>
      </p:sp>
      <p:sp>
        <p:nvSpPr>
          <p:cNvPr id="3" name="Espaço Reservado para Rodapé 2"/>
          <p:cNvSpPr>
            <a:spLocks noGrp="1"/>
          </p:cNvSpPr>
          <p:nvPr>
            <p:ph type="ftr" sz="quarter" idx="11"/>
          </p:nvPr>
        </p:nvSpPr>
        <p:spPr/>
        <p:txBody>
          <a:bodyPr/>
          <a:lstStyle>
            <a:extLst/>
          </a:lstStyle>
          <a:p>
            <a:endParaRPr lang="pt-BR"/>
          </a:p>
        </p:txBody>
      </p:sp>
      <p:sp>
        <p:nvSpPr>
          <p:cNvPr id="4" name="Espaço Reservado para Número de Slide 3"/>
          <p:cNvSpPr>
            <a:spLocks noGrp="1"/>
          </p:cNvSpPr>
          <p:nvPr>
            <p:ph type="sldNum" sz="quarter" idx="12"/>
          </p:nvPr>
        </p:nvSpPr>
        <p:spPr/>
        <p:txBody>
          <a:bodyPr/>
          <a:lstStyle>
            <a:extLst/>
          </a:lstStyle>
          <a:p>
            <a:fld id="{D2DD32A6-E78C-4019-834C-B1EF1644327A}"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pt-BR" smtClean="0"/>
              <a:t>Clique para editar os estilos do texto mestre</a:t>
            </a:r>
          </a:p>
        </p:txBody>
      </p:sp>
      <p:sp>
        <p:nvSpPr>
          <p:cNvPr id="4" name="Espaço Reservado para Conteúdo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a:xfrm>
            <a:off x="6727032" y="6407944"/>
            <a:ext cx="1920240" cy="365760"/>
          </a:xfrm>
        </p:spPr>
        <p:txBody>
          <a:bodyPr/>
          <a:lstStyle>
            <a:extLst/>
          </a:lstStyle>
          <a:p>
            <a:fld id="{CF340A2A-2AA1-4FBD-8704-6CC3B26DD957}" type="datetimeFigureOut">
              <a:rPr lang="pt-BR" smtClean="0"/>
              <a:t>21/11/2007</a:t>
            </a:fld>
            <a:endParaRPr lang="pt-BR"/>
          </a:p>
        </p:txBody>
      </p:sp>
      <p:sp>
        <p:nvSpPr>
          <p:cNvPr id="6" name="Espaço Reservado para Rodapé 5"/>
          <p:cNvSpPr>
            <a:spLocks noGrp="1"/>
          </p:cNvSpPr>
          <p:nvPr>
            <p:ph type="ftr" sz="quarter" idx="11"/>
          </p:nvPr>
        </p:nvSpPr>
        <p:spPr/>
        <p:txBody>
          <a:bodyPr/>
          <a:lstStyle>
            <a:extLst/>
          </a:lstStyle>
          <a:p>
            <a:endParaRPr lang="pt-BR"/>
          </a:p>
        </p:txBody>
      </p:sp>
      <p:sp>
        <p:nvSpPr>
          <p:cNvPr id="7" name="Espaço Reservado para Número de Slide 6"/>
          <p:cNvSpPr>
            <a:spLocks noGrp="1"/>
          </p:cNvSpPr>
          <p:nvPr>
            <p:ph type="sldNum" sz="quarter" idx="12"/>
          </p:nvPr>
        </p:nvSpPr>
        <p:spPr/>
        <p:txBody>
          <a:bodyPr/>
          <a:lstStyle>
            <a:extLst/>
          </a:lstStyle>
          <a:p>
            <a:fld id="{D2DD32A6-E78C-4019-834C-B1EF1644327A}" type="slidenum">
              <a:rPr lang="pt-BR" smtClean="0"/>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Ref idx="1002">
        <a:schemeClr val="bg1"/>
      </p:bgRef>
    </p:bg>
    <p:spTree>
      <p:nvGrpSpPr>
        <p:cNvPr id="1" name=""/>
        <p:cNvGrpSpPr/>
        <p:nvPr/>
      </p:nvGrpSpPr>
      <p:grpSpPr>
        <a:xfrm>
          <a:off x="0" y="0"/>
          <a:ext cx="0" cy="0"/>
          <a:chOff x="0" y="0"/>
          <a:chExt cx="0" cy="0"/>
        </a:xfrm>
      </p:grpSpPr>
      <p:sp>
        <p:nvSpPr>
          <p:cNvPr id="4" name="Espaço Reservado para Texto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pt-BR" smtClean="0"/>
              <a:t>Clique para editar os estilos do texto mestre</a:t>
            </a:r>
          </a:p>
        </p:txBody>
      </p:sp>
      <p:sp>
        <p:nvSpPr>
          <p:cNvPr id="3" name="Espaço Reservado para Imagem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pt-BR" smtClean="0"/>
              <a:t>Clique no ícone para adicionar uma imagem</a:t>
            </a:r>
            <a:endParaRPr kumimoji="0" lang="en-US" dirty="0"/>
          </a:p>
        </p:txBody>
      </p:sp>
      <p:sp>
        <p:nvSpPr>
          <p:cNvPr id="5" name="Espaço Reservado para Data 4"/>
          <p:cNvSpPr>
            <a:spLocks noGrp="1"/>
          </p:cNvSpPr>
          <p:nvPr>
            <p:ph type="dt" sz="half" idx="10"/>
          </p:nvPr>
        </p:nvSpPr>
        <p:spPr/>
        <p:txBody>
          <a:bodyPr/>
          <a:lstStyle>
            <a:lvl1pPr>
              <a:defRPr>
                <a:solidFill>
                  <a:schemeClr val="tx1"/>
                </a:solidFill>
              </a:defRPr>
            </a:lvl1pPr>
            <a:extLst/>
          </a:lstStyle>
          <a:p>
            <a:fld id="{CF340A2A-2AA1-4FBD-8704-6CC3B26DD957}" type="datetimeFigureOut">
              <a:rPr lang="pt-BR" smtClean="0"/>
              <a:t>21/11/2007</a:t>
            </a:fld>
            <a:endParaRPr lang="pt-BR"/>
          </a:p>
        </p:txBody>
      </p:sp>
      <p:sp>
        <p:nvSpPr>
          <p:cNvPr id="6" name="Espaço Reservado para Rodapé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pt-BR"/>
          </a:p>
        </p:txBody>
      </p:sp>
      <p:sp>
        <p:nvSpPr>
          <p:cNvPr id="7" name="Espaço Reservado para Número de Slide 6"/>
          <p:cNvSpPr>
            <a:spLocks noGrp="1"/>
          </p:cNvSpPr>
          <p:nvPr>
            <p:ph type="sldNum" sz="quarter" idx="12"/>
          </p:nvPr>
        </p:nvSpPr>
        <p:spPr/>
        <p:txBody>
          <a:bodyPr/>
          <a:lstStyle>
            <a:lvl1pPr>
              <a:defRPr>
                <a:solidFill>
                  <a:schemeClr val="tx1"/>
                </a:solidFill>
              </a:defRPr>
            </a:lvl1pPr>
            <a:extLst/>
          </a:lstStyle>
          <a:p>
            <a:fld id="{D2DD32A6-E78C-4019-834C-B1EF1644327A}" type="slidenum">
              <a:rPr lang="pt-BR" smtClean="0"/>
              <a:t>‹nº›</a:t>
            </a:fld>
            <a:endParaRPr lang="pt-BR"/>
          </a:p>
        </p:txBody>
      </p:sp>
      <p:sp>
        <p:nvSpPr>
          <p:cNvPr id="2" name="Título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pt-BR" smtClean="0"/>
              <a:t>Clique para editar o estilo do título mestre</a:t>
            </a:r>
            <a:endParaRPr kumimoji="0" lang="en-US"/>
          </a:p>
        </p:txBody>
      </p:sp>
      <p:sp>
        <p:nvSpPr>
          <p:cNvPr id="8" name="Forma livre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a livre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ângulo retângulo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ector reto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Divisa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Divisa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a livre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a livre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ângulo retângulo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ector reto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ço Reservado para Título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pt-BR" smtClean="0"/>
              <a:t>Clique para editar o estilo do título mestre</a:t>
            </a:r>
            <a:endParaRPr kumimoji="0" lang="en-US"/>
          </a:p>
        </p:txBody>
      </p:sp>
      <p:sp>
        <p:nvSpPr>
          <p:cNvPr id="30" name="Espaço Reservado para Texto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0" name="Espaço Reservado para Data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F340A2A-2AA1-4FBD-8704-6CC3B26DD957}" type="datetimeFigureOut">
              <a:rPr lang="pt-BR" smtClean="0"/>
              <a:t>20/11/2007</a:t>
            </a:fld>
            <a:endParaRPr lang="pt-BR"/>
          </a:p>
        </p:txBody>
      </p:sp>
      <p:sp>
        <p:nvSpPr>
          <p:cNvPr id="22" name="Espaço Reservado para Rodapé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pt-BR"/>
          </a:p>
        </p:txBody>
      </p:sp>
      <p:sp>
        <p:nvSpPr>
          <p:cNvPr id="18" name="Espaço Reservado para Número de Slid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2DD32A6-E78C-4019-834C-B1EF1644327A}"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pt-BR" dirty="0" smtClean="0"/>
              <a:t>O Respeito aos Direitos Adquiridos</a:t>
            </a:r>
            <a:br>
              <a:rPr lang="pt-BR" dirty="0" smtClean="0"/>
            </a:br>
            <a:endParaRPr lang="pt-BR" dirty="0"/>
          </a:p>
        </p:txBody>
      </p:sp>
      <p:sp>
        <p:nvSpPr>
          <p:cNvPr id="3" name="Subtítulo 2"/>
          <p:cNvSpPr>
            <a:spLocks noGrp="1"/>
          </p:cNvSpPr>
          <p:nvPr>
            <p:ph type="subTitle" idx="1"/>
          </p:nvPr>
        </p:nvSpPr>
        <p:spPr/>
        <p:txBody>
          <a:bodyPr>
            <a:normAutofit fontScale="47500" lnSpcReduction="20000"/>
          </a:bodyPr>
          <a:lstStyle/>
          <a:p>
            <a:r>
              <a:rPr lang="pt-BR" dirty="0" smtClean="0"/>
              <a:t>Francisco </a:t>
            </a:r>
            <a:r>
              <a:rPr lang="pt-BR" dirty="0" err="1" smtClean="0"/>
              <a:t>Matelli</a:t>
            </a:r>
            <a:r>
              <a:rPr lang="pt-BR" dirty="0" smtClean="0"/>
              <a:t> </a:t>
            </a:r>
            <a:r>
              <a:rPr lang="pt-BR" dirty="0" err="1" smtClean="0"/>
              <a:t>Matulovic</a:t>
            </a:r>
            <a:endParaRPr lang="pt-BR" dirty="0" smtClean="0"/>
          </a:p>
          <a:p>
            <a:r>
              <a:rPr lang="pt-BR" dirty="0" smtClean="0"/>
              <a:t>Daniella </a:t>
            </a:r>
            <a:r>
              <a:rPr lang="pt-BR" dirty="0" err="1" smtClean="0"/>
              <a:t>Ruana</a:t>
            </a:r>
            <a:r>
              <a:rPr lang="pt-BR" dirty="0" smtClean="0"/>
              <a:t> </a:t>
            </a:r>
            <a:r>
              <a:rPr lang="pt-BR" dirty="0" err="1" smtClean="0"/>
              <a:t>Barricoso</a:t>
            </a:r>
            <a:endParaRPr lang="pt-BR" dirty="0" smtClean="0"/>
          </a:p>
          <a:p>
            <a:r>
              <a:rPr lang="pt-BR" dirty="0" err="1" smtClean="0"/>
              <a:t>Debora</a:t>
            </a:r>
            <a:r>
              <a:rPr lang="pt-BR" dirty="0" smtClean="0"/>
              <a:t> Furlan Rossini</a:t>
            </a:r>
          </a:p>
          <a:p>
            <a:r>
              <a:rPr lang="pt-BR" dirty="0" smtClean="0"/>
              <a:t>Gustavo </a:t>
            </a:r>
            <a:r>
              <a:rPr lang="pt-BR" dirty="0" smtClean="0"/>
              <a:t>Watanabe</a:t>
            </a:r>
          </a:p>
          <a:p>
            <a:r>
              <a:rPr lang="pt-BR" dirty="0" smtClean="0"/>
              <a:t>Lucas </a:t>
            </a:r>
            <a:r>
              <a:rPr lang="pt-BR" dirty="0" err="1" smtClean="0"/>
              <a:t>Anversa</a:t>
            </a:r>
            <a:r>
              <a:rPr lang="pt-BR" dirty="0" smtClean="0"/>
              <a:t> Oliveira Reis</a:t>
            </a:r>
          </a:p>
          <a:p>
            <a:endParaRPr lang="pt-B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p:cNvGraphicFramePr>
            <a:graphicFrameLocks noGrp="1"/>
          </p:cNvGraphicFramePr>
          <p:nvPr>
            <p:ph idx="1"/>
          </p:nvPr>
        </p:nvGraphicFramePr>
        <p:xfrm>
          <a:off x="1357290" y="1500174"/>
          <a:ext cx="6357982" cy="45069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ítulo 2"/>
          <p:cNvSpPr>
            <a:spLocks noGrp="1"/>
          </p:cNvSpPr>
          <p:nvPr>
            <p:ph type="title"/>
          </p:nvPr>
        </p:nvSpPr>
        <p:spPr/>
        <p:txBody>
          <a:bodyPr/>
          <a:lstStyle/>
          <a:p>
            <a:pPr algn="ctr"/>
            <a:r>
              <a:rPr lang="pt-BR" dirty="0" smtClean="0"/>
              <a:t>Norma Escrita</a:t>
            </a:r>
            <a:endParaRPr lang="pt-B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57200" y="1481329"/>
            <a:ext cx="8186766" cy="2947804"/>
          </a:xfrm>
        </p:spPr>
        <p:txBody>
          <a:bodyPr>
            <a:normAutofit fontScale="70000" lnSpcReduction="20000"/>
          </a:bodyPr>
          <a:lstStyle/>
          <a:p>
            <a:r>
              <a:rPr lang="pt-BR" dirty="0" smtClean="0"/>
              <a:t>A grande celeuma do direito intertemporal está no próprio sentido jurídico de algumas palavras. O centro da questão envolve a palavra "retroatividade" que, muito embora possa ter etimologicamente um sentido, é, diversas vezes, empregado em outro. Retro significa "para trás"; logo, retroagir seria o agir no passado. Todavia, embora entendamos que assim seja, a doutrina utiliza-o em outro significado. Para esta corrente, retroagir é, pois, atingir determinados direitos já constituídos pela lei anterior, muito embora a atuação da nova lei se dê a partir de sua entrada em vigor. Retroagir, neste caso, seria o agir da lei nova, seja no passado, no presente ou no futuro, infringindo determinados direitos subjetivos.</a:t>
            </a:r>
          </a:p>
          <a:p>
            <a:endParaRPr lang="pt-BR" dirty="0" smtClean="0"/>
          </a:p>
          <a:p>
            <a:endParaRPr lang="pt-BR" dirty="0"/>
          </a:p>
        </p:txBody>
      </p:sp>
      <p:sp>
        <p:nvSpPr>
          <p:cNvPr id="3" name="Título 2"/>
          <p:cNvSpPr>
            <a:spLocks noGrp="1"/>
          </p:cNvSpPr>
          <p:nvPr>
            <p:ph type="title"/>
          </p:nvPr>
        </p:nvSpPr>
        <p:spPr/>
        <p:txBody>
          <a:bodyPr>
            <a:normAutofit fontScale="90000"/>
          </a:bodyPr>
          <a:lstStyle/>
          <a:p>
            <a:r>
              <a:rPr lang="pt-BR" dirty="0" smtClean="0"/>
              <a:t/>
            </a:r>
            <a:br>
              <a:rPr lang="pt-BR" dirty="0" smtClean="0"/>
            </a:br>
            <a:r>
              <a:rPr lang="pt-BR" dirty="0" smtClean="0"/>
              <a:t> O Problema Temporal Das Leis </a:t>
            </a:r>
            <a:br>
              <a:rPr lang="pt-BR" dirty="0" smtClean="0"/>
            </a:br>
            <a:endParaRPr lang="pt-B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57200" y="1481329"/>
            <a:ext cx="8186766" cy="2947804"/>
          </a:xfrm>
        </p:spPr>
        <p:txBody>
          <a:bodyPr>
            <a:normAutofit fontScale="62500" lnSpcReduction="20000"/>
          </a:bodyPr>
          <a:lstStyle/>
          <a:p>
            <a:r>
              <a:rPr lang="pt-BR" dirty="0" smtClean="0"/>
              <a:t> “O direito adquirido é a conseqüência de um fato idôneo a produzi-lo em virtude da lei existente ao tempo em que este se realizou, tendo começado, antes de entrar em vigor a lei nova, a fazer parte do patrimônio de uma pessoa, ainda que esta não o tenha feito prevalecer por falta de oportunidade” (</a:t>
            </a:r>
            <a:r>
              <a:rPr lang="pt-BR" dirty="0" err="1" smtClean="0"/>
              <a:t>Pacifi</a:t>
            </a:r>
            <a:r>
              <a:rPr lang="pt-BR" dirty="0" smtClean="0"/>
              <a:t> </a:t>
            </a:r>
            <a:r>
              <a:rPr lang="pt-BR" dirty="0" err="1" smtClean="0"/>
              <a:t>Mazzoni</a:t>
            </a:r>
            <a:r>
              <a:rPr lang="pt-BR" dirty="0" smtClean="0"/>
              <a:t>, </a:t>
            </a:r>
            <a:r>
              <a:rPr lang="pt-BR" dirty="0" err="1" smtClean="0"/>
              <a:t>Institutioni</a:t>
            </a:r>
            <a:r>
              <a:rPr lang="pt-BR" dirty="0" smtClean="0"/>
              <a:t> di </a:t>
            </a:r>
            <a:r>
              <a:rPr lang="pt-BR" dirty="0" err="1" smtClean="0"/>
              <a:t>Diritto</a:t>
            </a:r>
            <a:r>
              <a:rPr lang="pt-BR" dirty="0" smtClean="0"/>
              <a:t> </a:t>
            </a:r>
            <a:r>
              <a:rPr lang="pt-BR" dirty="0" err="1" smtClean="0"/>
              <a:t>Civile</a:t>
            </a:r>
            <a:r>
              <a:rPr lang="pt-BR" dirty="0" smtClean="0"/>
              <a:t>, vol. I, p. 73</a:t>
            </a:r>
            <a:r>
              <a:rPr lang="pt-BR" dirty="0" smtClean="0"/>
              <a:t>).</a:t>
            </a:r>
          </a:p>
          <a:p>
            <a:endParaRPr lang="pt-BR" dirty="0" smtClean="0"/>
          </a:p>
          <a:p>
            <a:r>
              <a:rPr lang="pt-BR" dirty="0" smtClean="0"/>
              <a:t>“Direitos adquiridos são conseqüências de fatos jurídicos passados, mas conseqüências ainda não realizadas, que ainda não se tornaram de todo efetivas. Direito adquirido é, pois, todo direito fundado sobre um fato jurídico que já sucedeu, mas que ainda não foi feito valer.”(REYNALDO PORCHAT,Retroatividade das Leis Civis, São Paulo,Duprat, 1909)</a:t>
            </a:r>
          </a:p>
          <a:p>
            <a:endParaRPr lang="pt-BR" dirty="0" smtClean="0"/>
          </a:p>
          <a:p>
            <a:endParaRPr lang="pt-BR" dirty="0"/>
          </a:p>
        </p:txBody>
      </p:sp>
      <p:sp>
        <p:nvSpPr>
          <p:cNvPr id="3" name="Título 2"/>
          <p:cNvSpPr>
            <a:spLocks noGrp="1"/>
          </p:cNvSpPr>
          <p:nvPr>
            <p:ph type="title"/>
          </p:nvPr>
        </p:nvSpPr>
        <p:spPr/>
        <p:txBody>
          <a:bodyPr>
            <a:normAutofit fontScale="90000"/>
          </a:bodyPr>
          <a:lstStyle/>
          <a:p>
            <a:r>
              <a:rPr lang="pt-BR" dirty="0" smtClean="0"/>
              <a:t/>
            </a:r>
            <a:br>
              <a:rPr lang="pt-BR" dirty="0" smtClean="0"/>
            </a:br>
            <a:r>
              <a:rPr lang="pt-BR" dirty="0" smtClean="0"/>
              <a:t>O Direito Adquirido</a:t>
            </a:r>
            <a:br>
              <a:rPr lang="pt-BR" dirty="0" smtClean="0"/>
            </a:br>
            <a:endParaRPr lang="pt-B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57200" y="1481329"/>
            <a:ext cx="8186766" cy="2947804"/>
          </a:xfrm>
        </p:spPr>
        <p:txBody>
          <a:bodyPr>
            <a:normAutofit fontScale="62500" lnSpcReduction="20000"/>
          </a:bodyPr>
          <a:lstStyle/>
          <a:p>
            <a:r>
              <a:rPr lang="pt-BR" dirty="0" smtClean="0"/>
              <a:t>A coisa julgada ou caso julgado é uma qualidade dos efeitos do julgamento. É o fenômeno processual consistente na imutabilidade e indiscutibilidade da sentença, posta ao abrigo dos recursos, então, definitivamente preclusos, e dos efeitos por ela produzidos porque os consolida.</a:t>
            </a:r>
          </a:p>
          <a:p>
            <a:r>
              <a:rPr lang="pt-BR" dirty="0" smtClean="0"/>
              <a:t> </a:t>
            </a:r>
          </a:p>
          <a:p>
            <a:r>
              <a:rPr lang="pt-BR" dirty="0" smtClean="0"/>
              <a:t>“A coisa julgada protege a relação controvertida e decidida contra a incidência da nova norma. Alterando-se por esta quer as condições de ser titular, quer as de exercer atos correspondentes, o que foi fixado perante o tribunal não pode ser mais atingido retroativamente”, assevera, com muita propriedade, Tércio Sampaio Ferraz Jr</a:t>
            </a:r>
            <a:r>
              <a:rPr lang="pt-BR" dirty="0" smtClean="0"/>
              <a:t>.</a:t>
            </a:r>
            <a:endParaRPr lang="pt-BR" dirty="0" smtClean="0"/>
          </a:p>
        </p:txBody>
      </p:sp>
      <p:sp>
        <p:nvSpPr>
          <p:cNvPr id="3" name="Título 2"/>
          <p:cNvSpPr>
            <a:spLocks noGrp="1"/>
          </p:cNvSpPr>
          <p:nvPr>
            <p:ph type="title"/>
          </p:nvPr>
        </p:nvSpPr>
        <p:spPr/>
        <p:txBody>
          <a:bodyPr>
            <a:normAutofit fontScale="90000"/>
          </a:bodyPr>
          <a:lstStyle/>
          <a:p>
            <a:r>
              <a:rPr lang="pt-BR" dirty="0" smtClean="0"/>
              <a:t/>
            </a:r>
            <a:br>
              <a:rPr lang="pt-BR" dirty="0" smtClean="0"/>
            </a:br>
            <a:r>
              <a:rPr lang="pt-BR" dirty="0" smtClean="0"/>
              <a:t>A Coisa Julgada</a:t>
            </a:r>
            <a:br>
              <a:rPr lang="pt-BR" dirty="0" smtClean="0"/>
            </a:br>
            <a:endParaRPr lang="pt-B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Coisa Julgada: Os Dois Tipos</a:t>
            </a:r>
            <a:endParaRPr lang="pt-BR" dirty="0"/>
          </a:p>
        </p:txBody>
      </p:sp>
      <p:sp>
        <p:nvSpPr>
          <p:cNvPr id="3" name="Espaço Reservado para Texto 2"/>
          <p:cNvSpPr>
            <a:spLocks noGrp="1"/>
          </p:cNvSpPr>
          <p:nvPr>
            <p:ph type="body" idx="1"/>
          </p:nvPr>
        </p:nvSpPr>
        <p:spPr/>
        <p:txBody>
          <a:bodyPr/>
          <a:lstStyle/>
          <a:p>
            <a:r>
              <a:rPr lang="pt-BR" dirty="0" smtClean="0"/>
              <a:t>coisa julgada material</a:t>
            </a:r>
            <a:endParaRPr lang="pt-BR" dirty="0"/>
          </a:p>
        </p:txBody>
      </p:sp>
      <p:sp>
        <p:nvSpPr>
          <p:cNvPr id="4" name="Espaço Reservado para Texto 3"/>
          <p:cNvSpPr>
            <a:spLocks noGrp="1"/>
          </p:cNvSpPr>
          <p:nvPr>
            <p:ph type="body" sz="half" idx="3"/>
          </p:nvPr>
        </p:nvSpPr>
        <p:spPr/>
        <p:txBody>
          <a:bodyPr/>
          <a:lstStyle/>
          <a:p>
            <a:r>
              <a:rPr lang="pt-BR" dirty="0" smtClean="0"/>
              <a:t>coisa julgada formal</a:t>
            </a:r>
            <a:endParaRPr lang="pt-BR" dirty="0"/>
          </a:p>
        </p:txBody>
      </p:sp>
      <p:sp>
        <p:nvSpPr>
          <p:cNvPr id="5" name="Espaço Reservado para Conteúdo 4"/>
          <p:cNvSpPr>
            <a:spLocks noGrp="1"/>
          </p:cNvSpPr>
          <p:nvPr>
            <p:ph sz="quarter" idx="2"/>
          </p:nvPr>
        </p:nvSpPr>
        <p:spPr/>
        <p:txBody>
          <a:bodyPr>
            <a:normAutofit fontScale="92500"/>
          </a:bodyPr>
          <a:lstStyle/>
          <a:p>
            <a:pPr lvl="0"/>
            <a:r>
              <a:rPr lang="pt-BR" dirty="0" smtClean="0"/>
              <a:t>É </a:t>
            </a:r>
            <a:r>
              <a:rPr lang="pt-BR" dirty="0" smtClean="0"/>
              <a:t>a qualidade da sentença que torna imutáveis e indiscutíveis seus efeitos substanciais. Verifica-se após o trânsito em julgado da decisão, ou seja, quando há a impossibilidade de se manejar qualquer recurso. </a:t>
            </a:r>
          </a:p>
          <a:p>
            <a:endParaRPr lang="pt-BR" dirty="0"/>
          </a:p>
        </p:txBody>
      </p:sp>
      <p:sp>
        <p:nvSpPr>
          <p:cNvPr id="6" name="Espaço Reservado para Conteúdo 5"/>
          <p:cNvSpPr>
            <a:spLocks noGrp="1"/>
          </p:cNvSpPr>
          <p:nvPr>
            <p:ph sz="quarter" idx="4"/>
          </p:nvPr>
        </p:nvSpPr>
        <p:spPr/>
        <p:txBody>
          <a:bodyPr>
            <a:normAutofit fontScale="92500" lnSpcReduction="20000"/>
          </a:bodyPr>
          <a:lstStyle/>
          <a:p>
            <a:pPr lvl="0"/>
            <a:r>
              <a:rPr lang="pt-BR" dirty="0" smtClean="0"/>
              <a:t>O</a:t>
            </a:r>
            <a:r>
              <a:rPr lang="pt-BR" dirty="0" smtClean="0"/>
              <a:t>corre </a:t>
            </a:r>
            <a:r>
              <a:rPr lang="pt-BR" dirty="0" smtClean="0"/>
              <a:t>quando há a impossibilidade de, no mesmo processo, voltar a ser discutida a decisão. Todavia, aquele que se encontra insatisfeito com a decisão ainda poderá recorrer da decisão proferida. Entende-se que a proteção constitucional aplica-se apenas à coisa julgada material.</a:t>
            </a:r>
          </a:p>
          <a:p>
            <a:endParaRPr lang="pt-B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57200" y="1481329"/>
            <a:ext cx="8186766" cy="2947804"/>
          </a:xfrm>
        </p:spPr>
        <p:txBody>
          <a:bodyPr>
            <a:normAutofit fontScale="55000" lnSpcReduction="20000"/>
          </a:bodyPr>
          <a:lstStyle/>
          <a:p>
            <a:r>
              <a:rPr lang="pt-BR" dirty="0" smtClean="0"/>
              <a:t>O ato jurídico perfeito é um instituto que foi concebido pelo constituinte, sob o aspecto formal. É aquele ato que nasce e se forma sob a égide de uma determinada lei, tendo todos os requisitos necessários exigidos pela norma vigente. Protege-se indiretamente o direito adquirido, pois não se pode alegar a invalidade do ato jurídico se advier lei nova mais rigorosa alterando dispositivos que se referem à forma do ato</a:t>
            </a:r>
            <a:r>
              <a:rPr lang="pt-BR" dirty="0" smtClean="0"/>
              <a:t>.</a:t>
            </a:r>
          </a:p>
          <a:p>
            <a:endParaRPr lang="pt-BR" dirty="0" smtClean="0"/>
          </a:p>
          <a:p>
            <a:r>
              <a:rPr lang="pt-BR" dirty="0" smtClean="0"/>
              <a:t>Ele consagra o princípio da segurança jurídica justamente para preservar as situações devidamente constituídas na vigência da lei anterior, porque a lei nova só projeta seus efeitos para o futuro, como regra.ato jurídico perfeito é cláusula pétrea que está inserida em nossa Carta Constitucional de 1988, o que garante ao indivíduo que o buscou, um direito adquirido. Trata-se do ato que se aperfeiçoou, que reuniu todos os elementos necessários à sua formação, debaixo da lei velha</a:t>
            </a:r>
            <a:r>
              <a:rPr lang="pt-BR" dirty="0" smtClean="0"/>
              <a:t>.</a:t>
            </a:r>
            <a:endParaRPr lang="pt-BR" dirty="0" smtClean="0"/>
          </a:p>
        </p:txBody>
      </p:sp>
      <p:sp>
        <p:nvSpPr>
          <p:cNvPr id="3" name="Título 2"/>
          <p:cNvSpPr>
            <a:spLocks noGrp="1"/>
          </p:cNvSpPr>
          <p:nvPr>
            <p:ph type="title"/>
          </p:nvPr>
        </p:nvSpPr>
        <p:spPr/>
        <p:txBody>
          <a:bodyPr>
            <a:normAutofit fontScale="90000"/>
          </a:bodyPr>
          <a:lstStyle/>
          <a:p>
            <a:r>
              <a:rPr lang="pt-BR" dirty="0" smtClean="0"/>
              <a:t/>
            </a:r>
            <a:br>
              <a:rPr lang="pt-BR" dirty="0" smtClean="0"/>
            </a:br>
            <a:r>
              <a:rPr lang="pt-BR" dirty="0" smtClean="0"/>
              <a:t>Ato Jurídico Perfeito</a:t>
            </a:r>
            <a:br>
              <a:rPr lang="pt-BR" dirty="0" smtClean="0"/>
            </a:br>
            <a:endParaRPr lang="pt-B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57200" y="1481329"/>
            <a:ext cx="8186766" cy="2947804"/>
          </a:xfrm>
        </p:spPr>
        <p:txBody>
          <a:bodyPr>
            <a:normAutofit fontScale="62500" lnSpcReduction="20000"/>
          </a:bodyPr>
          <a:lstStyle/>
          <a:p>
            <a:r>
              <a:rPr lang="pt-BR" dirty="0" smtClean="0"/>
              <a:t>A segurança jurídica corresponde à estabilidade da Constituição e dos atos que a realizam.Também é imperioso diferenciar a segurança jurídica da certeza do direito. A segurança jurídica é objetiva, e a certeza do direito é subjetiva, ou seja, a segurança é o princípio que forma intelectivamente nos destinatários a certeza do direito. A segurança jurídica dá aos indivíduos a certeza de agir conforme o direito</a:t>
            </a:r>
            <a:r>
              <a:rPr lang="pt-BR" dirty="0" smtClean="0"/>
              <a:t>.</a:t>
            </a:r>
          </a:p>
          <a:p>
            <a:endParaRPr lang="pt-BR" dirty="0" smtClean="0"/>
          </a:p>
          <a:p>
            <a:r>
              <a:rPr lang="pt-BR" dirty="0" smtClean="0"/>
              <a:t>Em suma, a segurança jurídica é um princípio do Estado de direito, consistente na estabilidade da ordem jurídica constitucional, com a finalidade de refletir nas relações intersubjetivas o sentimento de previsibilidade quanto aos efeitos jurídicos futuros e pretéritos da regulação das condutas sociais.</a:t>
            </a:r>
          </a:p>
          <a:p>
            <a:endParaRPr lang="pt-BR" dirty="0" smtClean="0"/>
          </a:p>
          <a:p>
            <a:endParaRPr lang="pt-BR" dirty="0"/>
          </a:p>
        </p:txBody>
      </p:sp>
      <p:sp>
        <p:nvSpPr>
          <p:cNvPr id="3" name="Título 2"/>
          <p:cNvSpPr>
            <a:spLocks noGrp="1"/>
          </p:cNvSpPr>
          <p:nvPr>
            <p:ph type="title"/>
          </p:nvPr>
        </p:nvSpPr>
        <p:spPr/>
        <p:txBody>
          <a:bodyPr>
            <a:normAutofit fontScale="90000"/>
          </a:bodyPr>
          <a:lstStyle/>
          <a:p>
            <a:r>
              <a:rPr lang="pt-BR" dirty="0" smtClean="0"/>
              <a:t/>
            </a:r>
            <a:br>
              <a:rPr lang="pt-BR" dirty="0" smtClean="0"/>
            </a:br>
            <a:r>
              <a:rPr lang="pt-BR" dirty="0" smtClean="0"/>
              <a:t>Conclusão</a:t>
            </a:r>
            <a:br>
              <a:rPr lang="pt-BR" dirty="0" smtClean="0"/>
            </a:br>
            <a:endParaRPr lang="pt-B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so">
  <a:themeElements>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so">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so">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TotalTime>
  <Words>886</Words>
  <Application>Microsoft Office PowerPoint</Application>
  <PresentationFormat>Apresentação na tela (4:3)</PresentationFormat>
  <Paragraphs>37</Paragraphs>
  <Slides>8</Slides>
  <Notes>0</Notes>
  <HiddenSlides>0</HiddenSlides>
  <MMClips>0</MMClips>
  <ScaleCrop>false</ScaleCrop>
  <HeadingPairs>
    <vt:vector size="4" baseType="variant">
      <vt:variant>
        <vt:lpstr>Tema</vt:lpstr>
      </vt:variant>
      <vt:variant>
        <vt:i4>1</vt:i4>
      </vt:variant>
      <vt:variant>
        <vt:lpstr>Títulos de slides</vt:lpstr>
      </vt:variant>
      <vt:variant>
        <vt:i4>8</vt:i4>
      </vt:variant>
    </vt:vector>
  </HeadingPairs>
  <TitlesOfParts>
    <vt:vector size="9" baseType="lpstr">
      <vt:lpstr>Concurso</vt:lpstr>
      <vt:lpstr>O Respeito aos Direitos Adquiridos </vt:lpstr>
      <vt:lpstr>Norma Escrita</vt:lpstr>
      <vt:lpstr>  O Problema Temporal Das Leis  </vt:lpstr>
      <vt:lpstr> O Direito Adquirido </vt:lpstr>
      <vt:lpstr> A Coisa Julgada </vt:lpstr>
      <vt:lpstr>Coisa Julgada: Os Dois Tipos</vt:lpstr>
      <vt:lpstr> Ato Jurídico Perfeito </vt:lpstr>
      <vt:lpstr> Conclusão </vt:lpstr>
    </vt:vector>
  </TitlesOfParts>
  <Company>Springfield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 Respeito aos Direitos Adquiridos </dc:title>
  <dc:creator>Homer Simpson</dc:creator>
  <cp:lastModifiedBy>Homer Simpson</cp:lastModifiedBy>
  <cp:revision>8</cp:revision>
  <dcterms:created xsi:type="dcterms:W3CDTF">2007-11-21T01:59:57Z</dcterms:created>
  <dcterms:modified xsi:type="dcterms:W3CDTF">2007-11-21T02:17:03Z</dcterms:modified>
</cp:coreProperties>
</file>