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796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49D4-327B-41C1-AAC6-F8643A7C6097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4687-DC4B-44D7-B701-B168434D65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2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49D4-327B-41C1-AAC6-F8643A7C6097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4687-DC4B-44D7-B701-B168434D65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7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49D4-327B-41C1-AAC6-F8643A7C6097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4687-DC4B-44D7-B701-B168434D65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49D4-327B-41C1-AAC6-F8643A7C6097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4687-DC4B-44D7-B701-B168434D65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2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49D4-327B-41C1-AAC6-F8643A7C6097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4687-DC4B-44D7-B701-B168434D65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7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49D4-327B-41C1-AAC6-F8643A7C6097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4687-DC4B-44D7-B701-B168434D65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3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49D4-327B-41C1-AAC6-F8643A7C6097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4687-DC4B-44D7-B701-B168434D65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4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49D4-327B-41C1-AAC6-F8643A7C6097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4687-DC4B-44D7-B701-B168434D65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7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49D4-327B-41C1-AAC6-F8643A7C6097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4687-DC4B-44D7-B701-B168434D65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2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49D4-327B-41C1-AAC6-F8643A7C6097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4687-DC4B-44D7-B701-B168434D65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4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49D4-327B-41C1-AAC6-F8643A7C6097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4687-DC4B-44D7-B701-B168434D65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6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49D4-327B-41C1-AAC6-F8643A7C6097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F4687-DC4B-44D7-B701-B168434D65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28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prof.jose.geraldo@terra.com.br" TargetMode="External"/><Relationship Id="rId2" Type="http://schemas.openxmlformats.org/officeDocument/2006/relationships/hyperlink" Target="mailto:plonski2@usp.b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oniambfia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EAD 5864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edi</a:t>
            </a:r>
            <a:r>
              <a:rPr lang="pt-BR" dirty="0" err="1" smtClean="0"/>
              <a:t>ção</a:t>
            </a:r>
            <a:r>
              <a:rPr lang="pt-BR" dirty="0" smtClean="0"/>
              <a:t> </a:t>
            </a:r>
            <a:r>
              <a:rPr lang="pt-BR" dirty="0" smtClean="0"/>
              <a:t>2014</a:t>
            </a:r>
          </a:p>
          <a:p>
            <a:r>
              <a:rPr lang="pt-BR" dirty="0" smtClean="0"/>
              <a:t>v2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550" y="228600"/>
            <a:ext cx="44069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1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Equipe</a:t>
            </a:r>
            <a:endParaRPr lang="en-US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pt-BR" sz="2400" dirty="0" smtClean="0">
                <a:solidFill>
                  <a:srgbClr val="C00000"/>
                </a:solidFill>
              </a:rPr>
              <a:t>Docente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2800" dirty="0" smtClean="0"/>
              <a:t>Guilherme Ary Plonski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2400" dirty="0" smtClean="0">
                <a:hlinkClick r:id="rId2"/>
              </a:rPr>
              <a:t>plonski2@usp.br</a:t>
            </a:r>
            <a:endParaRPr lang="pt-BR" sz="2400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pt-BR" sz="2400" dirty="0" smtClean="0">
                <a:solidFill>
                  <a:srgbClr val="C00000"/>
                </a:solidFill>
              </a:rPr>
              <a:t>Monitor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2800" dirty="0" smtClean="0"/>
              <a:t>José Geraldo de A. Guimarães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2400" dirty="0">
                <a:hlinkClick r:id="rId3"/>
              </a:rPr>
              <a:t>p</a:t>
            </a:r>
            <a:r>
              <a:rPr lang="pt-BR" sz="2400" dirty="0" smtClean="0">
                <a:hlinkClick r:id="rId3"/>
              </a:rPr>
              <a:t>rof.jose.geraldo@terra.com.br</a:t>
            </a:r>
            <a:endParaRPr lang="pt-BR" sz="2400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pt-BR" sz="2400" dirty="0" smtClean="0">
                <a:solidFill>
                  <a:srgbClr val="C00000"/>
                </a:solidFill>
              </a:rPr>
              <a:t>Assistente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2800" dirty="0" smtClean="0"/>
              <a:t>Sonia Maria Vitorino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2400" dirty="0" smtClean="0">
                <a:hlinkClick r:id="rId4"/>
              </a:rPr>
              <a:t>soniambfia@gmail.com</a:t>
            </a:r>
            <a:endParaRPr lang="pt-BR" sz="24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659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Turma</a:t>
            </a:r>
            <a:endParaRPr lang="en-US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800" dirty="0" smtClean="0">
                <a:solidFill>
                  <a:srgbClr val="C00000"/>
                </a:solidFill>
              </a:rPr>
              <a:t>Adriano</a:t>
            </a:r>
          </a:p>
          <a:p>
            <a:pPr marL="0" indent="0">
              <a:buNone/>
            </a:pPr>
            <a:r>
              <a:rPr lang="pt-BR" sz="2800" dirty="0" smtClean="0"/>
              <a:t>André</a:t>
            </a:r>
          </a:p>
          <a:p>
            <a:pPr marL="0" indent="0">
              <a:buNone/>
            </a:pPr>
            <a:r>
              <a:rPr lang="pt-BR" dirty="0" smtClean="0"/>
              <a:t>[Bruno]</a:t>
            </a:r>
            <a:endParaRPr lang="pt-BR" sz="2800" dirty="0" smtClean="0"/>
          </a:p>
          <a:p>
            <a:pPr marL="0" indent="0">
              <a:buNone/>
            </a:pPr>
            <a:r>
              <a:rPr lang="pt-BR" sz="2800" dirty="0" smtClean="0">
                <a:solidFill>
                  <a:srgbClr val="C00000"/>
                </a:solidFill>
              </a:rPr>
              <a:t>Fabio</a:t>
            </a:r>
            <a:endParaRPr lang="pt-BR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pt-BR" sz="2800" dirty="0" smtClean="0">
                <a:solidFill>
                  <a:srgbClr val="C00000"/>
                </a:solidFill>
              </a:rPr>
              <a:t>Fernando</a:t>
            </a:r>
          </a:p>
          <a:p>
            <a:pPr marL="0" indent="0">
              <a:buNone/>
            </a:pPr>
            <a:r>
              <a:rPr lang="pt-BR" sz="2800" dirty="0" err="1" smtClean="0">
                <a:solidFill>
                  <a:srgbClr val="C00000"/>
                </a:solidFill>
              </a:rPr>
              <a:t>Filippe</a:t>
            </a:r>
            <a:endParaRPr lang="pt-BR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pt-BR" sz="2800" dirty="0" smtClean="0">
                <a:solidFill>
                  <a:srgbClr val="C00000"/>
                </a:solidFill>
              </a:rPr>
              <a:t>Flávio</a:t>
            </a:r>
          </a:p>
          <a:p>
            <a:pPr marL="0" indent="0">
              <a:buNone/>
            </a:pPr>
            <a:r>
              <a:rPr lang="pt-BR" sz="2800" dirty="0" smtClean="0">
                <a:solidFill>
                  <a:srgbClr val="C00000"/>
                </a:solidFill>
              </a:rPr>
              <a:t>Francisco</a:t>
            </a:r>
          </a:p>
          <a:p>
            <a:pPr marL="0" indent="0">
              <a:buNone/>
            </a:pPr>
            <a:r>
              <a:rPr lang="pt-BR" dirty="0"/>
              <a:t>[</a:t>
            </a:r>
            <a:r>
              <a:rPr lang="pt-BR" sz="2800" dirty="0" smtClean="0"/>
              <a:t>Iara]</a:t>
            </a:r>
            <a:endParaRPr lang="pt-BR" sz="2800" dirty="0" smtClean="0"/>
          </a:p>
          <a:p>
            <a:pPr marL="0" indent="0">
              <a:buNone/>
            </a:pPr>
            <a:r>
              <a:rPr lang="pt-BR" sz="2800" dirty="0" smtClean="0">
                <a:solidFill>
                  <a:srgbClr val="C00000"/>
                </a:solidFill>
              </a:rPr>
              <a:t>José Geraldo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Juergen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Leila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C00000"/>
                </a:solidFill>
              </a:rPr>
              <a:t>Luciana</a:t>
            </a:r>
            <a:endParaRPr lang="pt-BR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pt-BR" dirty="0" err="1" smtClean="0">
                <a:solidFill>
                  <a:srgbClr val="C00000"/>
                </a:solidFill>
              </a:rPr>
              <a:t>Luis</a:t>
            </a:r>
            <a:endParaRPr lang="pt-BR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pt-BR" dirty="0" err="1" smtClean="0">
                <a:solidFill>
                  <a:srgbClr val="C00000"/>
                </a:solidFill>
              </a:rPr>
              <a:t>Maicol</a:t>
            </a:r>
            <a:endParaRPr lang="pt-BR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C00000"/>
                </a:solidFill>
              </a:rPr>
              <a:t>Natan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C00000"/>
                </a:solidFill>
              </a:rPr>
              <a:t>Raquel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C00000"/>
                </a:solidFill>
              </a:rPr>
              <a:t>Vanessa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C00000"/>
                </a:solidFill>
              </a:rPr>
              <a:t>Victor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" name="Conector reto 5"/>
          <p:cNvCxnSpPr/>
          <p:nvPr/>
        </p:nvCxnSpPr>
        <p:spPr>
          <a:xfrm flipH="1">
            <a:off x="4076700" y="1676400"/>
            <a:ext cx="3810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38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Calendário</a:t>
            </a:r>
            <a:endParaRPr lang="en-US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01 – 24.02  Integração</a:t>
            </a:r>
          </a:p>
          <a:p>
            <a:pPr marL="0" indent="0">
              <a:buNone/>
            </a:pPr>
            <a:r>
              <a:rPr lang="pt-BR" dirty="0" smtClean="0"/>
              <a:t>02 – 10.03  </a:t>
            </a:r>
            <a:r>
              <a:rPr lang="pt-BR" dirty="0" err="1" smtClean="0"/>
              <a:t>Pactuação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03 – 17.03  M. </a:t>
            </a:r>
            <a:r>
              <a:rPr lang="pt-BR" dirty="0" err="1" smtClean="0"/>
              <a:t>Nakagawa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04 – 24.03  </a:t>
            </a:r>
            <a:r>
              <a:rPr lang="pt-BR" dirty="0" smtClean="0">
                <a:solidFill>
                  <a:srgbClr val="C00000"/>
                </a:solidFill>
              </a:rPr>
              <a:t>The </a:t>
            </a:r>
            <a:r>
              <a:rPr lang="pt-BR" dirty="0" err="1" smtClean="0">
                <a:solidFill>
                  <a:srgbClr val="C00000"/>
                </a:solidFill>
              </a:rPr>
              <a:t>Economist</a:t>
            </a:r>
            <a:endParaRPr lang="pt-BR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pt-BR" dirty="0" smtClean="0"/>
              <a:t>05 – 31.03  </a:t>
            </a:r>
            <a:r>
              <a:rPr lang="pt-BR" dirty="0" smtClean="0"/>
              <a:t>Of. Fapesp (2)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06 – </a:t>
            </a:r>
            <a:r>
              <a:rPr lang="pt-BR" dirty="0" smtClean="0"/>
              <a:t>07.04  </a:t>
            </a:r>
            <a:r>
              <a:rPr lang="pt-BR" sz="2400" dirty="0" smtClean="0">
                <a:solidFill>
                  <a:srgbClr val="0070C0"/>
                </a:solidFill>
              </a:rPr>
              <a:t>Empr. Inovador</a:t>
            </a:r>
            <a:endParaRPr lang="pt-BR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dirty="0" smtClean="0"/>
              <a:t>07 – 28.04  Conf. ANPEI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</a:t>
            </a:r>
            <a:r>
              <a:rPr lang="pt-BR" dirty="0" smtClean="0"/>
              <a:t> </a:t>
            </a:r>
            <a:r>
              <a:rPr lang="pt-BR" dirty="0" smtClean="0"/>
              <a:t>– 05.05 </a:t>
            </a:r>
            <a:r>
              <a:rPr lang="pt-BR" dirty="0"/>
              <a:t>  </a:t>
            </a:r>
            <a:r>
              <a:rPr lang="pt-BR" dirty="0" smtClean="0">
                <a:solidFill>
                  <a:srgbClr val="C00000"/>
                </a:solidFill>
              </a:rPr>
              <a:t>repõe 30.06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08 </a:t>
            </a:r>
            <a:r>
              <a:rPr lang="pt-BR" dirty="0" smtClean="0"/>
              <a:t>– </a:t>
            </a:r>
            <a:r>
              <a:rPr lang="pt-BR" dirty="0" smtClean="0"/>
              <a:t>12.05  </a:t>
            </a:r>
            <a:r>
              <a:rPr lang="pt-BR" sz="2400" dirty="0" err="1" smtClean="0">
                <a:solidFill>
                  <a:srgbClr val="0070C0"/>
                </a:solidFill>
              </a:rPr>
              <a:t>Macroambiente</a:t>
            </a:r>
            <a:endParaRPr lang="pt-BR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dirty="0" smtClean="0"/>
              <a:t>09</a:t>
            </a:r>
            <a:r>
              <a:rPr lang="pt-BR" dirty="0" smtClean="0"/>
              <a:t> </a:t>
            </a:r>
            <a:r>
              <a:rPr lang="pt-BR" dirty="0" smtClean="0"/>
              <a:t>– 19.05  Fórum FORTEC</a:t>
            </a:r>
          </a:p>
          <a:p>
            <a:pPr marL="0" indent="0">
              <a:buNone/>
            </a:pPr>
            <a:r>
              <a:rPr lang="pt-BR" dirty="0" smtClean="0"/>
              <a:t>10 </a:t>
            </a:r>
            <a:r>
              <a:rPr lang="pt-BR" dirty="0" smtClean="0"/>
              <a:t>– </a:t>
            </a:r>
            <a:r>
              <a:rPr lang="pt-BR" dirty="0"/>
              <a:t>26.05  </a:t>
            </a:r>
            <a:r>
              <a:rPr lang="pt-BR" dirty="0" smtClean="0"/>
              <a:t> </a:t>
            </a:r>
            <a:r>
              <a:rPr lang="pt-BR" sz="2400" dirty="0" smtClean="0">
                <a:solidFill>
                  <a:srgbClr val="0070C0"/>
                </a:solidFill>
              </a:rPr>
              <a:t>Spin-</a:t>
            </a:r>
            <a:r>
              <a:rPr lang="pt-BR" sz="2400" dirty="0" err="1" smtClean="0">
                <a:solidFill>
                  <a:srgbClr val="0070C0"/>
                </a:solidFill>
              </a:rPr>
              <a:t>offs</a:t>
            </a:r>
            <a:endParaRPr lang="pt-BR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dirty="0" smtClean="0"/>
              <a:t>11 </a:t>
            </a:r>
            <a:r>
              <a:rPr lang="pt-BR" dirty="0" smtClean="0"/>
              <a:t>– </a:t>
            </a:r>
            <a:r>
              <a:rPr lang="pt-BR" dirty="0" smtClean="0"/>
              <a:t>02.06   </a:t>
            </a:r>
            <a:r>
              <a:rPr lang="pt-BR" sz="2400" dirty="0" smtClean="0">
                <a:solidFill>
                  <a:srgbClr val="0070C0"/>
                </a:solidFill>
              </a:rPr>
              <a:t>Habitats </a:t>
            </a:r>
            <a:r>
              <a:rPr lang="pt-BR" sz="2400" dirty="0">
                <a:solidFill>
                  <a:srgbClr val="0070C0"/>
                </a:solidFill>
              </a:rPr>
              <a:t>p</a:t>
            </a:r>
            <a:r>
              <a:rPr lang="en-US" sz="2400" dirty="0">
                <a:solidFill>
                  <a:srgbClr val="0070C0"/>
                </a:solidFill>
              </a:rPr>
              <a:t>/EI</a:t>
            </a:r>
            <a:endParaRPr lang="pt-BR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dirty="0" smtClean="0"/>
              <a:t>12 </a:t>
            </a:r>
            <a:r>
              <a:rPr lang="pt-BR" dirty="0" smtClean="0"/>
              <a:t>– </a:t>
            </a:r>
            <a:r>
              <a:rPr lang="pt-BR" dirty="0" smtClean="0"/>
              <a:t>09.06   </a:t>
            </a:r>
            <a:r>
              <a:rPr lang="pt-BR" sz="2400" dirty="0" smtClean="0">
                <a:solidFill>
                  <a:srgbClr val="0070C0"/>
                </a:solidFill>
              </a:rPr>
              <a:t>Recursos </a:t>
            </a:r>
            <a:r>
              <a:rPr lang="pt-BR" sz="2400" dirty="0">
                <a:solidFill>
                  <a:srgbClr val="0070C0"/>
                </a:solidFill>
              </a:rPr>
              <a:t>$</a:t>
            </a:r>
            <a:endParaRPr lang="pt-BR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dirty="0" smtClean="0"/>
              <a:t>13 </a:t>
            </a:r>
            <a:r>
              <a:rPr lang="pt-BR" dirty="0" smtClean="0"/>
              <a:t>– </a:t>
            </a:r>
            <a:r>
              <a:rPr lang="pt-BR" dirty="0" smtClean="0"/>
              <a:t>16.06   </a:t>
            </a:r>
            <a:r>
              <a:rPr lang="pt-BR" sz="2400" dirty="0" smtClean="0">
                <a:solidFill>
                  <a:srgbClr val="0070C0"/>
                </a:solidFill>
              </a:rPr>
              <a:t>Panorama </a:t>
            </a:r>
            <a:r>
              <a:rPr lang="pt-BR" sz="2400" dirty="0" err="1" smtClean="0">
                <a:solidFill>
                  <a:srgbClr val="0070C0"/>
                </a:solidFill>
              </a:rPr>
              <a:t>Int’l</a:t>
            </a:r>
            <a:endParaRPr lang="pt-BR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dirty="0" smtClean="0"/>
              <a:t>14 </a:t>
            </a:r>
            <a:r>
              <a:rPr lang="pt-BR" dirty="0" smtClean="0"/>
              <a:t>– 23.06   Trabalhos </a:t>
            </a:r>
            <a:r>
              <a:rPr lang="pt-BR" dirty="0" smtClean="0"/>
              <a:t>I</a:t>
            </a:r>
            <a:endParaRPr lang="pt-BR" dirty="0" smtClean="0"/>
          </a:p>
          <a:p>
            <a:pPr marL="0" indent="0">
              <a:buNone/>
            </a:pPr>
            <a:r>
              <a:rPr lang="en-US" dirty="0" smtClean="0"/>
              <a:t>15 – 30.06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pt-BR" dirty="0" smtClean="0"/>
              <a:t>Trabalhos II</a:t>
            </a:r>
            <a:endParaRPr lang="en-US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4495800" y="1600200"/>
            <a:ext cx="0" cy="396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37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small" dirty="0" smtClean="0"/>
              <a:t>Agenda</a:t>
            </a:r>
            <a:endParaRPr lang="en-US" cap="small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pt-BR" dirty="0" smtClean="0"/>
              <a:t> Dinâmica das aulas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 smtClean="0"/>
              <a:t>Leitura prévia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 smtClean="0"/>
              <a:t>Repertório compartilhado – notícias, eventos, textos...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 smtClean="0"/>
              <a:t>Aporte externo – especialistas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 smtClean="0"/>
              <a:t>Aporte turma – seminário</a:t>
            </a:r>
          </a:p>
          <a:p>
            <a:pPr marL="514350" indent="-514350">
              <a:spcBef>
                <a:spcPts val="1200"/>
              </a:spcBef>
              <a:buFont typeface="+mj-lt"/>
              <a:buAutoNum type="alphaLcParenR"/>
            </a:pPr>
            <a:r>
              <a:rPr lang="pt-BR" dirty="0"/>
              <a:t> </a:t>
            </a:r>
            <a:r>
              <a:rPr lang="pt-BR" dirty="0" smtClean="0"/>
              <a:t>Monitoria</a:t>
            </a:r>
          </a:p>
          <a:p>
            <a:pPr marL="514350" indent="-514350">
              <a:spcBef>
                <a:spcPts val="1200"/>
              </a:spcBef>
              <a:buFont typeface="+mj-lt"/>
              <a:buAutoNum type="alphaLcParenR"/>
            </a:pPr>
            <a:r>
              <a:rPr lang="pt-BR" dirty="0" smtClean="0"/>
              <a:t>Trabalho – proposta inovadora</a:t>
            </a:r>
          </a:p>
          <a:p>
            <a:pPr marL="514350" indent="-514350">
              <a:spcBef>
                <a:spcPts val="1200"/>
              </a:spcBef>
              <a:buFont typeface="+mj-lt"/>
              <a:buAutoNum type="alphaLcParenR"/>
            </a:pPr>
            <a:r>
              <a:rPr lang="pt-BR" dirty="0" smtClean="0"/>
              <a:t>Literatura</a:t>
            </a:r>
          </a:p>
          <a:p>
            <a:pPr marL="514350" indent="-514350">
              <a:spcBef>
                <a:spcPts val="1200"/>
              </a:spcBef>
              <a:buFont typeface="+mj-lt"/>
              <a:buAutoNum type="alphaLcParenR"/>
            </a:pPr>
            <a:r>
              <a:rPr lang="pt-BR" dirty="0" smtClean="0"/>
              <a:t>Erudito, </a:t>
            </a:r>
            <a:r>
              <a:rPr lang="pt-BR" smtClean="0"/>
              <a:t>Dropbox</a:t>
            </a:r>
            <a:endParaRPr lang="pt-BR" dirty="0" smtClean="0"/>
          </a:p>
          <a:p>
            <a:pPr marL="514350" indent="-514350">
              <a:spcBef>
                <a:spcPts val="1200"/>
              </a:spcBef>
              <a:buFont typeface="+mj-lt"/>
              <a:buAutoNum type="alphaLcParenR"/>
            </a:pPr>
            <a:r>
              <a:rPr lang="pt-BR" dirty="0" smtClean="0"/>
              <a:t>PGT</a:t>
            </a:r>
            <a:r>
              <a:rPr lang="en-US" dirty="0" smtClean="0"/>
              <a:t>/USP</a:t>
            </a:r>
            <a:endParaRPr lang="pt-BR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88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169</Words>
  <Application>Microsoft Office PowerPoint</Application>
  <PresentationFormat>Apresentação na tela (4:3)</PresentationFormat>
  <Paragraphs>62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 EAD 5864</vt:lpstr>
      <vt:lpstr>Equipe</vt:lpstr>
      <vt:lpstr>Turma</vt:lpstr>
      <vt:lpstr>Calendário</vt:lpstr>
      <vt:lpstr>Agenda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EAD 5864 edição 2014</dc:title>
  <dc:creator>Ary</dc:creator>
  <cp:lastModifiedBy>Ary</cp:lastModifiedBy>
  <cp:revision>18</cp:revision>
  <dcterms:created xsi:type="dcterms:W3CDTF">2014-03-10T04:25:19Z</dcterms:created>
  <dcterms:modified xsi:type="dcterms:W3CDTF">2014-03-24T10:29:59Z</dcterms:modified>
</cp:coreProperties>
</file>