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5" r:id="rId9"/>
    <p:sldId id="263" r:id="rId10"/>
    <p:sldId id="269" r:id="rId11"/>
    <p:sldId id="268" r:id="rId12"/>
    <p:sldId id="267" r:id="rId13"/>
    <p:sldId id="266" r:id="rId14"/>
    <p:sldId id="264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5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0374A-26E9-4FD3-87B0-AFFDDAE2644C}" type="datetimeFigureOut">
              <a:rPr lang="pt-BR" smtClean="0"/>
              <a:t>7/5/2014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0126-AA38-48EA-990F-4D187847D00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0126-AA38-48EA-990F-4D187847D00E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Inovações</a:t>
            </a:r>
            <a:br>
              <a:rPr lang="pt-BR" dirty="0"/>
            </a:br>
            <a:r>
              <a:rPr lang="pt-BR" dirty="0"/>
              <a:t>* tecnológicas</a:t>
            </a:r>
            <a:br>
              <a:rPr lang="pt-BR" dirty="0"/>
            </a:br>
            <a:r>
              <a:rPr lang="pt-BR" dirty="0"/>
              <a:t>* organizacionais </a:t>
            </a:r>
            <a:br>
              <a:rPr lang="pt-BR" dirty="0"/>
            </a:br>
            <a:r>
              <a:rPr lang="pt-BR" dirty="0"/>
              <a:t>* de mercado </a:t>
            </a:r>
            <a:br>
              <a:rPr lang="pt-BR" dirty="0"/>
            </a:br>
            <a:r>
              <a:rPr lang="pt-BR" dirty="0"/>
              <a:t>-&gt; transformações no trabalho</a:t>
            </a:r>
            <a:br>
              <a:rPr lang="pt-BR" dirty="0"/>
            </a:br>
            <a:r>
              <a:rPr lang="pt-BR" dirty="0"/>
              <a:t>Novas</a:t>
            </a:r>
            <a:br>
              <a:rPr lang="pt-BR" dirty="0"/>
            </a:br>
            <a:r>
              <a:rPr lang="pt-BR" dirty="0"/>
              <a:t>* profissões</a:t>
            </a:r>
            <a:br>
              <a:rPr lang="pt-BR" dirty="0"/>
            </a:br>
            <a:r>
              <a:rPr lang="pt-BR" dirty="0"/>
              <a:t>* relações de trabalho</a:t>
            </a:r>
            <a:br>
              <a:rPr lang="pt-BR" dirty="0"/>
            </a:br>
            <a:r>
              <a:rPr lang="pt-BR" dirty="0"/>
              <a:t>* empreendedorismo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0126-AA38-48EA-990F-4D187847D00E}" type="slidenum">
              <a:rPr lang="pt-BR" smtClean="0"/>
              <a:t>5</a:t>
            </a:fld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268760" y="1403648"/>
            <a:ext cx="165618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INOVAÇÕES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 </a:t>
            </a:r>
            <a:r>
              <a:rPr lang="pt-BR" sz="1400" dirty="0" smtClean="0"/>
              <a:t>Tecnológicas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Organizacionais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Mercadológicas</a:t>
            </a:r>
            <a:endParaRPr lang="pt-BR" sz="14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789040" y="2267744"/>
            <a:ext cx="165618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NOVAS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Profissões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Relações de trab.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Empreendedoris.</a:t>
            </a:r>
            <a:endParaRPr lang="pt-BR" sz="1400" dirty="0"/>
          </a:p>
        </p:txBody>
      </p:sp>
      <p:cxnSp>
        <p:nvCxnSpPr>
          <p:cNvPr id="11" name="Forma 10"/>
          <p:cNvCxnSpPr>
            <a:stCxn id="6" idx="2"/>
            <a:endCxn id="7" idx="1"/>
          </p:cNvCxnSpPr>
          <p:nvPr/>
        </p:nvCxnSpPr>
        <p:spPr>
          <a:xfrm rot="16200000" flipH="1">
            <a:off x="2798930" y="1853698"/>
            <a:ext cx="288032" cy="1692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060848" y="2771800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transformações</a:t>
            </a:r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Francisco Matelli Matulovic | FEA USP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528392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pt-BR" dirty="0" smtClean="0"/>
              <a:t>Francisco </a:t>
            </a:r>
            <a:r>
              <a:rPr lang="pt-BR" dirty="0" err="1" smtClean="0"/>
              <a:t>Matelli</a:t>
            </a:r>
            <a:r>
              <a:rPr lang="pt-BR" dirty="0" smtClean="0"/>
              <a:t> </a:t>
            </a:r>
            <a:r>
              <a:rPr lang="pt-BR" dirty="0" err="1" smtClean="0"/>
              <a:t>Matulovic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42856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ysClr val="windowText" lastClr="000000"/>
                </a:solidFill>
              </a:defRPr>
            </a:lvl1pPr>
          </a:lstStyle>
          <a:p>
            <a:fld id="{2CB4A598-7FC5-4498-873F-3AAD69330D1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 descr="logofea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236296" y="116632"/>
            <a:ext cx="1458235" cy="518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MERCADO DE TRABALHO NO FUTURO: UMA DISCUSSÃO SOBRE PROFISSÕES INOVADORAS, EMPREENDEDORISMO E TENDÊNCIAS PARA 2020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Francisco </a:t>
            </a:r>
            <a:r>
              <a:rPr lang="pt-BR" dirty="0" err="1"/>
              <a:t>Matelli</a:t>
            </a:r>
            <a:r>
              <a:rPr lang="pt-BR" dirty="0"/>
              <a:t> </a:t>
            </a:r>
            <a:r>
              <a:rPr lang="pt-BR" dirty="0" err="1"/>
              <a:t>Matulovic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Áreas tradicionais promissoras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Engenharia Ambiental </a:t>
            </a:r>
          </a:p>
          <a:p>
            <a:r>
              <a:rPr lang="pt-BR" dirty="0"/>
              <a:t>Relações Internacionais </a:t>
            </a:r>
          </a:p>
          <a:p>
            <a:r>
              <a:rPr lang="pt-BR" dirty="0"/>
              <a:t>Lazer e Turismo </a:t>
            </a:r>
          </a:p>
          <a:p>
            <a:r>
              <a:rPr lang="pt-BR" dirty="0"/>
              <a:t>Engenharia de Alimentos </a:t>
            </a:r>
          </a:p>
          <a:p>
            <a:r>
              <a:rPr lang="pt-BR" dirty="0"/>
              <a:t>Engenharia de Computação </a:t>
            </a:r>
          </a:p>
          <a:p>
            <a:r>
              <a:rPr lang="pt-BR" dirty="0"/>
              <a:t>Farmácia-Bioquímica </a:t>
            </a:r>
          </a:p>
          <a:p>
            <a:r>
              <a:rPr lang="pt-BR" dirty="0"/>
              <a:t>Administração de Empresas </a:t>
            </a:r>
          </a:p>
          <a:p>
            <a:r>
              <a:rPr lang="pt-BR" dirty="0"/>
              <a:t>Engenharia Agronômica </a:t>
            </a:r>
          </a:p>
          <a:p>
            <a:r>
              <a:rPr lang="pt-BR" dirty="0"/>
              <a:t>Engenharia Mecatrônica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Engenharia de Materiais </a:t>
            </a:r>
          </a:p>
          <a:p>
            <a:r>
              <a:rPr lang="pt-BR" dirty="0" smtClean="0"/>
              <a:t>Direito </a:t>
            </a:r>
          </a:p>
          <a:p>
            <a:r>
              <a:rPr lang="pt-BR" dirty="0" smtClean="0"/>
              <a:t>Psicologia </a:t>
            </a:r>
          </a:p>
          <a:p>
            <a:r>
              <a:rPr lang="pt-BR" dirty="0" smtClean="0"/>
              <a:t>Publicidade e Propaganda </a:t>
            </a:r>
          </a:p>
          <a:p>
            <a:r>
              <a:rPr lang="pt-BR" dirty="0" smtClean="0"/>
              <a:t>Oceanografia </a:t>
            </a:r>
          </a:p>
          <a:p>
            <a:r>
              <a:rPr lang="pt-BR" dirty="0" smtClean="0"/>
              <a:t>Engenharia Química </a:t>
            </a:r>
          </a:p>
          <a:p>
            <a:r>
              <a:rPr lang="pt-BR" dirty="0" smtClean="0"/>
              <a:t>Educação Física </a:t>
            </a:r>
          </a:p>
          <a:p>
            <a:r>
              <a:rPr lang="pt-BR" dirty="0" smtClean="0"/>
              <a:t>Engenharia de Petróleo </a:t>
            </a:r>
          </a:p>
          <a:p>
            <a:r>
              <a:rPr lang="pt-BR" dirty="0" smtClean="0"/>
              <a:t>Economia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Todas as prováveis profissões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Conselheiros de Aposentadoria </a:t>
            </a:r>
          </a:p>
          <a:p>
            <a:r>
              <a:rPr lang="pt-BR" dirty="0"/>
              <a:t>Coordenador de Desenvolvimento da Força de Trabalho e Educação Continuada </a:t>
            </a:r>
          </a:p>
          <a:p>
            <a:r>
              <a:rPr lang="pt-BR" dirty="0"/>
              <a:t>“</a:t>
            </a:r>
            <a:r>
              <a:rPr lang="pt-BR" dirty="0" err="1"/>
              <a:t>Bioinformacionistas</a:t>
            </a:r>
            <a:r>
              <a:rPr lang="pt-BR" dirty="0"/>
              <a:t>” </a:t>
            </a:r>
          </a:p>
          <a:p>
            <a:r>
              <a:rPr lang="pt-BR" dirty="0"/>
              <a:t>Técnico em Telemedicina </a:t>
            </a:r>
          </a:p>
          <a:p>
            <a:r>
              <a:rPr lang="pt-BR" dirty="0"/>
              <a:t>Gerente de Propaganda On-line </a:t>
            </a:r>
          </a:p>
          <a:p>
            <a:r>
              <a:rPr lang="pt-BR" dirty="0"/>
              <a:t>Coordenador de Terceirização </a:t>
            </a:r>
            <a:r>
              <a:rPr lang="pt-BR" dirty="0" err="1"/>
              <a:t>Offshore</a:t>
            </a:r>
            <a:r>
              <a:rPr lang="pt-BR" dirty="0"/>
              <a:t> </a:t>
            </a:r>
          </a:p>
          <a:p>
            <a:r>
              <a:rPr lang="pt-BR" dirty="0" err="1"/>
              <a:t>Chief</a:t>
            </a:r>
            <a:r>
              <a:rPr lang="pt-BR" dirty="0"/>
              <a:t> </a:t>
            </a:r>
            <a:r>
              <a:rPr lang="pt-BR" dirty="0" err="1"/>
              <a:t>Health</a:t>
            </a:r>
            <a:r>
              <a:rPr lang="pt-BR" dirty="0"/>
              <a:t> </a:t>
            </a:r>
            <a:r>
              <a:rPr lang="pt-BR" dirty="0" err="1"/>
              <a:t>Officer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Especialistas em Simplicidade </a:t>
            </a:r>
          </a:p>
          <a:p>
            <a:r>
              <a:rPr lang="pt-BR" dirty="0" smtClean="0"/>
              <a:t>Conselheiro Genético </a:t>
            </a:r>
          </a:p>
          <a:p>
            <a:r>
              <a:rPr lang="pt-BR" dirty="0" smtClean="0"/>
              <a:t>Analistas de Networking </a:t>
            </a:r>
          </a:p>
          <a:p>
            <a:r>
              <a:rPr lang="pt-BR" dirty="0" smtClean="0"/>
              <a:t>“</a:t>
            </a:r>
            <a:r>
              <a:rPr lang="pt-BR" dirty="0" err="1" smtClean="0"/>
              <a:t>Geomicrobiologistas</a:t>
            </a:r>
            <a:r>
              <a:rPr lang="pt-BR" dirty="0" smtClean="0"/>
              <a:t>” </a:t>
            </a:r>
          </a:p>
          <a:p>
            <a:r>
              <a:rPr lang="pt-BR" dirty="0" smtClean="0"/>
              <a:t>Gerente de Diversidade </a:t>
            </a:r>
          </a:p>
          <a:p>
            <a:r>
              <a:rPr lang="pt-BR" dirty="0" smtClean="0"/>
              <a:t>Coordenador de Experiências Educacionais </a:t>
            </a:r>
          </a:p>
          <a:p>
            <a:r>
              <a:rPr lang="pt-BR" dirty="0" smtClean="0"/>
              <a:t>Age </a:t>
            </a:r>
            <a:r>
              <a:rPr lang="pt-BR" dirty="0" err="1" smtClean="0"/>
              <a:t>Adviser</a:t>
            </a:r>
            <a:r>
              <a:rPr lang="pt-BR" dirty="0" smtClean="0"/>
              <a:t> </a:t>
            </a:r>
          </a:p>
          <a:p>
            <a:r>
              <a:rPr lang="pt-BR" dirty="0" smtClean="0"/>
              <a:t>Web </a:t>
            </a:r>
            <a:r>
              <a:rPr lang="pt-BR" dirty="0" err="1" smtClean="0"/>
              <a:t>Producer</a:t>
            </a:r>
            <a:r>
              <a:rPr lang="pt-BR" dirty="0" smtClean="0"/>
              <a:t> </a:t>
            </a:r>
          </a:p>
          <a:p>
            <a:r>
              <a:rPr lang="pt-BR" dirty="0" smtClean="0"/>
              <a:t>Planejador de Reconstituição de Sistemas </a:t>
            </a:r>
          </a:p>
          <a:p>
            <a:r>
              <a:rPr lang="pt-BR" dirty="0" smtClean="0"/>
              <a:t>Historiador Corporativo 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Gerente de Eco-relação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Profissional que irá se comunicar e trabalhar com consumidores, grupos ambientais e agências governamentais para desenvolver e maximizar programas ecológicos.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Chief</a:t>
            </a:r>
            <a:r>
              <a:rPr lang="pt-BR" dirty="0" smtClean="0"/>
              <a:t> </a:t>
            </a:r>
            <a:r>
              <a:rPr lang="pt-BR" dirty="0" err="1" smtClean="0"/>
              <a:t>Innovation</a:t>
            </a:r>
            <a:r>
              <a:rPr lang="pt-BR" dirty="0" smtClean="0"/>
              <a:t> </a:t>
            </a:r>
            <a:r>
              <a:rPr lang="pt-BR" dirty="0" err="1" smtClean="0"/>
              <a:t>Officer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Interagirá com os funcionários em diferentes áreas da organização para pesquisar, projetar e aplicar inovações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Bioinformacionista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Cientistas </a:t>
            </a:r>
            <a:r>
              <a:rPr lang="pt-BR" dirty="0"/>
              <a:t>que trabalharão com informação genética, servindo como uma ponte para cientistas que trabalham com o desenvolvimento de medicamentos e técnicas clínicas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Oportunidades para empreender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Saúde </a:t>
            </a:r>
            <a:r>
              <a:rPr lang="pt-BR" dirty="0"/>
              <a:t>e Qualidade de Vida </a:t>
            </a:r>
          </a:p>
          <a:p>
            <a:r>
              <a:rPr lang="pt-BR" dirty="0"/>
              <a:t>Turismo e Lazer </a:t>
            </a:r>
          </a:p>
          <a:p>
            <a:r>
              <a:rPr lang="pt-BR" dirty="0"/>
              <a:t>Serviços para a Terceira Idade </a:t>
            </a:r>
          </a:p>
          <a:p>
            <a:r>
              <a:rPr lang="pt-BR" dirty="0"/>
              <a:t>Consultorias especializadas </a:t>
            </a:r>
          </a:p>
          <a:p>
            <a:r>
              <a:rPr lang="pt-BR" dirty="0"/>
              <a:t>Serviços com Base em Tecnologia </a:t>
            </a:r>
          </a:p>
          <a:p>
            <a:r>
              <a:rPr lang="pt-BR" dirty="0"/>
              <a:t>Meio ambiente </a:t>
            </a:r>
          </a:p>
          <a:p>
            <a:r>
              <a:rPr lang="pt-BR" dirty="0"/>
              <a:t>Alimentação </a:t>
            </a:r>
          </a:p>
          <a:p>
            <a:r>
              <a:rPr lang="pt-BR" dirty="0"/>
              <a:t>Ensino </a:t>
            </a:r>
          </a:p>
          <a:p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Postura profissional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Profissionais </a:t>
            </a:r>
          </a:p>
          <a:p>
            <a:r>
              <a:rPr lang="pt-BR" dirty="0"/>
              <a:t>T</a:t>
            </a:r>
            <a:r>
              <a:rPr lang="pt-BR" dirty="0" smtClean="0"/>
              <a:t>erão </a:t>
            </a:r>
            <a:r>
              <a:rPr lang="pt-BR" dirty="0"/>
              <a:t>que desenvolver continuamente suas competências e estar atentos à evolução de tendências que determinarão as demandas por profissionais no futuro. </a:t>
            </a:r>
          </a:p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Empreendedores </a:t>
            </a:r>
          </a:p>
          <a:p>
            <a:r>
              <a:rPr lang="pt-BR" dirty="0" smtClean="0"/>
              <a:t>Devem estar sempre atentos a inovações tecnológicas, novos recursos e novas tendências que podem redirecionar o rumo dos seus negócios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noção </a:t>
            </a:r>
            <a:r>
              <a:rPr lang="pt-BR" dirty="0"/>
              <a:t>de </a:t>
            </a:r>
            <a:r>
              <a:rPr lang="pt-BR" b="1" dirty="0"/>
              <a:t>empregabilidade</a:t>
            </a:r>
            <a:r>
              <a:rPr lang="pt-BR" dirty="0"/>
              <a:t> se interconecta com o conceito de </a:t>
            </a:r>
            <a:r>
              <a:rPr lang="pt-BR" b="1" dirty="0"/>
              <a:t>empreendedorismo</a:t>
            </a:r>
            <a:r>
              <a:rPr lang="pt-BR" dirty="0"/>
              <a:t>, na medida em que profissionais de todos os níveis devem procurar estar mais bem preparados para enfrentar o mercado de trabalho e suas mutações, pressupondo uma </a:t>
            </a:r>
            <a:r>
              <a:rPr lang="pt-BR" b="1" dirty="0"/>
              <a:t>postura </a:t>
            </a:r>
            <a:r>
              <a:rPr lang="pt-BR" b="1" dirty="0" smtClean="0"/>
              <a:t>proativa</a:t>
            </a:r>
            <a:endParaRPr lang="pt-BR" b="1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James Terence Coulter Wright </a:t>
            </a:r>
            <a:endParaRPr lang="en-US" dirty="0" smtClean="0"/>
          </a:p>
          <a:p>
            <a:r>
              <a:rPr lang="en-US" dirty="0" smtClean="0"/>
              <a:t>Antonio </a:t>
            </a:r>
            <a:r>
              <a:rPr lang="en-US" dirty="0" err="1"/>
              <a:t>Thiago</a:t>
            </a:r>
            <a:r>
              <a:rPr lang="en-US" dirty="0"/>
              <a:t> </a:t>
            </a:r>
            <a:r>
              <a:rPr lang="en-US" dirty="0" err="1"/>
              <a:t>Benedete</a:t>
            </a:r>
            <a:r>
              <a:rPr lang="en-US" dirty="0"/>
              <a:t> </a:t>
            </a:r>
            <a:r>
              <a:rPr lang="en-US" dirty="0" smtClean="0"/>
              <a:t>Silva</a:t>
            </a:r>
          </a:p>
          <a:p>
            <a:r>
              <a:rPr lang="en-US" dirty="0" err="1" smtClean="0"/>
              <a:t>Renata</a:t>
            </a:r>
            <a:r>
              <a:rPr lang="en-US" dirty="0" smtClean="0"/>
              <a:t> </a:t>
            </a:r>
            <a:r>
              <a:rPr lang="en-US" dirty="0" err="1"/>
              <a:t>Giovinazzo</a:t>
            </a:r>
            <a:r>
              <a:rPr lang="en-US" dirty="0"/>
              <a:t> </a:t>
            </a:r>
            <a:r>
              <a:rPr lang="en-US" dirty="0" err="1" smtClean="0"/>
              <a:t>Spers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2020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Quais são as profissões mais prováveis de se desenvolver?</a:t>
            </a:r>
          </a:p>
          <a:p>
            <a:r>
              <a:rPr lang="pt-BR" dirty="0" smtClean="0"/>
              <a:t>Quais serão as oportunidades de negócio para empreendedores?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 </a:t>
            </a:r>
            <a:r>
              <a:rPr lang="pt-BR" dirty="0"/>
              <a:t>rodadas de </a:t>
            </a:r>
            <a:r>
              <a:rPr lang="pt-BR" dirty="0" smtClean="0"/>
              <a:t>consulta</a:t>
            </a:r>
            <a:endParaRPr lang="pt-BR" dirty="0"/>
          </a:p>
          <a:p>
            <a:r>
              <a:rPr lang="pt-BR" dirty="0" smtClean="0"/>
              <a:t>96 </a:t>
            </a:r>
            <a:r>
              <a:rPr lang="pt-BR" dirty="0"/>
              <a:t>respondentes na Rodada 1 </a:t>
            </a:r>
            <a:endParaRPr lang="pt-BR" dirty="0" smtClean="0"/>
          </a:p>
          <a:p>
            <a:r>
              <a:rPr lang="pt-BR" dirty="0" smtClean="0"/>
              <a:t>112 </a:t>
            </a:r>
            <a:r>
              <a:rPr lang="pt-BR" dirty="0"/>
              <a:t>respondentes na Rodada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5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11560" y="1484784"/>
            <a:ext cx="3024336" cy="23762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 smtClean="0"/>
              <a:t>INOVAÇÕES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/>
              <a:t> </a:t>
            </a:r>
            <a:r>
              <a:rPr lang="pt-BR" sz="2800" dirty="0" smtClean="0"/>
              <a:t>Tecnológicas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Organizacionais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Mercadológicas</a:t>
            </a:r>
            <a:endParaRPr lang="pt-BR" sz="28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364088" y="3212976"/>
            <a:ext cx="3240360" cy="23762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NOVAS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Profissões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Relações de trab.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Empreendedoris.</a:t>
            </a:r>
            <a:endParaRPr lang="pt-BR" sz="2800" dirty="0"/>
          </a:p>
        </p:txBody>
      </p:sp>
      <p:cxnSp>
        <p:nvCxnSpPr>
          <p:cNvPr id="9" name="Forma 8"/>
          <p:cNvCxnSpPr>
            <a:stCxn id="7" idx="2"/>
            <a:endCxn id="8" idx="1"/>
          </p:cNvCxnSpPr>
          <p:nvPr/>
        </p:nvCxnSpPr>
        <p:spPr>
          <a:xfrm rot="16200000" flipH="1">
            <a:off x="3473878" y="2510898"/>
            <a:ext cx="540060" cy="32403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123728" y="4437112"/>
            <a:ext cx="281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Transformações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Impulsionadores das carreiras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Inovação</a:t>
            </a:r>
          </a:p>
          <a:p>
            <a:r>
              <a:rPr lang="pt-BR" dirty="0" smtClean="0"/>
              <a:t>Qualidade </a:t>
            </a:r>
            <a:r>
              <a:rPr lang="pt-BR" dirty="0"/>
              <a:t>de </a:t>
            </a:r>
            <a:r>
              <a:rPr lang="pt-BR" dirty="0" smtClean="0"/>
              <a:t>vida</a:t>
            </a:r>
          </a:p>
          <a:p>
            <a:r>
              <a:rPr lang="pt-BR" dirty="0" smtClean="0"/>
              <a:t>Envelhecimento</a:t>
            </a:r>
          </a:p>
          <a:p>
            <a:r>
              <a:rPr lang="pt-BR" dirty="0" smtClean="0"/>
              <a:t>Meio </a:t>
            </a:r>
            <a:r>
              <a:rPr lang="pt-BR" dirty="0"/>
              <a:t>ambiente 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Fatores externos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Inovações</a:t>
            </a:r>
          </a:p>
          <a:p>
            <a:pPr lvl="1"/>
            <a:r>
              <a:rPr lang="pt-BR" dirty="0" smtClean="0"/>
              <a:t>Tecnológicas</a:t>
            </a:r>
          </a:p>
          <a:p>
            <a:pPr lvl="1"/>
            <a:r>
              <a:rPr lang="pt-BR" dirty="0" smtClean="0"/>
              <a:t>Organizacionais</a:t>
            </a:r>
          </a:p>
          <a:p>
            <a:pPr lvl="1"/>
            <a:r>
              <a:rPr lang="pt-BR" dirty="0" smtClean="0"/>
              <a:t>De mercado</a:t>
            </a:r>
          </a:p>
          <a:p>
            <a:r>
              <a:rPr lang="pt-BR" dirty="0" smtClean="0"/>
              <a:t>Globalização</a:t>
            </a:r>
          </a:p>
          <a:p>
            <a:r>
              <a:rPr lang="pt-BR" dirty="0" smtClean="0"/>
              <a:t>Alterações climáticas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Fatores internos (Brasil)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Abertura comercial</a:t>
            </a:r>
          </a:p>
          <a:p>
            <a:r>
              <a:rPr lang="pt-BR" dirty="0" smtClean="0"/>
              <a:t>Estabilidade </a:t>
            </a:r>
            <a:r>
              <a:rPr lang="pt-BR" dirty="0"/>
              <a:t>de </a:t>
            </a:r>
            <a:r>
              <a:rPr lang="pt-BR" dirty="0" smtClean="0"/>
              <a:t>preços</a:t>
            </a:r>
          </a:p>
          <a:p>
            <a:r>
              <a:rPr lang="pt-BR" dirty="0" smtClean="0"/>
              <a:t>Privatizações</a:t>
            </a:r>
          </a:p>
          <a:p>
            <a:r>
              <a:rPr lang="pt-BR" dirty="0" smtClean="0"/>
              <a:t>Inovações tecnológicas</a:t>
            </a:r>
          </a:p>
          <a:p>
            <a:r>
              <a:rPr lang="pt-BR" dirty="0" smtClean="0"/>
              <a:t>Fenômeno </a:t>
            </a:r>
            <a:r>
              <a:rPr lang="pt-BR" dirty="0"/>
              <a:t>demográfico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Setores destacados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</a:p>
          <a:p>
            <a:pPr lvl="1"/>
            <a:r>
              <a:rPr lang="pt-BR" dirty="0" smtClean="0"/>
              <a:t>Saúde</a:t>
            </a:r>
          </a:p>
          <a:p>
            <a:pPr lvl="1"/>
            <a:r>
              <a:rPr lang="pt-BR" dirty="0" smtClean="0"/>
              <a:t>Comunicação</a:t>
            </a:r>
          </a:p>
          <a:p>
            <a:pPr lvl="1"/>
            <a:r>
              <a:rPr lang="pt-BR" dirty="0" smtClean="0"/>
              <a:t>Internet</a:t>
            </a:r>
            <a:r>
              <a:rPr lang="pt-BR" dirty="0"/>
              <a:t> </a:t>
            </a:r>
            <a:endParaRPr lang="pt-BR" dirty="0" smtClean="0"/>
          </a:p>
          <a:p>
            <a:pPr lvl="1"/>
            <a:r>
              <a:rPr lang="pt-BR" dirty="0" smtClean="0"/>
              <a:t>Turismo</a:t>
            </a:r>
          </a:p>
          <a:p>
            <a:r>
              <a:rPr lang="pt-BR" dirty="0" smtClean="0"/>
              <a:t>Empreendedorismo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7/5/2014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Francisco Matelli Matulovic | FEA USP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A598-7FC5-4498-873F-3AAD69330D16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559</Words>
  <Application>Microsoft Office PowerPoint</Application>
  <PresentationFormat>Apresentação na tela (4:3)</PresentationFormat>
  <Paragraphs>171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O MERCADO DE TRABALHO NO FUTURO: UMA DISCUSSÃO SOBRE PROFISSÕES INOVADORAS, EMPREENDEDORISMO E TENDÊNCIAS PARA 2020</vt:lpstr>
      <vt:lpstr>Autores</vt:lpstr>
      <vt:lpstr>2020</vt:lpstr>
      <vt:lpstr>Metodologia</vt:lpstr>
      <vt:lpstr>Introdução</vt:lpstr>
      <vt:lpstr>Impulsionadores das carreiras</vt:lpstr>
      <vt:lpstr>Fatores externos</vt:lpstr>
      <vt:lpstr>Fatores internos (Brasil)</vt:lpstr>
      <vt:lpstr>Setores destacados</vt:lpstr>
      <vt:lpstr>Áreas tradicionais promissoras</vt:lpstr>
      <vt:lpstr>Todas as prováveis profissões</vt:lpstr>
      <vt:lpstr>Gerente de Eco-relação</vt:lpstr>
      <vt:lpstr>Chief Innovation Officer</vt:lpstr>
      <vt:lpstr>Bioinformacionista</vt:lpstr>
      <vt:lpstr>Oportunidades para empreender</vt:lpstr>
      <vt:lpstr>Postura profissional</vt:lpstr>
      <vt:lpstr>Conclusão</vt:lpstr>
    </vt:vector>
  </TitlesOfParts>
  <Company>FEA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MERCADO DE TRABALHO NO FUTURO: UMA DISCUSSÃO SOBRE PROFISSÕES INOVADORAS, EMPREENDEDORISMO E TENDÊNCIAS PARA 2020</dc:title>
  <dc:creator>sti5</dc:creator>
  <cp:lastModifiedBy>sti5</cp:lastModifiedBy>
  <cp:revision>23</cp:revision>
  <dcterms:created xsi:type="dcterms:W3CDTF">2014-05-07T14:08:46Z</dcterms:created>
  <dcterms:modified xsi:type="dcterms:W3CDTF">2014-05-07T15:04:17Z</dcterms:modified>
</cp:coreProperties>
</file>