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 id="2147483684" r:id="rId4"/>
  </p:sldMasterIdLst>
  <p:notesMasterIdLst>
    <p:notesMasterId r:id="rId29"/>
  </p:notesMasterIdLst>
  <p:sldIdLst>
    <p:sldId id="280" r:id="rId5"/>
    <p:sldId id="281" r:id="rId6"/>
    <p:sldId id="276" r:id="rId7"/>
    <p:sldId id="282" r:id="rId8"/>
    <p:sldId id="277" r:id="rId9"/>
    <p:sldId id="278" r:id="rId10"/>
    <p:sldId id="258" r:id="rId11"/>
    <p:sldId id="259" r:id="rId12"/>
    <p:sldId id="260" r:id="rId13"/>
    <p:sldId id="261" r:id="rId14"/>
    <p:sldId id="262" r:id="rId15"/>
    <p:sldId id="263" r:id="rId16"/>
    <p:sldId id="264" r:id="rId17"/>
    <p:sldId id="265" r:id="rId18"/>
    <p:sldId id="271" r:id="rId19"/>
    <p:sldId id="257" r:id="rId20"/>
    <p:sldId id="272" r:id="rId21"/>
    <p:sldId id="273" r:id="rId22"/>
    <p:sldId id="268" r:id="rId23"/>
    <p:sldId id="269" r:id="rId24"/>
    <p:sldId id="270" r:id="rId25"/>
    <p:sldId id="274" r:id="rId26"/>
    <p:sldId id="275" r:id="rId27"/>
    <p:sldId id="279" r:id="rId28"/>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snapVertSplitter="1" vertBarState="minimized" horzBarState="maximized">
    <p:restoredLeft sz="15620"/>
    <p:restoredTop sz="94660"/>
  </p:normalViewPr>
  <p:slideViewPr>
    <p:cSldViewPr>
      <p:cViewPr>
        <p:scale>
          <a:sx n="59" d="100"/>
          <a:sy n="59" d="100"/>
        </p:scale>
        <p:origin x="-2076" y="-288"/>
      </p:cViewPr>
      <p:guideLst>
        <p:guide orient="horz" pos="2160"/>
        <p:guide pos="2880"/>
      </p:guideLst>
    </p:cSldViewPr>
  </p:slideViewPr>
  <p:notesTextViewPr>
    <p:cViewPr>
      <p:scale>
        <a:sx n="1" d="1"/>
        <a:sy n="1" d="1"/>
      </p:scale>
      <p:origin x="0" y="0"/>
    </p:cViewPr>
  </p:notesTextViewPr>
  <p:sorterViewPr>
    <p:cViewPr>
      <p:scale>
        <a:sx n="100" d="100"/>
        <a:sy n="100" d="100"/>
      </p:scale>
      <p:origin x="0" y="335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E2C5288-A3EA-413D-8822-40E98BEFA0BA}" type="datetimeFigureOut">
              <a:rPr lang="pt-BR" smtClean="0"/>
              <a:t>06/03/2014</a:t>
            </a:fld>
            <a:endParaRPr lang="pt-BR"/>
          </a:p>
        </p:txBody>
      </p:sp>
      <p:sp>
        <p:nvSpPr>
          <p:cNvPr id="4" name="Espaço Reservado para Imagem de Slid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FF9673D-C94F-47D0-BCB0-3045EDA8F9D1}" type="slidenum">
              <a:rPr lang="pt-BR" smtClean="0"/>
              <a:t>‹nº›</a:t>
            </a:fld>
            <a:endParaRPr lang="pt-BR"/>
          </a:p>
        </p:txBody>
      </p:sp>
    </p:spTree>
    <p:extLst>
      <p:ext uri="{BB962C8B-B14F-4D97-AF65-F5344CB8AC3E}">
        <p14:creationId xmlns:p14="http://schemas.microsoft.com/office/powerpoint/2010/main" val="25753031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E64429F-C136-4CD0-9C7B-C3ADE6AA11E4}" type="slidenum">
              <a:rPr lang="en-US">
                <a:solidFill>
                  <a:prstClr val="black"/>
                </a:solidFill>
              </a:rPr>
              <a:pPr/>
              <a:t>1</a:t>
            </a:fld>
            <a:endParaRPr lang="en-US">
              <a:solidFill>
                <a:prstClr val="black"/>
              </a:solidFill>
            </a:endParaRPr>
          </a:p>
        </p:txBody>
      </p:sp>
      <p:sp>
        <p:nvSpPr>
          <p:cNvPr id="39938" name="Rectangle 2"/>
          <p:cNvSpPr>
            <a:spLocks noGrp="1" noRot="1" noChangeAspect="1" noChangeArrowheads="1" noTextEdit="1"/>
          </p:cNvSpPr>
          <p:nvPr>
            <p:ph type="sldImg"/>
          </p:nvPr>
        </p:nvSpPr>
        <p:spPr>
          <a:ln/>
        </p:spPr>
      </p:sp>
      <p:sp>
        <p:nvSpPr>
          <p:cNvPr id="39939" name="Rectangle 3"/>
          <p:cNvSpPr>
            <a:spLocks noGrp="1" noChangeArrowheads="1"/>
          </p:cNvSpPr>
          <p:nvPr>
            <p:ph type="body" idx="1"/>
          </p:nvPr>
        </p:nvSpPr>
        <p:spPr/>
        <p:txBody>
          <a:bodyPr/>
          <a:lstStyle/>
          <a:p>
            <a:endParaRPr lang="pt-B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b="1" i="1">
                <a:solidFill>
                  <a:schemeClr val="tx2"/>
                </a:solidFill>
                <a:latin typeface="Times New Roman" pitchFamily="18" charset="0"/>
              </a:defRPr>
            </a:lvl1pPr>
            <a:lvl2pPr marL="742950" indent="-285750" eaLnBrk="0" hangingPunct="0">
              <a:defRPr sz="4000" b="1" i="1">
                <a:solidFill>
                  <a:schemeClr val="tx2"/>
                </a:solidFill>
                <a:latin typeface="Times New Roman" pitchFamily="18" charset="0"/>
              </a:defRPr>
            </a:lvl2pPr>
            <a:lvl3pPr marL="1143000" indent="-228600" eaLnBrk="0" hangingPunct="0">
              <a:defRPr sz="4000" b="1" i="1">
                <a:solidFill>
                  <a:schemeClr val="tx2"/>
                </a:solidFill>
                <a:latin typeface="Times New Roman" pitchFamily="18" charset="0"/>
              </a:defRPr>
            </a:lvl3pPr>
            <a:lvl4pPr marL="1600200" indent="-228600" eaLnBrk="0" hangingPunct="0">
              <a:defRPr sz="4000" b="1" i="1">
                <a:solidFill>
                  <a:schemeClr val="tx2"/>
                </a:solidFill>
                <a:latin typeface="Times New Roman" pitchFamily="18" charset="0"/>
              </a:defRPr>
            </a:lvl4pPr>
            <a:lvl5pPr marL="2057400" indent="-228600" eaLnBrk="0" hangingPunct="0">
              <a:defRPr sz="4000" b="1" i="1">
                <a:solidFill>
                  <a:schemeClr val="tx2"/>
                </a:solidFill>
                <a:latin typeface="Times New Roman" pitchFamily="18" charset="0"/>
              </a:defRPr>
            </a:lvl5pPr>
            <a:lvl6pPr marL="2514600" indent="-228600" algn="ctr" eaLnBrk="0" fontAlgn="base" hangingPunct="0">
              <a:spcBef>
                <a:spcPct val="0"/>
              </a:spcBef>
              <a:spcAft>
                <a:spcPct val="0"/>
              </a:spcAft>
              <a:defRPr sz="4000" b="1" i="1">
                <a:solidFill>
                  <a:schemeClr val="tx2"/>
                </a:solidFill>
                <a:latin typeface="Times New Roman" pitchFamily="18" charset="0"/>
              </a:defRPr>
            </a:lvl6pPr>
            <a:lvl7pPr marL="2971800" indent="-228600" algn="ctr" eaLnBrk="0" fontAlgn="base" hangingPunct="0">
              <a:spcBef>
                <a:spcPct val="0"/>
              </a:spcBef>
              <a:spcAft>
                <a:spcPct val="0"/>
              </a:spcAft>
              <a:defRPr sz="4000" b="1" i="1">
                <a:solidFill>
                  <a:schemeClr val="tx2"/>
                </a:solidFill>
                <a:latin typeface="Times New Roman" pitchFamily="18" charset="0"/>
              </a:defRPr>
            </a:lvl7pPr>
            <a:lvl8pPr marL="3429000" indent="-228600" algn="ctr" eaLnBrk="0" fontAlgn="base" hangingPunct="0">
              <a:spcBef>
                <a:spcPct val="0"/>
              </a:spcBef>
              <a:spcAft>
                <a:spcPct val="0"/>
              </a:spcAft>
              <a:defRPr sz="4000" b="1" i="1">
                <a:solidFill>
                  <a:schemeClr val="tx2"/>
                </a:solidFill>
                <a:latin typeface="Times New Roman" pitchFamily="18" charset="0"/>
              </a:defRPr>
            </a:lvl8pPr>
            <a:lvl9pPr marL="3886200" indent="-228600" algn="ctr" eaLnBrk="0" fontAlgn="base" hangingPunct="0">
              <a:spcBef>
                <a:spcPct val="0"/>
              </a:spcBef>
              <a:spcAft>
                <a:spcPct val="0"/>
              </a:spcAft>
              <a:defRPr sz="4000" b="1" i="1">
                <a:solidFill>
                  <a:schemeClr val="tx2"/>
                </a:solidFill>
                <a:latin typeface="Times New Roman" pitchFamily="18" charset="0"/>
              </a:defRPr>
            </a:lvl9pPr>
          </a:lstStyle>
          <a:p>
            <a:pPr eaLnBrk="1" hangingPunct="1"/>
            <a:fld id="{05C64A39-2963-4C15-A7E1-C5AA919199EB}" type="slidenum">
              <a:rPr lang="pt-BR" altLang="pt-BR" sz="1200" b="0" i="0">
                <a:solidFill>
                  <a:prstClr val="black"/>
                </a:solidFill>
              </a:rPr>
              <a:pPr eaLnBrk="1" hangingPunct="1"/>
              <a:t>11</a:t>
            </a:fld>
            <a:endParaRPr lang="pt-BR" altLang="pt-BR" sz="1200" b="0" i="0">
              <a:solidFill>
                <a:prstClr val="black"/>
              </a:solidFill>
            </a:endParaRPr>
          </a:p>
        </p:txBody>
      </p:sp>
      <p:sp>
        <p:nvSpPr>
          <p:cNvPr id="75779" name="Rectangle 1026"/>
          <p:cNvSpPr>
            <a:spLocks noGrp="1" noRot="1" noChangeAspect="1" noChangeArrowheads="1" noTextEdit="1"/>
          </p:cNvSpPr>
          <p:nvPr>
            <p:ph type="sldImg"/>
          </p:nvPr>
        </p:nvSpPr>
        <p:spPr>
          <a:solidFill>
            <a:srgbClr val="FFFFFF"/>
          </a:solidFill>
          <a:ln/>
        </p:spPr>
      </p:sp>
      <p:sp>
        <p:nvSpPr>
          <p:cNvPr id="75780" name="Rectangle 1027"/>
          <p:cNvSpPr>
            <a:spLocks noGrp="1" noChangeArrowheads="1"/>
          </p:cNvSpPr>
          <p:nvPr>
            <p:ph type="body" idx="1"/>
          </p:nvPr>
        </p:nvSpPr>
        <p:spPr>
          <a:solidFill>
            <a:srgbClr val="FFFFFF"/>
          </a:solidFill>
          <a:ln>
            <a:solidFill>
              <a:srgbClr val="000000"/>
            </a:solidFill>
          </a:ln>
        </p:spPr>
        <p:txBody>
          <a:bodyPr/>
          <a:lstStyle/>
          <a:p>
            <a:pPr eaLnBrk="1" hangingPunct="1"/>
            <a:endParaRPr lang="pt-BR" altLang="pt-BR"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b="1" i="1">
                <a:solidFill>
                  <a:schemeClr val="tx2"/>
                </a:solidFill>
                <a:latin typeface="Times New Roman" pitchFamily="18" charset="0"/>
              </a:defRPr>
            </a:lvl1pPr>
            <a:lvl2pPr marL="742950" indent="-285750" eaLnBrk="0" hangingPunct="0">
              <a:defRPr sz="4000" b="1" i="1">
                <a:solidFill>
                  <a:schemeClr val="tx2"/>
                </a:solidFill>
                <a:latin typeface="Times New Roman" pitchFamily="18" charset="0"/>
              </a:defRPr>
            </a:lvl2pPr>
            <a:lvl3pPr marL="1143000" indent="-228600" eaLnBrk="0" hangingPunct="0">
              <a:defRPr sz="4000" b="1" i="1">
                <a:solidFill>
                  <a:schemeClr val="tx2"/>
                </a:solidFill>
                <a:latin typeface="Times New Roman" pitchFamily="18" charset="0"/>
              </a:defRPr>
            </a:lvl3pPr>
            <a:lvl4pPr marL="1600200" indent="-228600" eaLnBrk="0" hangingPunct="0">
              <a:defRPr sz="4000" b="1" i="1">
                <a:solidFill>
                  <a:schemeClr val="tx2"/>
                </a:solidFill>
                <a:latin typeface="Times New Roman" pitchFamily="18" charset="0"/>
              </a:defRPr>
            </a:lvl4pPr>
            <a:lvl5pPr marL="2057400" indent="-228600" eaLnBrk="0" hangingPunct="0">
              <a:defRPr sz="4000" b="1" i="1">
                <a:solidFill>
                  <a:schemeClr val="tx2"/>
                </a:solidFill>
                <a:latin typeface="Times New Roman" pitchFamily="18" charset="0"/>
              </a:defRPr>
            </a:lvl5pPr>
            <a:lvl6pPr marL="2514600" indent="-228600" algn="ctr" eaLnBrk="0" fontAlgn="base" hangingPunct="0">
              <a:spcBef>
                <a:spcPct val="0"/>
              </a:spcBef>
              <a:spcAft>
                <a:spcPct val="0"/>
              </a:spcAft>
              <a:defRPr sz="4000" b="1" i="1">
                <a:solidFill>
                  <a:schemeClr val="tx2"/>
                </a:solidFill>
                <a:latin typeface="Times New Roman" pitchFamily="18" charset="0"/>
              </a:defRPr>
            </a:lvl6pPr>
            <a:lvl7pPr marL="2971800" indent="-228600" algn="ctr" eaLnBrk="0" fontAlgn="base" hangingPunct="0">
              <a:spcBef>
                <a:spcPct val="0"/>
              </a:spcBef>
              <a:spcAft>
                <a:spcPct val="0"/>
              </a:spcAft>
              <a:defRPr sz="4000" b="1" i="1">
                <a:solidFill>
                  <a:schemeClr val="tx2"/>
                </a:solidFill>
                <a:latin typeface="Times New Roman" pitchFamily="18" charset="0"/>
              </a:defRPr>
            </a:lvl7pPr>
            <a:lvl8pPr marL="3429000" indent="-228600" algn="ctr" eaLnBrk="0" fontAlgn="base" hangingPunct="0">
              <a:spcBef>
                <a:spcPct val="0"/>
              </a:spcBef>
              <a:spcAft>
                <a:spcPct val="0"/>
              </a:spcAft>
              <a:defRPr sz="4000" b="1" i="1">
                <a:solidFill>
                  <a:schemeClr val="tx2"/>
                </a:solidFill>
                <a:latin typeface="Times New Roman" pitchFamily="18" charset="0"/>
              </a:defRPr>
            </a:lvl8pPr>
            <a:lvl9pPr marL="3886200" indent="-228600" algn="ctr" eaLnBrk="0" fontAlgn="base" hangingPunct="0">
              <a:spcBef>
                <a:spcPct val="0"/>
              </a:spcBef>
              <a:spcAft>
                <a:spcPct val="0"/>
              </a:spcAft>
              <a:defRPr sz="4000" b="1" i="1">
                <a:solidFill>
                  <a:schemeClr val="tx2"/>
                </a:solidFill>
                <a:latin typeface="Times New Roman" pitchFamily="18" charset="0"/>
              </a:defRPr>
            </a:lvl9pPr>
          </a:lstStyle>
          <a:p>
            <a:pPr eaLnBrk="1" hangingPunct="1"/>
            <a:fld id="{50C83D90-9AD2-4120-9659-2CE64CF7B8C1}" type="slidenum">
              <a:rPr lang="pt-BR" altLang="pt-BR" sz="1200" b="0" i="0">
                <a:solidFill>
                  <a:prstClr val="black"/>
                </a:solidFill>
              </a:rPr>
              <a:pPr eaLnBrk="1" hangingPunct="1"/>
              <a:t>12</a:t>
            </a:fld>
            <a:endParaRPr lang="pt-BR" altLang="pt-BR" sz="1200" b="0" i="0">
              <a:solidFill>
                <a:prstClr val="black"/>
              </a:solidFill>
            </a:endParaRPr>
          </a:p>
        </p:txBody>
      </p:sp>
      <p:sp>
        <p:nvSpPr>
          <p:cNvPr id="76803" name="Rectangle 2"/>
          <p:cNvSpPr>
            <a:spLocks noGrp="1" noRot="1" noChangeAspect="1" noChangeArrowheads="1" noTextEdit="1"/>
          </p:cNvSpPr>
          <p:nvPr>
            <p:ph type="sldImg"/>
          </p:nvPr>
        </p:nvSpPr>
        <p:spPr>
          <a:solidFill>
            <a:srgbClr val="FFFFFF"/>
          </a:solidFill>
          <a:ln/>
        </p:spPr>
      </p:sp>
      <p:sp>
        <p:nvSpPr>
          <p:cNvPr id="7680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pt-BR" altLang="pt-BR"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b="1" i="1">
                <a:solidFill>
                  <a:schemeClr val="tx2"/>
                </a:solidFill>
                <a:latin typeface="Times New Roman" pitchFamily="18" charset="0"/>
              </a:defRPr>
            </a:lvl1pPr>
            <a:lvl2pPr marL="742950" indent="-285750" eaLnBrk="0" hangingPunct="0">
              <a:defRPr sz="4000" b="1" i="1">
                <a:solidFill>
                  <a:schemeClr val="tx2"/>
                </a:solidFill>
                <a:latin typeface="Times New Roman" pitchFamily="18" charset="0"/>
              </a:defRPr>
            </a:lvl2pPr>
            <a:lvl3pPr marL="1143000" indent="-228600" eaLnBrk="0" hangingPunct="0">
              <a:defRPr sz="4000" b="1" i="1">
                <a:solidFill>
                  <a:schemeClr val="tx2"/>
                </a:solidFill>
                <a:latin typeface="Times New Roman" pitchFamily="18" charset="0"/>
              </a:defRPr>
            </a:lvl3pPr>
            <a:lvl4pPr marL="1600200" indent="-228600" eaLnBrk="0" hangingPunct="0">
              <a:defRPr sz="4000" b="1" i="1">
                <a:solidFill>
                  <a:schemeClr val="tx2"/>
                </a:solidFill>
                <a:latin typeface="Times New Roman" pitchFamily="18" charset="0"/>
              </a:defRPr>
            </a:lvl4pPr>
            <a:lvl5pPr marL="2057400" indent="-228600" eaLnBrk="0" hangingPunct="0">
              <a:defRPr sz="4000" b="1" i="1">
                <a:solidFill>
                  <a:schemeClr val="tx2"/>
                </a:solidFill>
                <a:latin typeface="Times New Roman" pitchFamily="18" charset="0"/>
              </a:defRPr>
            </a:lvl5pPr>
            <a:lvl6pPr marL="2514600" indent="-228600" algn="ctr" eaLnBrk="0" fontAlgn="base" hangingPunct="0">
              <a:spcBef>
                <a:spcPct val="0"/>
              </a:spcBef>
              <a:spcAft>
                <a:spcPct val="0"/>
              </a:spcAft>
              <a:defRPr sz="4000" b="1" i="1">
                <a:solidFill>
                  <a:schemeClr val="tx2"/>
                </a:solidFill>
                <a:latin typeface="Times New Roman" pitchFamily="18" charset="0"/>
              </a:defRPr>
            </a:lvl6pPr>
            <a:lvl7pPr marL="2971800" indent="-228600" algn="ctr" eaLnBrk="0" fontAlgn="base" hangingPunct="0">
              <a:spcBef>
                <a:spcPct val="0"/>
              </a:spcBef>
              <a:spcAft>
                <a:spcPct val="0"/>
              </a:spcAft>
              <a:defRPr sz="4000" b="1" i="1">
                <a:solidFill>
                  <a:schemeClr val="tx2"/>
                </a:solidFill>
                <a:latin typeface="Times New Roman" pitchFamily="18" charset="0"/>
              </a:defRPr>
            </a:lvl7pPr>
            <a:lvl8pPr marL="3429000" indent="-228600" algn="ctr" eaLnBrk="0" fontAlgn="base" hangingPunct="0">
              <a:spcBef>
                <a:spcPct val="0"/>
              </a:spcBef>
              <a:spcAft>
                <a:spcPct val="0"/>
              </a:spcAft>
              <a:defRPr sz="4000" b="1" i="1">
                <a:solidFill>
                  <a:schemeClr val="tx2"/>
                </a:solidFill>
                <a:latin typeface="Times New Roman" pitchFamily="18" charset="0"/>
              </a:defRPr>
            </a:lvl8pPr>
            <a:lvl9pPr marL="3886200" indent="-228600" algn="ctr" eaLnBrk="0" fontAlgn="base" hangingPunct="0">
              <a:spcBef>
                <a:spcPct val="0"/>
              </a:spcBef>
              <a:spcAft>
                <a:spcPct val="0"/>
              </a:spcAft>
              <a:defRPr sz="4000" b="1" i="1">
                <a:solidFill>
                  <a:schemeClr val="tx2"/>
                </a:solidFill>
                <a:latin typeface="Times New Roman" pitchFamily="18" charset="0"/>
              </a:defRPr>
            </a:lvl9pPr>
          </a:lstStyle>
          <a:p>
            <a:pPr eaLnBrk="1" hangingPunct="1"/>
            <a:fld id="{EB567BE7-610A-40C5-B46B-9F46931AD0BA}" type="slidenum">
              <a:rPr lang="pt-BR" altLang="pt-BR" sz="1200" b="0" i="0">
                <a:solidFill>
                  <a:prstClr val="black"/>
                </a:solidFill>
              </a:rPr>
              <a:pPr eaLnBrk="1" hangingPunct="1"/>
              <a:t>13</a:t>
            </a:fld>
            <a:endParaRPr lang="pt-BR" altLang="pt-BR" sz="1200" b="0" i="0">
              <a:solidFill>
                <a:prstClr val="black"/>
              </a:solidFill>
            </a:endParaRPr>
          </a:p>
        </p:txBody>
      </p:sp>
      <p:sp>
        <p:nvSpPr>
          <p:cNvPr id="77827" name="Rectangle 1026"/>
          <p:cNvSpPr>
            <a:spLocks noGrp="1" noRot="1" noChangeAspect="1" noChangeArrowheads="1" noTextEdit="1"/>
          </p:cNvSpPr>
          <p:nvPr>
            <p:ph type="sldImg"/>
          </p:nvPr>
        </p:nvSpPr>
        <p:spPr>
          <a:solidFill>
            <a:srgbClr val="FFFFFF"/>
          </a:solidFill>
          <a:ln/>
        </p:spPr>
      </p:sp>
      <p:sp>
        <p:nvSpPr>
          <p:cNvPr id="77828" name="Rectangle 1027"/>
          <p:cNvSpPr>
            <a:spLocks noGrp="1" noChangeArrowheads="1"/>
          </p:cNvSpPr>
          <p:nvPr>
            <p:ph type="body" idx="1"/>
          </p:nvPr>
        </p:nvSpPr>
        <p:spPr>
          <a:solidFill>
            <a:srgbClr val="FFFFFF"/>
          </a:solidFill>
          <a:ln>
            <a:solidFill>
              <a:srgbClr val="000000"/>
            </a:solidFill>
          </a:ln>
        </p:spPr>
        <p:txBody>
          <a:bodyPr/>
          <a:lstStyle/>
          <a:p>
            <a:pPr eaLnBrk="1" hangingPunct="1"/>
            <a:endParaRPr lang="pt-BR" altLang="pt-BR"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b="1" i="1">
                <a:solidFill>
                  <a:schemeClr val="tx2"/>
                </a:solidFill>
                <a:latin typeface="Times New Roman" pitchFamily="18" charset="0"/>
              </a:defRPr>
            </a:lvl1pPr>
            <a:lvl2pPr marL="742950" indent="-285750" eaLnBrk="0" hangingPunct="0">
              <a:defRPr sz="4000" b="1" i="1">
                <a:solidFill>
                  <a:schemeClr val="tx2"/>
                </a:solidFill>
                <a:latin typeface="Times New Roman" pitchFamily="18" charset="0"/>
              </a:defRPr>
            </a:lvl2pPr>
            <a:lvl3pPr marL="1143000" indent="-228600" eaLnBrk="0" hangingPunct="0">
              <a:defRPr sz="4000" b="1" i="1">
                <a:solidFill>
                  <a:schemeClr val="tx2"/>
                </a:solidFill>
                <a:latin typeface="Times New Roman" pitchFamily="18" charset="0"/>
              </a:defRPr>
            </a:lvl3pPr>
            <a:lvl4pPr marL="1600200" indent="-228600" eaLnBrk="0" hangingPunct="0">
              <a:defRPr sz="4000" b="1" i="1">
                <a:solidFill>
                  <a:schemeClr val="tx2"/>
                </a:solidFill>
                <a:latin typeface="Times New Roman" pitchFamily="18" charset="0"/>
              </a:defRPr>
            </a:lvl4pPr>
            <a:lvl5pPr marL="2057400" indent="-228600" eaLnBrk="0" hangingPunct="0">
              <a:defRPr sz="4000" b="1" i="1">
                <a:solidFill>
                  <a:schemeClr val="tx2"/>
                </a:solidFill>
                <a:latin typeface="Times New Roman" pitchFamily="18" charset="0"/>
              </a:defRPr>
            </a:lvl5pPr>
            <a:lvl6pPr marL="2514600" indent="-228600" algn="ctr" eaLnBrk="0" fontAlgn="base" hangingPunct="0">
              <a:spcBef>
                <a:spcPct val="0"/>
              </a:spcBef>
              <a:spcAft>
                <a:spcPct val="0"/>
              </a:spcAft>
              <a:defRPr sz="4000" b="1" i="1">
                <a:solidFill>
                  <a:schemeClr val="tx2"/>
                </a:solidFill>
                <a:latin typeface="Times New Roman" pitchFamily="18" charset="0"/>
              </a:defRPr>
            </a:lvl6pPr>
            <a:lvl7pPr marL="2971800" indent="-228600" algn="ctr" eaLnBrk="0" fontAlgn="base" hangingPunct="0">
              <a:spcBef>
                <a:spcPct val="0"/>
              </a:spcBef>
              <a:spcAft>
                <a:spcPct val="0"/>
              </a:spcAft>
              <a:defRPr sz="4000" b="1" i="1">
                <a:solidFill>
                  <a:schemeClr val="tx2"/>
                </a:solidFill>
                <a:latin typeface="Times New Roman" pitchFamily="18" charset="0"/>
              </a:defRPr>
            </a:lvl7pPr>
            <a:lvl8pPr marL="3429000" indent="-228600" algn="ctr" eaLnBrk="0" fontAlgn="base" hangingPunct="0">
              <a:spcBef>
                <a:spcPct val="0"/>
              </a:spcBef>
              <a:spcAft>
                <a:spcPct val="0"/>
              </a:spcAft>
              <a:defRPr sz="4000" b="1" i="1">
                <a:solidFill>
                  <a:schemeClr val="tx2"/>
                </a:solidFill>
                <a:latin typeface="Times New Roman" pitchFamily="18" charset="0"/>
              </a:defRPr>
            </a:lvl8pPr>
            <a:lvl9pPr marL="3886200" indent="-228600" algn="ctr" eaLnBrk="0" fontAlgn="base" hangingPunct="0">
              <a:spcBef>
                <a:spcPct val="0"/>
              </a:spcBef>
              <a:spcAft>
                <a:spcPct val="0"/>
              </a:spcAft>
              <a:defRPr sz="4000" b="1" i="1">
                <a:solidFill>
                  <a:schemeClr val="tx2"/>
                </a:solidFill>
                <a:latin typeface="Times New Roman" pitchFamily="18" charset="0"/>
              </a:defRPr>
            </a:lvl9pPr>
          </a:lstStyle>
          <a:p>
            <a:pPr eaLnBrk="1" hangingPunct="1"/>
            <a:fld id="{02ED0F2A-3476-48CC-A612-32740DA6C613}" type="slidenum">
              <a:rPr lang="pt-BR" altLang="pt-BR" sz="1200" b="0" i="0">
                <a:solidFill>
                  <a:prstClr val="black"/>
                </a:solidFill>
              </a:rPr>
              <a:pPr eaLnBrk="1" hangingPunct="1"/>
              <a:t>14</a:t>
            </a:fld>
            <a:endParaRPr lang="pt-BR" altLang="pt-BR" sz="1200" b="0" i="0">
              <a:solidFill>
                <a:prstClr val="black"/>
              </a:solidFill>
            </a:endParaRPr>
          </a:p>
        </p:txBody>
      </p:sp>
      <p:sp>
        <p:nvSpPr>
          <p:cNvPr id="78851" name="Rectangle 1026"/>
          <p:cNvSpPr>
            <a:spLocks noGrp="1" noRot="1" noChangeAspect="1" noChangeArrowheads="1" noTextEdit="1"/>
          </p:cNvSpPr>
          <p:nvPr>
            <p:ph type="sldImg"/>
          </p:nvPr>
        </p:nvSpPr>
        <p:spPr>
          <a:solidFill>
            <a:srgbClr val="FFFFFF"/>
          </a:solidFill>
          <a:ln/>
        </p:spPr>
      </p:sp>
      <p:sp>
        <p:nvSpPr>
          <p:cNvPr id="78852" name="Rectangle 1027"/>
          <p:cNvSpPr>
            <a:spLocks noGrp="1" noChangeArrowheads="1"/>
          </p:cNvSpPr>
          <p:nvPr>
            <p:ph type="body" idx="1"/>
          </p:nvPr>
        </p:nvSpPr>
        <p:spPr>
          <a:solidFill>
            <a:srgbClr val="FFFFFF"/>
          </a:solidFill>
          <a:ln>
            <a:solidFill>
              <a:srgbClr val="000000"/>
            </a:solidFill>
          </a:ln>
        </p:spPr>
        <p:txBody>
          <a:bodyPr/>
          <a:lstStyle/>
          <a:p>
            <a:pPr eaLnBrk="1" hangingPunct="1"/>
            <a:endParaRPr lang="pt-BR" altLang="pt-BR"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15/9</a:t>
            </a:r>
          </a:p>
          <a:p>
            <a:endParaRPr lang="pt-BR" dirty="0" smtClean="0"/>
          </a:p>
          <a:p>
            <a:endParaRPr lang="pt-BR" dirty="0" smtClean="0"/>
          </a:p>
          <a:p>
            <a:endParaRPr lang="pt-BR" dirty="0" smtClean="0"/>
          </a:p>
          <a:p>
            <a:endParaRPr lang="pt-BR" dirty="0" smtClean="0"/>
          </a:p>
          <a:p>
            <a:r>
              <a:rPr lang="pt-BR" dirty="0" smtClean="0"/>
              <a:t>.....................................</a:t>
            </a:r>
          </a:p>
          <a:p>
            <a:endParaRPr lang="pt-BR" dirty="0" smtClean="0"/>
          </a:p>
          <a:p>
            <a:r>
              <a:rPr lang="pt-BR" dirty="0" smtClean="0"/>
              <a:t>Finalização</a:t>
            </a:r>
            <a:r>
              <a:rPr lang="pt-BR" baseline="0" dirty="0" smtClean="0"/>
              <a:t> desta parte de XYZ (precisa dar um nome – comportamento decisório? Desafios a SEU): as reflexões do </a:t>
            </a:r>
            <a:r>
              <a:rPr lang="pt-BR" baseline="0" dirty="0" err="1" smtClean="0"/>
              <a:t>Raiffa</a:t>
            </a:r>
            <a:r>
              <a:rPr lang="pt-BR" baseline="0" dirty="0" smtClean="0"/>
              <a:t> sintetiza a descoberta/reconhecimento de problemas de aplicar a SEU no mundo real.</a:t>
            </a:r>
          </a:p>
          <a:p>
            <a:r>
              <a:rPr lang="pt-BR" baseline="0" dirty="0" smtClean="0"/>
              <a:t>Evolução é a evolução da AD.</a:t>
            </a:r>
          </a:p>
          <a:p>
            <a:r>
              <a:rPr lang="pt-BR" baseline="0" dirty="0" smtClean="0"/>
              <a:t>Desafios são problemas novos que a AD precisa resolver.</a:t>
            </a:r>
            <a:endParaRPr lang="pt-BR" dirty="0"/>
          </a:p>
        </p:txBody>
      </p:sp>
      <p:sp>
        <p:nvSpPr>
          <p:cNvPr id="4" name="Espaço Reservado para Número de Slide 3"/>
          <p:cNvSpPr>
            <a:spLocks noGrp="1"/>
          </p:cNvSpPr>
          <p:nvPr>
            <p:ph type="sldNum" sz="quarter" idx="10"/>
          </p:nvPr>
        </p:nvSpPr>
        <p:spPr/>
        <p:txBody>
          <a:bodyPr/>
          <a:lstStyle/>
          <a:p>
            <a:fld id="{2A3953CF-25B2-40A4-842C-6E994307578B}" type="slidenum">
              <a:rPr lang="pt-BR" smtClean="0">
                <a:solidFill>
                  <a:prstClr val="black"/>
                </a:solidFill>
              </a:rPr>
              <a:pPr/>
              <a:t>15</a:t>
            </a:fld>
            <a:endParaRPr lang="pt-BR">
              <a:solidFill>
                <a:prstClr val="black"/>
              </a:solidFill>
            </a:endParaRPr>
          </a:p>
        </p:txBody>
      </p:sp>
    </p:spTree>
    <p:extLst>
      <p:ext uri="{BB962C8B-B14F-4D97-AF65-F5344CB8AC3E}">
        <p14:creationId xmlns:p14="http://schemas.microsoft.com/office/powerpoint/2010/main" val="1349979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Como o tempo é bem limitado, vou pontuar os principais eventos.</a:t>
            </a:r>
          </a:p>
          <a:p>
            <a:r>
              <a:rPr lang="pt-BR" dirty="0" smtClean="0"/>
              <a:t>Pascal realizou</a:t>
            </a:r>
            <a:r>
              <a:rPr lang="pt-BR" baseline="0" dirty="0" smtClean="0"/>
              <a:t> a primeira formulação matemática da probabilidade (correspondendo com o </a:t>
            </a:r>
            <a:r>
              <a:rPr lang="pt-BR" baseline="0" dirty="0" err="1" smtClean="0"/>
              <a:t>Fermat</a:t>
            </a:r>
            <a:r>
              <a:rPr lang="pt-BR" baseline="0" dirty="0" smtClean="0"/>
              <a:t>), mas ainda era a probabilidade </a:t>
            </a:r>
            <a:r>
              <a:rPr lang="pt-BR" baseline="0" dirty="0" err="1" smtClean="0"/>
              <a:t>frequentista</a:t>
            </a:r>
            <a:endParaRPr lang="pt-BR" baseline="0" dirty="0" smtClean="0"/>
          </a:p>
          <a:p>
            <a:r>
              <a:rPr lang="pt-BR" baseline="0" dirty="0" smtClean="0"/>
              <a:t>JB argumentou que a probabilidade é uma medição da convicção de uma pessoa sobre um evento, interpretação subjetiva. Esta interpretação é mais </a:t>
            </a:r>
            <a:r>
              <a:rPr lang="pt-BR" baseline="0" dirty="0" err="1" smtClean="0"/>
              <a:t>util</a:t>
            </a:r>
            <a:r>
              <a:rPr lang="pt-BR" baseline="0" dirty="0" smtClean="0"/>
              <a:t> para a tomada de decisão sob incerteza.</a:t>
            </a:r>
          </a:p>
          <a:p>
            <a:r>
              <a:rPr lang="pt-BR" baseline="0" dirty="0" smtClean="0"/>
              <a:t>DB resolveu o Paradoxo de San Petersburg, ele argumenta que a utilidade ao receber o primeiro 100 reais é maior que aquela do segundo 100reais. A função utilidade é </a:t>
            </a:r>
            <a:r>
              <a:rPr lang="pt-BR" baseline="0" dirty="0" err="1" smtClean="0"/>
              <a:t>concava</a:t>
            </a:r>
            <a:r>
              <a:rPr lang="pt-BR" baseline="0" dirty="0" smtClean="0"/>
              <a:t>.</a:t>
            </a:r>
          </a:p>
          <a:p>
            <a:r>
              <a:rPr lang="pt-BR" baseline="0" dirty="0" smtClean="0"/>
              <a:t>Esses conceitos formam a base racional da AD.</a:t>
            </a:r>
            <a:endParaRPr lang="pt-BR" dirty="0" smtClean="0"/>
          </a:p>
          <a:p>
            <a:endParaRPr lang="pt-BR" dirty="0" smtClean="0"/>
          </a:p>
          <a:p>
            <a:r>
              <a:rPr lang="pt-BR" dirty="0" smtClean="0"/>
              <a:t>.............................................</a:t>
            </a:r>
          </a:p>
          <a:p>
            <a:r>
              <a:rPr lang="pt-BR" dirty="0" smtClean="0"/>
              <a:t>Parte racional </a:t>
            </a:r>
          </a:p>
          <a:p>
            <a:r>
              <a:rPr lang="pt-BR" dirty="0" smtClean="0"/>
              <a:t>Ligação com a erupção:</a:t>
            </a:r>
            <a:r>
              <a:rPr lang="pt-BR" baseline="0" dirty="0" smtClean="0"/>
              <a:t> probabilidade de dano ao motor a jato – dados escassos, portanto depende da interpretação subjetiva dos </a:t>
            </a:r>
            <a:r>
              <a:rPr lang="pt-BR" baseline="0" dirty="0" err="1" smtClean="0"/>
              <a:t>decisores</a:t>
            </a:r>
            <a:r>
              <a:rPr lang="pt-BR" baseline="0" dirty="0" smtClean="0"/>
              <a:t>; preferencia de quem deve ser considerada? A autoridade do trafego aérea tinha muita aversão ao risco? Se a decisão for tomada pela linha aérea?</a:t>
            </a:r>
            <a:endParaRPr lang="pt-BR" dirty="0"/>
          </a:p>
        </p:txBody>
      </p:sp>
      <p:sp>
        <p:nvSpPr>
          <p:cNvPr id="4" name="Espaço Reservado para Número de Slide 3"/>
          <p:cNvSpPr>
            <a:spLocks noGrp="1"/>
          </p:cNvSpPr>
          <p:nvPr>
            <p:ph type="sldNum" sz="quarter" idx="10"/>
          </p:nvPr>
        </p:nvSpPr>
        <p:spPr/>
        <p:txBody>
          <a:bodyPr/>
          <a:lstStyle/>
          <a:p>
            <a:fld id="{2A3953CF-25B2-40A4-842C-6E994307578B}" type="slidenum">
              <a:rPr lang="pt-BR" smtClean="0">
                <a:solidFill>
                  <a:prstClr val="black"/>
                </a:solidFill>
              </a:rPr>
              <a:pPr/>
              <a:t>19</a:t>
            </a:fld>
            <a:endParaRPr lang="pt-BR">
              <a:solidFill>
                <a:prstClr val="black"/>
              </a:solidFill>
            </a:endParaRPr>
          </a:p>
        </p:txBody>
      </p:sp>
    </p:spTree>
    <p:extLst>
      <p:ext uri="{BB962C8B-B14F-4D97-AF65-F5344CB8AC3E}">
        <p14:creationId xmlns:p14="http://schemas.microsoft.com/office/powerpoint/2010/main" val="18114346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Esta U(.) é relevante para a decisão sob incerteza</a:t>
            </a:r>
          </a:p>
          <a:p>
            <a:r>
              <a:rPr lang="pt-BR" dirty="0" smtClean="0"/>
              <a:t>Introduzir UES: a avaliação de uma alternativa i envolvendo riscos é realizada pela Utilidade Esperada Subjetiva: depende das consequências possíveis X, probabilidade de ocorrência da consequência X e a utilidade (preferencia sobre) de X, as alternativas são n.</a:t>
            </a:r>
          </a:p>
          <a:p>
            <a:r>
              <a:rPr lang="pt-BR" dirty="0" smtClean="0"/>
              <a:t>O </a:t>
            </a:r>
            <a:r>
              <a:rPr lang="pt-BR" dirty="0" err="1" smtClean="0"/>
              <a:t>Savage</a:t>
            </a:r>
            <a:r>
              <a:rPr lang="pt-BR" dirty="0" smtClean="0"/>
              <a:t> incorporou</a:t>
            </a:r>
            <a:r>
              <a:rPr lang="pt-BR" baseline="0" dirty="0" smtClean="0"/>
              <a:t> a U(x) de von Neumann e </a:t>
            </a:r>
            <a:r>
              <a:rPr lang="pt-BR" baseline="0" dirty="0" err="1" smtClean="0"/>
              <a:t>Morgenstern</a:t>
            </a:r>
            <a:endParaRPr lang="pt-BR" dirty="0" smtClean="0"/>
          </a:p>
          <a:p>
            <a:r>
              <a:rPr lang="pt-BR" dirty="0" smtClean="0"/>
              <a:t>A AD é baseada na UES</a:t>
            </a:r>
            <a:endParaRPr lang="pt-BR" dirty="0"/>
          </a:p>
        </p:txBody>
      </p:sp>
      <p:sp>
        <p:nvSpPr>
          <p:cNvPr id="4" name="Espaço Reservado para Número de Slide 3"/>
          <p:cNvSpPr>
            <a:spLocks noGrp="1"/>
          </p:cNvSpPr>
          <p:nvPr>
            <p:ph type="sldNum" sz="quarter" idx="10"/>
          </p:nvPr>
        </p:nvSpPr>
        <p:spPr/>
        <p:txBody>
          <a:bodyPr/>
          <a:lstStyle/>
          <a:p>
            <a:fld id="{2A3953CF-25B2-40A4-842C-6E994307578B}" type="slidenum">
              <a:rPr lang="pt-BR" smtClean="0">
                <a:solidFill>
                  <a:prstClr val="black"/>
                </a:solidFill>
              </a:rPr>
              <a:pPr/>
              <a:t>20</a:t>
            </a:fld>
            <a:endParaRPr lang="pt-BR">
              <a:solidFill>
                <a:prstClr val="black"/>
              </a:solidFill>
            </a:endParaRPr>
          </a:p>
        </p:txBody>
      </p:sp>
    </p:spTree>
    <p:extLst>
      <p:ext uri="{BB962C8B-B14F-4D97-AF65-F5344CB8AC3E}">
        <p14:creationId xmlns:p14="http://schemas.microsoft.com/office/powerpoint/2010/main" val="41000946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Engenharia de decisão denota que o foco é a aplicação. Mas é</a:t>
            </a:r>
            <a:r>
              <a:rPr lang="pt-BR" baseline="0" dirty="0" smtClean="0"/>
              <a:t> uma disciplina acadêmica, como nas escolas de engenharia, as missões são 1) treinar os futuros pesquisadores sobre a AD e </a:t>
            </a:r>
            <a:r>
              <a:rPr lang="pt-BR" baseline="0" dirty="0" err="1" smtClean="0"/>
              <a:t>decisores</a:t>
            </a:r>
            <a:r>
              <a:rPr lang="pt-BR" baseline="0" dirty="0" smtClean="0"/>
              <a:t>; 2) desenvolver conceitos e ferramentas para os </a:t>
            </a:r>
            <a:r>
              <a:rPr lang="pt-BR" baseline="0" dirty="0" err="1" smtClean="0"/>
              <a:t>decisores</a:t>
            </a:r>
            <a:r>
              <a:rPr lang="pt-BR" baseline="0" dirty="0" smtClean="0"/>
              <a:t>.</a:t>
            </a:r>
          </a:p>
          <a:p>
            <a:r>
              <a:rPr lang="pt-BR" baseline="0" dirty="0" smtClean="0"/>
              <a:t>Observa a afirmação de que a AD é distinta da teoria de decisão. Uma analogia: uma é a engenharia e a outra é a física.</a:t>
            </a:r>
          </a:p>
          <a:p>
            <a:r>
              <a:rPr lang="pt-BR" baseline="0" dirty="0" smtClean="0"/>
              <a:t>Será que a AD pode ser aplicada para tomar a decisão sobre a erupção do vulcão da </a:t>
            </a:r>
            <a:r>
              <a:rPr lang="pt-BR" baseline="0" dirty="0" err="1" smtClean="0"/>
              <a:t>Islandia</a:t>
            </a:r>
            <a:r>
              <a:rPr lang="pt-BR" baseline="0" dirty="0" smtClean="0"/>
              <a:t>?</a:t>
            </a:r>
            <a:endParaRPr lang="pt-BR" dirty="0"/>
          </a:p>
        </p:txBody>
      </p:sp>
      <p:sp>
        <p:nvSpPr>
          <p:cNvPr id="4" name="Espaço Reservado para Número de Slide 3"/>
          <p:cNvSpPr>
            <a:spLocks noGrp="1"/>
          </p:cNvSpPr>
          <p:nvPr>
            <p:ph type="sldNum" sz="quarter" idx="10"/>
          </p:nvPr>
        </p:nvSpPr>
        <p:spPr/>
        <p:txBody>
          <a:bodyPr/>
          <a:lstStyle/>
          <a:p>
            <a:fld id="{2A3953CF-25B2-40A4-842C-6E994307578B}" type="slidenum">
              <a:rPr lang="pt-BR" smtClean="0">
                <a:solidFill>
                  <a:prstClr val="black"/>
                </a:solidFill>
              </a:rPr>
              <a:pPr/>
              <a:t>21</a:t>
            </a:fld>
            <a:endParaRPr lang="pt-BR">
              <a:solidFill>
                <a:prstClr val="black"/>
              </a:solidFill>
            </a:endParaRPr>
          </a:p>
        </p:txBody>
      </p:sp>
    </p:spTree>
    <p:extLst>
      <p:ext uri="{BB962C8B-B14F-4D97-AF65-F5344CB8AC3E}">
        <p14:creationId xmlns:p14="http://schemas.microsoft.com/office/powerpoint/2010/main" val="34015038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54D8D1F-0410-4FE5-8D75-20D7F14B039F}" type="slidenum">
              <a:rPr lang="en-GB"/>
              <a:pPr/>
              <a:t>22</a:t>
            </a:fld>
            <a:endParaRPr lang="en-GB"/>
          </a:p>
        </p:txBody>
      </p:sp>
      <p:sp>
        <p:nvSpPr>
          <p:cNvPr id="5122" name="Rectangle 2"/>
          <p:cNvSpPr>
            <a:spLocks noGrp="1" noRot="1" noChangeAspect="1" noChangeArrowheads="1" noTextEdit="1"/>
          </p:cNvSpPr>
          <p:nvPr>
            <p:ph type="sldImg"/>
          </p:nvPr>
        </p:nvSpPr>
        <p:spPr>
          <a:ln/>
        </p:spPr>
      </p:sp>
      <p:sp>
        <p:nvSpPr>
          <p:cNvPr id="5123" name="Rectangle 3"/>
          <p:cNvSpPr>
            <a:spLocks noGrp="1" noChangeArrowheads="1"/>
          </p:cNvSpPr>
          <p:nvPr>
            <p:ph type="body" idx="1"/>
          </p:nvPr>
        </p:nvSpPr>
        <p:spPr/>
        <p:txBody>
          <a:bodyPr/>
          <a:lstStyle/>
          <a:p>
            <a:endParaRPr lang="en-GB"/>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BE91C58-FE1C-47D6-BE7B-82BFA9AB361B}" type="slidenum">
              <a:rPr lang="en-GB"/>
              <a:pPr/>
              <a:t>23</a:t>
            </a:fld>
            <a:endParaRPr lang="en-GB"/>
          </a:p>
        </p:txBody>
      </p:sp>
      <p:sp>
        <p:nvSpPr>
          <p:cNvPr id="6146" name="Rectangle 2"/>
          <p:cNvSpPr>
            <a:spLocks noGrp="1" noRot="1" noChangeAspect="1" noChangeArrowheads="1" noTextEdit="1"/>
          </p:cNvSpPr>
          <p:nvPr>
            <p:ph type="sldImg"/>
          </p:nvPr>
        </p:nvSpPr>
        <p:spPr>
          <a:ln/>
        </p:spPr>
      </p:sp>
      <p:sp>
        <p:nvSpPr>
          <p:cNvPr id="6147" name="Rectangle 3"/>
          <p:cNvSpPr>
            <a:spLocks noGrp="1" noChangeArrowheads="1"/>
          </p:cNvSpPr>
          <p:nvPr>
            <p:ph type="body" idx="1"/>
          </p:nvPr>
        </p:nvSpPr>
        <p:spPr/>
        <p:txBody>
          <a:bodyPr/>
          <a:lstStyle/>
          <a:p>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0E6F7CB-593A-4A66-BBFD-4D2FE5CE40DB}" type="slidenum">
              <a:rPr lang="pt-BR">
                <a:solidFill>
                  <a:prstClr val="black"/>
                </a:solidFill>
              </a:rPr>
              <a:pPr/>
              <a:t>2</a:t>
            </a:fld>
            <a:endParaRPr lang="pt-BR">
              <a:solidFill>
                <a:prstClr val="black"/>
              </a:solidFill>
            </a:endParaRPr>
          </a:p>
        </p:txBody>
      </p:sp>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300">
                <a:solidFill>
                  <a:schemeClr val="tx1"/>
                </a:solidFill>
                <a:latin typeface="Tahoma" pitchFamily="34" charset="0"/>
              </a:defRPr>
            </a:lvl1pPr>
            <a:lvl2pPr marL="719993" indent="-276920" eaLnBrk="0" hangingPunct="0">
              <a:defRPr sz="2300">
                <a:solidFill>
                  <a:schemeClr val="tx1"/>
                </a:solidFill>
                <a:latin typeface="Tahoma" pitchFamily="34" charset="0"/>
              </a:defRPr>
            </a:lvl2pPr>
            <a:lvl3pPr marL="1107681" indent="-221536" eaLnBrk="0" hangingPunct="0">
              <a:defRPr sz="2300">
                <a:solidFill>
                  <a:schemeClr val="tx1"/>
                </a:solidFill>
                <a:latin typeface="Tahoma" pitchFamily="34" charset="0"/>
              </a:defRPr>
            </a:lvl3pPr>
            <a:lvl4pPr marL="1550754" indent="-221536" eaLnBrk="0" hangingPunct="0">
              <a:defRPr sz="2300">
                <a:solidFill>
                  <a:schemeClr val="tx1"/>
                </a:solidFill>
                <a:latin typeface="Tahoma" pitchFamily="34" charset="0"/>
              </a:defRPr>
            </a:lvl4pPr>
            <a:lvl5pPr marL="1993826" indent="-221536" eaLnBrk="0" hangingPunct="0">
              <a:defRPr sz="2300">
                <a:solidFill>
                  <a:schemeClr val="tx1"/>
                </a:solidFill>
                <a:latin typeface="Tahoma" pitchFamily="34" charset="0"/>
              </a:defRPr>
            </a:lvl5pPr>
            <a:lvl6pPr marL="2436899" indent="-221536" eaLnBrk="0" fontAlgn="base" hangingPunct="0">
              <a:spcBef>
                <a:spcPct val="0"/>
              </a:spcBef>
              <a:spcAft>
                <a:spcPct val="0"/>
              </a:spcAft>
              <a:defRPr sz="2300">
                <a:solidFill>
                  <a:schemeClr val="tx1"/>
                </a:solidFill>
                <a:latin typeface="Tahoma" pitchFamily="34" charset="0"/>
              </a:defRPr>
            </a:lvl6pPr>
            <a:lvl7pPr marL="2879971" indent="-221536" eaLnBrk="0" fontAlgn="base" hangingPunct="0">
              <a:spcBef>
                <a:spcPct val="0"/>
              </a:spcBef>
              <a:spcAft>
                <a:spcPct val="0"/>
              </a:spcAft>
              <a:defRPr sz="2300">
                <a:solidFill>
                  <a:schemeClr val="tx1"/>
                </a:solidFill>
                <a:latin typeface="Tahoma" pitchFamily="34" charset="0"/>
              </a:defRPr>
            </a:lvl7pPr>
            <a:lvl8pPr marL="3323044" indent="-221536" eaLnBrk="0" fontAlgn="base" hangingPunct="0">
              <a:spcBef>
                <a:spcPct val="0"/>
              </a:spcBef>
              <a:spcAft>
                <a:spcPct val="0"/>
              </a:spcAft>
              <a:defRPr sz="2300">
                <a:solidFill>
                  <a:schemeClr val="tx1"/>
                </a:solidFill>
                <a:latin typeface="Tahoma" pitchFamily="34" charset="0"/>
              </a:defRPr>
            </a:lvl8pPr>
            <a:lvl9pPr marL="3766116" indent="-221536" eaLnBrk="0" fontAlgn="base" hangingPunct="0">
              <a:spcBef>
                <a:spcPct val="0"/>
              </a:spcBef>
              <a:spcAft>
                <a:spcPct val="0"/>
              </a:spcAft>
              <a:defRPr sz="2300">
                <a:solidFill>
                  <a:schemeClr val="tx1"/>
                </a:solidFill>
                <a:latin typeface="Tahoma" pitchFamily="34" charset="0"/>
              </a:defRPr>
            </a:lvl9pPr>
          </a:lstStyle>
          <a:p>
            <a:fld id="{CE74DACC-FB61-4862-B49A-D42C9F39E7F1}" type="slidenum">
              <a:rPr lang="pt-BR" sz="1200">
                <a:solidFill>
                  <a:prstClr val="black"/>
                </a:solidFill>
                <a:latin typeface="Times New Roman" pitchFamily="18" charset="0"/>
              </a:rPr>
              <a:pPr/>
              <a:t>3</a:t>
            </a:fld>
            <a:endParaRPr lang="pt-BR" sz="1200">
              <a:solidFill>
                <a:prstClr val="black"/>
              </a:solidFill>
              <a:latin typeface="Times New Roman" pitchFamily="18" charset="0"/>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71BAE135-B6E8-4163-841C-FD0012948E96}" type="slidenum">
              <a:rPr lang="pt-BR" smtClean="0">
                <a:solidFill>
                  <a:prstClr val="black"/>
                </a:solidFill>
              </a:rPr>
              <a:pPr/>
              <a:t>5</a:t>
            </a:fld>
            <a:endParaRPr lang="pt-BR">
              <a:solidFill>
                <a:prstClr val="black"/>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r>
              <a:rPr lang="pt-BR" dirty="0" smtClean="0"/>
              <a:t>Digerir o problema </a:t>
            </a:r>
            <a:r>
              <a:rPr lang="pt-BR" dirty="0" smtClean="0">
                <a:sym typeface="Wingdings" pitchFamily="2" charset="2"/>
              </a:rPr>
              <a:t> solução</a:t>
            </a:r>
            <a:endParaRPr lang="pt-BR" dirty="0"/>
          </a:p>
        </p:txBody>
      </p:sp>
      <p:sp>
        <p:nvSpPr>
          <p:cNvPr id="4" name="Espaço Reservado para Número de Slide 3"/>
          <p:cNvSpPr>
            <a:spLocks noGrp="1"/>
          </p:cNvSpPr>
          <p:nvPr>
            <p:ph type="sldNum" sz="quarter" idx="10"/>
          </p:nvPr>
        </p:nvSpPr>
        <p:spPr/>
        <p:txBody>
          <a:bodyPr/>
          <a:lstStyle/>
          <a:p>
            <a:fld id="{71BAE135-B6E8-4163-841C-FD0012948E96}" type="slidenum">
              <a:rPr lang="pt-BR" smtClean="0">
                <a:solidFill>
                  <a:prstClr val="black"/>
                </a:solidFill>
              </a:rPr>
              <a:pPr/>
              <a:t>6</a:t>
            </a:fld>
            <a:endParaRPr lang="pt-BR">
              <a:solidFill>
                <a:prstClr val="black"/>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b="1" i="1">
                <a:solidFill>
                  <a:schemeClr val="tx2"/>
                </a:solidFill>
                <a:latin typeface="Times New Roman" pitchFamily="18" charset="0"/>
              </a:defRPr>
            </a:lvl1pPr>
            <a:lvl2pPr marL="742950" indent="-285750" eaLnBrk="0" hangingPunct="0">
              <a:defRPr sz="4000" b="1" i="1">
                <a:solidFill>
                  <a:schemeClr val="tx2"/>
                </a:solidFill>
                <a:latin typeface="Times New Roman" pitchFamily="18" charset="0"/>
              </a:defRPr>
            </a:lvl2pPr>
            <a:lvl3pPr marL="1143000" indent="-228600" eaLnBrk="0" hangingPunct="0">
              <a:defRPr sz="4000" b="1" i="1">
                <a:solidFill>
                  <a:schemeClr val="tx2"/>
                </a:solidFill>
                <a:latin typeface="Times New Roman" pitchFamily="18" charset="0"/>
              </a:defRPr>
            </a:lvl3pPr>
            <a:lvl4pPr marL="1600200" indent="-228600" eaLnBrk="0" hangingPunct="0">
              <a:defRPr sz="4000" b="1" i="1">
                <a:solidFill>
                  <a:schemeClr val="tx2"/>
                </a:solidFill>
                <a:latin typeface="Times New Roman" pitchFamily="18" charset="0"/>
              </a:defRPr>
            </a:lvl4pPr>
            <a:lvl5pPr marL="2057400" indent="-228600" eaLnBrk="0" hangingPunct="0">
              <a:defRPr sz="4000" b="1" i="1">
                <a:solidFill>
                  <a:schemeClr val="tx2"/>
                </a:solidFill>
                <a:latin typeface="Times New Roman" pitchFamily="18" charset="0"/>
              </a:defRPr>
            </a:lvl5pPr>
            <a:lvl6pPr marL="2514600" indent="-228600" algn="ctr" eaLnBrk="0" fontAlgn="base" hangingPunct="0">
              <a:spcBef>
                <a:spcPct val="0"/>
              </a:spcBef>
              <a:spcAft>
                <a:spcPct val="0"/>
              </a:spcAft>
              <a:defRPr sz="4000" b="1" i="1">
                <a:solidFill>
                  <a:schemeClr val="tx2"/>
                </a:solidFill>
                <a:latin typeface="Times New Roman" pitchFamily="18" charset="0"/>
              </a:defRPr>
            </a:lvl6pPr>
            <a:lvl7pPr marL="2971800" indent="-228600" algn="ctr" eaLnBrk="0" fontAlgn="base" hangingPunct="0">
              <a:spcBef>
                <a:spcPct val="0"/>
              </a:spcBef>
              <a:spcAft>
                <a:spcPct val="0"/>
              </a:spcAft>
              <a:defRPr sz="4000" b="1" i="1">
                <a:solidFill>
                  <a:schemeClr val="tx2"/>
                </a:solidFill>
                <a:latin typeface="Times New Roman" pitchFamily="18" charset="0"/>
              </a:defRPr>
            </a:lvl7pPr>
            <a:lvl8pPr marL="3429000" indent="-228600" algn="ctr" eaLnBrk="0" fontAlgn="base" hangingPunct="0">
              <a:spcBef>
                <a:spcPct val="0"/>
              </a:spcBef>
              <a:spcAft>
                <a:spcPct val="0"/>
              </a:spcAft>
              <a:defRPr sz="4000" b="1" i="1">
                <a:solidFill>
                  <a:schemeClr val="tx2"/>
                </a:solidFill>
                <a:latin typeface="Times New Roman" pitchFamily="18" charset="0"/>
              </a:defRPr>
            </a:lvl8pPr>
            <a:lvl9pPr marL="3886200" indent="-228600" algn="ctr" eaLnBrk="0" fontAlgn="base" hangingPunct="0">
              <a:spcBef>
                <a:spcPct val="0"/>
              </a:spcBef>
              <a:spcAft>
                <a:spcPct val="0"/>
              </a:spcAft>
              <a:defRPr sz="4000" b="1" i="1">
                <a:solidFill>
                  <a:schemeClr val="tx2"/>
                </a:solidFill>
                <a:latin typeface="Times New Roman" pitchFamily="18" charset="0"/>
              </a:defRPr>
            </a:lvl9pPr>
          </a:lstStyle>
          <a:p>
            <a:pPr eaLnBrk="1" hangingPunct="1"/>
            <a:fld id="{56D5D435-0501-48BD-8E45-EB9728D6B7B9}" type="slidenum">
              <a:rPr lang="pt-BR" altLang="pt-BR" sz="1200" b="0" i="0">
                <a:solidFill>
                  <a:prstClr val="black"/>
                </a:solidFill>
              </a:rPr>
              <a:pPr eaLnBrk="1" hangingPunct="1"/>
              <a:t>7</a:t>
            </a:fld>
            <a:endParaRPr lang="pt-BR" altLang="pt-BR" sz="1200" b="0" i="0">
              <a:solidFill>
                <a:prstClr val="black"/>
              </a:solidFill>
            </a:endParaRPr>
          </a:p>
        </p:txBody>
      </p:sp>
      <p:sp>
        <p:nvSpPr>
          <p:cNvPr id="71683" name="Rectangle 2"/>
          <p:cNvSpPr>
            <a:spLocks noGrp="1" noRot="1" noChangeAspect="1" noChangeArrowheads="1" noTextEdit="1"/>
          </p:cNvSpPr>
          <p:nvPr>
            <p:ph type="sldImg"/>
          </p:nvPr>
        </p:nvSpPr>
        <p:spPr>
          <a:solidFill>
            <a:srgbClr val="FFFFFF"/>
          </a:solidFill>
          <a:ln/>
        </p:spPr>
      </p:sp>
      <p:sp>
        <p:nvSpPr>
          <p:cNvPr id="7168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pt-BR" altLang="pt-BR"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b="1" i="1">
                <a:solidFill>
                  <a:schemeClr val="tx2"/>
                </a:solidFill>
                <a:latin typeface="Times New Roman" pitchFamily="18" charset="0"/>
              </a:defRPr>
            </a:lvl1pPr>
            <a:lvl2pPr marL="742950" indent="-285750" eaLnBrk="0" hangingPunct="0">
              <a:defRPr sz="4000" b="1" i="1">
                <a:solidFill>
                  <a:schemeClr val="tx2"/>
                </a:solidFill>
                <a:latin typeface="Times New Roman" pitchFamily="18" charset="0"/>
              </a:defRPr>
            </a:lvl2pPr>
            <a:lvl3pPr marL="1143000" indent="-228600" eaLnBrk="0" hangingPunct="0">
              <a:defRPr sz="4000" b="1" i="1">
                <a:solidFill>
                  <a:schemeClr val="tx2"/>
                </a:solidFill>
                <a:latin typeface="Times New Roman" pitchFamily="18" charset="0"/>
              </a:defRPr>
            </a:lvl3pPr>
            <a:lvl4pPr marL="1600200" indent="-228600" eaLnBrk="0" hangingPunct="0">
              <a:defRPr sz="4000" b="1" i="1">
                <a:solidFill>
                  <a:schemeClr val="tx2"/>
                </a:solidFill>
                <a:latin typeface="Times New Roman" pitchFamily="18" charset="0"/>
              </a:defRPr>
            </a:lvl4pPr>
            <a:lvl5pPr marL="2057400" indent="-228600" eaLnBrk="0" hangingPunct="0">
              <a:defRPr sz="4000" b="1" i="1">
                <a:solidFill>
                  <a:schemeClr val="tx2"/>
                </a:solidFill>
                <a:latin typeface="Times New Roman" pitchFamily="18" charset="0"/>
              </a:defRPr>
            </a:lvl5pPr>
            <a:lvl6pPr marL="2514600" indent="-228600" algn="ctr" eaLnBrk="0" fontAlgn="base" hangingPunct="0">
              <a:spcBef>
                <a:spcPct val="0"/>
              </a:spcBef>
              <a:spcAft>
                <a:spcPct val="0"/>
              </a:spcAft>
              <a:defRPr sz="4000" b="1" i="1">
                <a:solidFill>
                  <a:schemeClr val="tx2"/>
                </a:solidFill>
                <a:latin typeface="Times New Roman" pitchFamily="18" charset="0"/>
              </a:defRPr>
            </a:lvl6pPr>
            <a:lvl7pPr marL="2971800" indent="-228600" algn="ctr" eaLnBrk="0" fontAlgn="base" hangingPunct="0">
              <a:spcBef>
                <a:spcPct val="0"/>
              </a:spcBef>
              <a:spcAft>
                <a:spcPct val="0"/>
              </a:spcAft>
              <a:defRPr sz="4000" b="1" i="1">
                <a:solidFill>
                  <a:schemeClr val="tx2"/>
                </a:solidFill>
                <a:latin typeface="Times New Roman" pitchFamily="18" charset="0"/>
              </a:defRPr>
            </a:lvl7pPr>
            <a:lvl8pPr marL="3429000" indent="-228600" algn="ctr" eaLnBrk="0" fontAlgn="base" hangingPunct="0">
              <a:spcBef>
                <a:spcPct val="0"/>
              </a:spcBef>
              <a:spcAft>
                <a:spcPct val="0"/>
              </a:spcAft>
              <a:defRPr sz="4000" b="1" i="1">
                <a:solidFill>
                  <a:schemeClr val="tx2"/>
                </a:solidFill>
                <a:latin typeface="Times New Roman" pitchFamily="18" charset="0"/>
              </a:defRPr>
            </a:lvl8pPr>
            <a:lvl9pPr marL="3886200" indent="-228600" algn="ctr" eaLnBrk="0" fontAlgn="base" hangingPunct="0">
              <a:spcBef>
                <a:spcPct val="0"/>
              </a:spcBef>
              <a:spcAft>
                <a:spcPct val="0"/>
              </a:spcAft>
              <a:defRPr sz="4000" b="1" i="1">
                <a:solidFill>
                  <a:schemeClr val="tx2"/>
                </a:solidFill>
                <a:latin typeface="Times New Roman" pitchFamily="18" charset="0"/>
              </a:defRPr>
            </a:lvl9pPr>
          </a:lstStyle>
          <a:p>
            <a:pPr eaLnBrk="1" hangingPunct="1"/>
            <a:fld id="{A7FA999A-E6E0-4D47-B62F-AE4D1F7FF320}" type="slidenum">
              <a:rPr lang="pt-BR" altLang="pt-BR" sz="1200" b="0" i="0">
                <a:solidFill>
                  <a:prstClr val="black"/>
                </a:solidFill>
              </a:rPr>
              <a:pPr eaLnBrk="1" hangingPunct="1"/>
              <a:t>8</a:t>
            </a:fld>
            <a:endParaRPr lang="pt-BR" altLang="pt-BR" sz="1200" b="0" i="0">
              <a:solidFill>
                <a:prstClr val="black"/>
              </a:solidFill>
            </a:endParaRPr>
          </a:p>
        </p:txBody>
      </p:sp>
      <p:sp>
        <p:nvSpPr>
          <p:cNvPr id="72707" name="Rectangle 1026"/>
          <p:cNvSpPr>
            <a:spLocks noGrp="1" noRot="1" noChangeAspect="1" noChangeArrowheads="1" noTextEdit="1"/>
          </p:cNvSpPr>
          <p:nvPr>
            <p:ph type="sldImg"/>
          </p:nvPr>
        </p:nvSpPr>
        <p:spPr>
          <a:solidFill>
            <a:srgbClr val="FFFFFF"/>
          </a:solidFill>
          <a:ln/>
        </p:spPr>
      </p:sp>
      <p:sp>
        <p:nvSpPr>
          <p:cNvPr id="72708" name="Rectangle 1027"/>
          <p:cNvSpPr>
            <a:spLocks noGrp="1" noChangeArrowheads="1"/>
          </p:cNvSpPr>
          <p:nvPr>
            <p:ph type="body" idx="1"/>
          </p:nvPr>
        </p:nvSpPr>
        <p:spPr>
          <a:solidFill>
            <a:srgbClr val="FFFFFF"/>
          </a:solidFill>
          <a:ln>
            <a:solidFill>
              <a:srgbClr val="000000"/>
            </a:solidFill>
          </a:ln>
        </p:spPr>
        <p:txBody>
          <a:bodyPr/>
          <a:lstStyle/>
          <a:p>
            <a:pPr eaLnBrk="1" hangingPunct="1"/>
            <a:endParaRPr lang="pt-BR" altLang="pt-BR"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b="1" i="1">
                <a:solidFill>
                  <a:schemeClr val="tx2"/>
                </a:solidFill>
                <a:latin typeface="Times New Roman" pitchFamily="18" charset="0"/>
              </a:defRPr>
            </a:lvl1pPr>
            <a:lvl2pPr marL="742950" indent="-285750" eaLnBrk="0" hangingPunct="0">
              <a:defRPr sz="4000" b="1" i="1">
                <a:solidFill>
                  <a:schemeClr val="tx2"/>
                </a:solidFill>
                <a:latin typeface="Times New Roman" pitchFamily="18" charset="0"/>
              </a:defRPr>
            </a:lvl2pPr>
            <a:lvl3pPr marL="1143000" indent="-228600" eaLnBrk="0" hangingPunct="0">
              <a:defRPr sz="4000" b="1" i="1">
                <a:solidFill>
                  <a:schemeClr val="tx2"/>
                </a:solidFill>
                <a:latin typeface="Times New Roman" pitchFamily="18" charset="0"/>
              </a:defRPr>
            </a:lvl3pPr>
            <a:lvl4pPr marL="1600200" indent="-228600" eaLnBrk="0" hangingPunct="0">
              <a:defRPr sz="4000" b="1" i="1">
                <a:solidFill>
                  <a:schemeClr val="tx2"/>
                </a:solidFill>
                <a:latin typeface="Times New Roman" pitchFamily="18" charset="0"/>
              </a:defRPr>
            </a:lvl4pPr>
            <a:lvl5pPr marL="2057400" indent="-228600" eaLnBrk="0" hangingPunct="0">
              <a:defRPr sz="4000" b="1" i="1">
                <a:solidFill>
                  <a:schemeClr val="tx2"/>
                </a:solidFill>
                <a:latin typeface="Times New Roman" pitchFamily="18" charset="0"/>
              </a:defRPr>
            </a:lvl5pPr>
            <a:lvl6pPr marL="2514600" indent="-228600" algn="ctr" eaLnBrk="0" fontAlgn="base" hangingPunct="0">
              <a:spcBef>
                <a:spcPct val="0"/>
              </a:spcBef>
              <a:spcAft>
                <a:spcPct val="0"/>
              </a:spcAft>
              <a:defRPr sz="4000" b="1" i="1">
                <a:solidFill>
                  <a:schemeClr val="tx2"/>
                </a:solidFill>
                <a:latin typeface="Times New Roman" pitchFamily="18" charset="0"/>
              </a:defRPr>
            </a:lvl6pPr>
            <a:lvl7pPr marL="2971800" indent="-228600" algn="ctr" eaLnBrk="0" fontAlgn="base" hangingPunct="0">
              <a:spcBef>
                <a:spcPct val="0"/>
              </a:spcBef>
              <a:spcAft>
                <a:spcPct val="0"/>
              </a:spcAft>
              <a:defRPr sz="4000" b="1" i="1">
                <a:solidFill>
                  <a:schemeClr val="tx2"/>
                </a:solidFill>
                <a:latin typeface="Times New Roman" pitchFamily="18" charset="0"/>
              </a:defRPr>
            </a:lvl7pPr>
            <a:lvl8pPr marL="3429000" indent="-228600" algn="ctr" eaLnBrk="0" fontAlgn="base" hangingPunct="0">
              <a:spcBef>
                <a:spcPct val="0"/>
              </a:spcBef>
              <a:spcAft>
                <a:spcPct val="0"/>
              </a:spcAft>
              <a:defRPr sz="4000" b="1" i="1">
                <a:solidFill>
                  <a:schemeClr val="tx2"/>
                </a:solidFill>
                <a:latin typeface="Times New Roman" pitchFamily="18" charset="0"/>
              </a:defRPr>
            </a:lvl8pPr>
            <a:lvl9pPr marL="3886200" indent="-228600" algn="ctr" eaLnBrk="0" fontAlgn="base" hangingPunct="0">
              <a:spcBef>
                <a:spcPct val="0"/>
              </a:spcBef>
              <a:spcAft>
                <a:spcPct val="0"/>
              </a:spcAft>
              <a:defRPr sz="4000" b="1" i="1">
                <a:solidFill>
                  <a:schemeClr val="tx2"/>
                </a:solidFill>
                <a:latin typeface="Times New Roman" pitchFamily="18" charset="0"/>
              </a:defRPr>
            </a:lvl9pPr>
          </a:lstStyle>
          <a:p>
            <a:pPr eaLnBrk="1" hangingPunct="1"/>
            <a:fld id="{0FD4060C-6778-43C3-B42F-D67CAF25E8F8}" type="slidenum">
              <a:rPr lang="pt-BR" altLang="pt-BR" sz="1200" b="0" i="0">
                <a:solidFill>
                  <a:prstClr val="black"/>
                </a:solidFill>
              </a:rPr>
              <a:pPr eaLnBrk="1" hangingPunct="1"/>
              <a:t>9</a:t>
            </a:fld>
            <a:endParaRPr lang="pt-BR" altLang="pt-BR" sz="1200" b="0" i="0">
              <a:solidFill>
                <a:prstClr val="black"/>
              </a:solidFill>
            </a:endParaRPr>
          </a:p>
        </p:txBody>
      </p:sp>
      <p:sp>
        <p:nvSpPr>
          <p:cNvPr id="73731" name="Rectangle 2"/>
          <p:cNvSpPr>
            <a:spLocks noGrp="1" noRot="1" noChangeAspect="1" noChangeArrowheads="1" noTextEdit="1"/>
          </p:cNvSpPr>
          <p:nvPr>
            <p:ph type="sldImg"/>
          </p:nvPr>
        </p:nvSpPr>
        <p:spPr>
          <a:solidFill>
            <a:srgbClr val="FFFFFF"/>
          </a:solidFill>
          <a:ln/>
        </p:spPr>
      </p:sp>
      <p:sp>
        <p:nvSpPr>
          <p:cNvPr id="73732"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pt-BR" altLang="pt-BR"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b="1" i="1">
                <a:solidFill>
                  <a:schemeClr val="tx2"/>
                </a:solidFill>
                <a:latin typeface="Times New Roman" pitchFamily="18" charset="0"/>
              </a:defRPr>
            </a:lvl1pPr>
            <a:lvl2pPr marL="742950" indent="-285750" eaLnBrk="0" hangingPunct="0">
              <a:defRPr sz="4000" b="1" i="1">
                <a:solidFill>
                  <a:schemeClr val="tx2"/>
                </a:solidFill>
                <a:latin typeface="Times New Roman" pitchFamily="18" charset="0"/>
              </a:defRPr>
            </a:lvl2pPr>
            <a:lvl3pPr marL="1143000" indent="-228600" eaLnBrk="0" hangingPunct="0">
              <a:defRPr sz="4000" b="1" i="1">
                <a:solidFill>
                  <a:schemeClr val="tx2"/>
                </a:solidFill>
                <a:latin typeface="Times New Roman" pitchFamily="18" charset="0"/>
              </a:defRPr>
            </a:lvl3pPr>
            <a:lvl4pPr marL="1600200" indent="-228600" eaLnBrk="0" hangingPunct="0">
              <a:defRPr sz="4000" b="1" i="1">
                <a:solidFill>
                  <a:schemeClr val="tx2"/>
                </a:solidFill>
                <a:latin typeface="Times New Roman" pitchFamily="18" charset="0"/>
              </a:defRPr>
            </a:lvl4pPr>
            <a:lvl5pPr marL="2057400" indent="-228600" eaLnBrk="0" hangingPunct="0">
              <a:defRPr sz="4000" b="1" i="1">
                <a:solidFill>
                  <a:schemeClr val="tx2"/>
                </a:solidFill>
                <a:latin typeface="Times New Roman" pitchFamily="18" charset="0"/>
              </a:defRPr>
            </a:lvl5pPr>
            <a:lvl6pPr marL="2514600" indent="-228600" algn="ctr" eaLnBrk="0" fontAlgn="base" hangingPunct="0">
              <a:spcBef>
                <a:spcPct val="0"/>
              </a:spcBef>
              <a:spcAft>
                <a:spcPct val="0"/>
              </a:spcAft>
              <a:defRPr sz="4000" b="1" i="1">
                <a:solidFill>
                  <a:schemeClr val="tx2"/>
                </a:solidFill>
                <a:latin typeface="Times New Roman" pitchFamily="18" charset="0"/>
              </a:defRPr>
            </a:lvl6pPr>
            <a:lvl7pPr marL="2971800" indent="-228600" algn="ctr" eaLnBrk="0" fontAlgn="base" hangingPunct="0">
              <a:spcBef>
                <a:spcPct val="0"/>
              </a:spcBef>
              <a:spcAft>
                <a:spcPct val="0"/>
              </a:spcAft>
              <a:defRPr sz="4000" b="1" i="1">
                <a:solidFill>
                  <a:schemeClr val="tx2"/>
                </a:solidFill>
                <a:latin typeface="Times New Roman" pitchFamily="18" charset="0"/>
              </a:defRPr>
            </a:lvl7pPr>
            <a:lvl8pPr marL="3429000" indent="-228600" algn="ctr" eaLnBrk="0" fontAlgn="base" hangingPunct="0">
              <a:spcBef>
                <a:spcPct val="0"/>
              </a:spcBef>
              <a:spcAft>
                <a:spcPct val="0"/>
              </a:spcAft>
              <a:defRPr sz="4000" b="1" i="1">
                <a:solidFill>
                  <a:schemeClr val="tx2"/>
                </a:solidFill>
                <a:latin typeface="Times New Roman" pitchFamily="18" charset="0"/>
              </a:defRPr>
            </a:lvl8pPr>
            <a:lvl9pPr marL="3886200" indent="-228600" algn="ctr" eaLnBrk="0" fontAlgn="base" hangingPunct="0">
              <a:spcBef>
                <a:spcPct val="0"/>
              </a:spcBef>
              <a:spcAft>
                <a:spcPct val="0"/>
              </a:spcAft>
              <a:defRPr sz="4000" b="1" i="1">
                <a:solidFill>
                  <a:schemeClr val="tx2"/>
                </a:solidFill>
                <a:latin typeface="Times New Roman" pitchFamily="18" charset="0"/>
              </a:defRPr>
            </a:lvl9pPr>
          </a:lstStyle>
          <a:p>
            <a:pPr eaLnBrk="1" hangingPunct="1"/>
            <a:fld id="{48FB5268-4737-4D94-81E6-52CC12BE4E9A}" type="slidenum">
              <a:rPr lang="pt-BR" altLang="pt-BR" sz="1200" b="0" i="0">
                <a:solidFill>
                  <a:prstClr val="black"/>
                </a:solidFill>
              </a:rPr>
              <a:pPr eaLnBrk="1" hangingPunct="1"/>
              <a:t>10</a:t>
            </a:fld>
            <a:endParaRPr lang="pt-BR" altLang="pt-BR" sz="1200" b="0" i="0">
              <a:solidFill>
                <a:prstClr val="black"/>
              </a:solidFill>
            </a:endParaRPr>
          </a:p>
        </p:txBody>
      </p:sp>
      <p:sp>
        <p:nvSpPr>
          <p:cNvPr id="74755" name="Rectangle 2"/>
          <p:cNvSpPr>
            <a:spLocks noGrp="1" noRot="1" noChangeAspect="1" noChangeArrowheads="1" noTextEdit="1"/>
          </p:cNvSpPr>
          <p:nvPr>
            <p:ph type="sldImg"/>
          </p:nvPr>
        </p:nvSpPr>
        <p:spPr>
          <a:solidFill>
            <a:srgbClr val="FFFFFF"/>
          </a:solidFill>
          <a:ln/>
        </p:spPr>
      </p:sp>
      <p:sp>
        <p:nvSpPr>
          <p:cNvPr id="74756"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pt-BR" altLang="pt-BR"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BR" smtClean="0"/>
              <a:t>Clique para editar o título mestre</a:t>
            </a:r>
            <a:endParaRPr lang="pt-BR"/>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117A217E-E8E9-452D-B818-DA198D99AD9C}" type="datetimeFigureOut">
              <a:rPr lang="pt-BR" smtClean="0"/>
              <a:t>06/03/2014</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67C15F86-2286-4856-9FC5-0F587276E57B}" type="slidenum">
              <a:rPr lang="pt-BR" smtClean="0"/>
              <a:t>‹nº›</a:t>
            </a:fld>
            <a:endParaRPr lang="pt-BR"/>
          </a:p>
        </p:txBody>
      </p:sp>
    </p:spTree>
    <p:extLst>
      <p:ext uri="{BB962C8B-B14F-4D97-AF65-F5344CB8AC3E}">
        <p14:creationId xmlns:p14="http://schemas.microsoft.com/office/powerpoint/2010/main" val="6495006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117A217E-E8E9-452D-B818-DA198D99AD9C}" type="datetimeFigureOut">
              <a:rPr lang="pt-BR" smtClean="0"/>
              <a:t>06/03/2014</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67C15F86-2286-4856-9FC5-0F587276E57B}" type="slidenum">
              <a:rPr lang="pt-BR" smtClean="0"/>
              <a:t>‹nº›</a:t>
            </a:fld>
            <a:endParaRPr lang="pt-BR"/>
          </a:p>
        </p:txBody>
      </p:sp>
    </p:spTree>
    <p:extLst>
      <p:ext uri="{BB962C8B-B14F-4D97-AF65-F5344CB8AC3E}">
        <p14:creationId xmlns:p14="http://schemas.microsoft.com/office/powerpoint/2010/main" val="42708676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pt-BR" smtClean="0"/>
              <a:t>Clique para editar o título mestre</a:t>
            </a:r>
            <a:endParaRPr lang="pt-BR"/>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117A217E-E8E9-452D-B818-DA198D99AD9C}" type="datetimeFigureOut">
              <a:rPr lang="pt-BR" smtClean="0"/>
              <a:t>06/03/2014</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67C15F86-2286-4856-9FC5-0F587276E57B}" type="slidenum">
              <a:rPr lang="pt-BR" smtClean="0"/>
              <a:t>‹nº›</a:t>
            </a:fld>
            <a:endParaRPr lang="pt-BR"/>
          </a:p>
        </p:txBody>
      </p:sp>
    </p:spTree>
    <p:extLst>
      <p:ext uri="{BB962C8B-B14F-4D97-AF65-F5344CB8AC3E}">
        <p14:creationId xmlns:p14="http://schemas.microsoft.com/office/powerpoint/2010/main" val="16258490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BR" smtClean="0"/>
              <a:t>Clique para editar o estilo do título mestre</a:t>
            </a:r>
            <a:endParaRPr lang="pt-BR"/>
          </a:p>
        </p:txBody>
      </p:sp>
      <p:sp>
        <p:nvSpPr>
          <p:cNvPr id="3" name="Subtítulo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pt-BR" smtClean="0"/>
              <a:t>Clique para editar o estilo do subtítulo mestre</a:t>
            </a:r>
            <a:endParaRPr lang="pt-BR"/>
          </a:p>
        </p:txBody>
      </p:sp>
      <p:sp>
        <p:nvSpPr>
          <p:cNvPr id="4" name="Rectangle 4"/>
          <p:cNvSpPr>
            <a:spLocks noGrp="1" noChangeArrowheads="1"/>
          </p:cNvSpPr>
          <p:nvPr>
            <p:ph type="dt" sz="half" idx="10"/>
          </p:nvPr>
        </p:nvSpPr>
        <p:spPr>
          <a:ln/>
        </p:spPr>
        <p:txBody>
          <a:bodyPr/>
          <a:lstStyle>
            <a:lvl1pPr>
              <a:defRPr/>
            </a:lvl1pPr>
          </a:lstStyle>
          <a:p>
            <a:pPr>
              <a:defRPr/>
            </a:pPr>
            <a:endParaRPr lang="pt-BR">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pt-BR">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20E9F0F5-0C15-4268-AB26-B797E69651CF}" type="slidenum">
              <a:rPr lang="pt-BR">
                <a:solidFill>
                  <a:srgbClr val="000000"/>
                </a:solidFill>
              </a:rPr>
              <a:pPr>
                <a:defRPr/>
              </a:pPr>
              <a:t>‹nº›</a:t>
            </a:fld>
            <a:endParaRPr lang="pt-BR">
              <a:solidFill>
                <a:srgbClr val="000000"/>
              </a:solidFill>
            </a:endParaRPr>
          </a:p>
        </p:txBody>
      </p:sp>
    </p:spTree>
    <p:extLst>
      <p:ext uri="{BB962C8B-B14F-4D97-AF65-F5344CB8AC3E}">
        <p14:creationId xmlns:p14="http://schemas.microsoft.com/office/powerpoint/2010/main" val="14096135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Conteúdo 2"/>
          <p:cNvSpPr>
            <a:spLocks noGrp="1"/>
          </p:cNvSpPr>
          <p:nvPr>
            <p:ph idx="1"/>
          </p:nvPr>
        </p:nvSpPr>
        <p:spPr/>
        <p:txBody>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Rectangle 4"/>
          <p:cNvSpPr>
            <a:spLocks noGrp="1" noChangeArrowheads="1"/>
          </p:cNvSpPr>
          <p:nvPr>
            <p:ph type="dt" sz="half" idx="10"/>
          </p:nvPr>
        </p:nvSpPr>
        <p:spPr>
          <a:ln/>
        </p:spPr>
        <p:txBody>
          <a:bodyPr/>
          <a:lstStyle>
            <a:lvl1pPr>
              <a:defRPr/>
            </a:lvl1pPr>
          </a:lstStyle>
          <a:p>
            <a:pPr>
              <a:defRPr/>
            </a:pPr>
            <a:endParaRPr lang="pt-BR">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pt-BR">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B06F6136-FB9E-4E3A-912C-0F6604B3A00A}" type="slidenum">
              <a:rPr lang="pt-BR">
                <a:solidFill>
                  <a:srgbClr val="000000"/>
                </a:solidFill>
              </a:rPr>
              <a:pPr>
                <a:defRPr/>
              </a:pPr>
              <a:t>‹nº›</a:t>
            </a:fld>
            <a:endParaRPr lang="pt-BR">
              <a:solidFill>
                <a:srgbClr val="000000"/>
              </a:solidFill>
            </a:endParaRPr>
          </a:p>
        </p:txBody>
      </p:sp>
    </p:spTree>
    <p:extLst>
      <p:ext uri="{BB962C8B-B14F-4D97-AF65-F5344CB8AC3E}">
        <p14:creationId xmlns:p14="http://schemas.microsoft.com/office/powerpoint/2010/main" val="12875353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pt-BR" smtClean="0"/>
              <a:t>Clique para editar os estilos do texto mestre</a:t>
            </a:r>
          </a:p>
        </p:txBody>
      </p:sp>
      <p:sp>
        <p:nvSpPr>
          <p:cNvPr id="4" name="Rectangle 4"/>
          <p:cNvSpPr>
            <a:spLocks noGrp="1" noChangeArrowheads="1"/>
          </p:cNvSpPr>
          <p:nvPr>
            <p:ph type="dt" sz="half" idx="10"/>
          </p:nvPr>
        </p:nvSpPr>
        <p:spPr>
          <a:ln/>
        </p:spPr>
        <p:txBody>
          <a:bodyPr/>
          <a:lstStyle>
            <a:lvl1pPr>
              <a:defRPr/>
            </a:lvl1pPr>
          </a:lstStyle>
          <a:p>
            <a:pPr>
              <a:defRPr/>
            </a:pPr>
            <a:endParaRPr lang="pt-BR">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pt-BR">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81B003D8-C4F1-4D3A-90B2-9E0D4E81658C}" type="slidenum">
              <a:rPr lang="pt-BR">
                <a:solidFill>
                  <a:srgbClr val="000000"/>
                </a:solidFill>
              </a:rPr>
              <a:pPr>
                <a:defRPr/>
              </a:pPr>
              <a:t>‹nº›</a:t>
            </a:fld>
            <a:endParaRPr lang="pt-BR">
              <a:solidFill>
                <a:srgbClr val="000000"/>
              </a:solidFill>
            </a:endParaRPr>
          </a:p>
        </p:txBody>
      </p:sp>
    </p:spTree>
    <p:extLst>
      <p:ext uri="{BB962C8B-B14F-4D97-AF65-F5344CB8AC3E}">
        <p14:creationId xmlns:p14="http://schemas.microsoft.com/office/powerpoint/2010/main" val="26762109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Conteúdo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Rectangle 4"/>
          <p:cNvSpPr>
            <a:spLocks noGrp="1" noChangeArrowheads="1"/>
          </p:cNvSpPr>
          <p:nvPr>
            <p:ph type="dt" sz="half" idx="10"/>
          </p:nvPr>
        </p:nvSpPr>
        <p:spPr>
          <a:ln/>
        </p:spPr>
        <p:txBody>
          <a:bodyPr/>
          <a:lstStyle>
            <a:lvl1pPr>
              <a:defRPr/>
            </a:lvl1pPr>
          </a:lstStyle>
          <a:p>
            <a:pPr>
              <a:defRPr/>
            </a:pPr>
            <a:endParaRPr lang="pt-BR">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pt-BR">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7FB4E13F-E4C8-45C4-BBB0-3AEF5BD57FE1}" type="slidenum">
              <a:rPr lang="pt-BR">
                <a:solidFill>
                  <a:srgbClr val="000000"/>
                </a:solidFill>
              </a:rPr>
              <a:pPr>
                <a:defRPr/>
              </a:pPr>
              <a:t>‹nº›</a:t>
            </a:fld>
            <a:endParaRPr lang="pt-BR">
              <a:solidFill>
                <a:srgbClr val="000000"/>
              </a:solidFill>
            </a:endParaRPr>
          </a:p>
        </p:txBody>
      </p:sp>
    </p:spTree>
    <p:extLst>
      <p:ext uri="{BB962C8B-B14F-4D97-AF65-F5344CB8AC3E}">
        <p14:creationId xmlns:p14="http://schemas.microsoft.com/office/powerpoint/2010/main" val="8053542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43000"/>
          </a:xfrm>
        </p:spPr>
        <p:txBody>
          <a:bodyPr/>
          <a:lstStyle>
            <a:lvl1pPr>
              <a:defRPr/>
            </a:lvl1p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Rectangle 4"/>
          <p:cNvSpPr>
            <a:spLocks noGrp="1" noChangeArrowheads="1"/>
          </p:cNvSpPr>
          <p:nvPr>
            <p:ph type="dt" sz="half" idx="10"/>
          </p:nvPr>
        </p:nvSpPr>
        <p:spPr>
          <a:ln/>
        </p:spPr>
        <p:txBody>
          <a:bodyPr/>
          <a:lstStyle>
            <a:lvl1pPr>
              <a:defRPr/>
            </a:lvl1pPr>
          </a:lstStyle>
          <a:p>
            <a:pPr>
              <a:defRPr/>
            </a:pPr>
            <a:endParaRPr lang="pt-BR">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pt-BR">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D02317F5-D472-4D38-97EA-C22F54EC198A}" type="slidenum">
              <a:rPr lang="pt-BR">
                <a:solidFill>
                  <a:srgbClr val="000000"/>
                </a:solidFill>
              </a:rPr>
              <a:pPr>
                <a:defRPr/>
              </a:pPr>
              <a:t>‹nº›</a:t>
            </a:fld>
            <a:endParaRPr lang="pt-BR">
              <a:solidFill>
                <a:srgbClr val="000000"/>
              </a:solidFill>
            </a:endParaRPr>
          </a:p>
        </p:txBody>
      </p:sp>
    </p:spTree>
    <p:extLst>
      <p:ext uri="{BB962C8B-B14F-4D97-AF65-F5344CB8AC3E}">
        <p14:creationId xmlns:p14="http://schemas.microsoft.com/office/powerpoint/2010/main" val="14625497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Rectangle 4"/>
          <p:cNvSpPr>
            <a:spLocks noGrp="1" noChangeArrowheads="1"/>
          </p:cNvSpPr>
          <p:nvPr>
            <p:ph type="dt" sz="half" idx="10"/>
          </p:nvPr>
        </p:nvSpPr>
        <p:spPr>
          <a:ln/>
        </p:spPr>
        <p:txBody>
          <a:bodyPr/>
          <a:lstStyle>
            <a:lvl1pPr>
              <a:defRPr/>
            </a:lvl1pPr>
          </a:lstStyle>
          <a:p>
            <a:pPr>
              <a:defRPr/>
            </a:pPr>
            <a:endParaRPr lang="pt-BR">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pt-BR">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D4355366-BCCD-4C3B-9F91-CE803EC698C8}" type="slidenum">
              <a:rPr lang="pt-BR">
                <a:solidFill>
                  <a:srgbClr val="000000"/>
                </a:solidFill>
              </a:rPr>
              <a:pPr>
                <a:defRPr/>
              </a:pPr>
              <a:t>‹nº›</a:t>
            </a:fld>
            <a:endParaRPr lang="pt-BR">
              <a:solidFill>
                <a:srgbClr val="000000"/>
              </a:solidFill>
            </a:endParaRPr>
          </a:p>
        </p:txBody>
      </p:sp>
    </p:spTree>
    <p:extLst>
      <p:ext uri="{BB962C8B-B14F-4D97-AF65-F5344CB8AC3E}">
        <p14:creationId xmlns:p14="http://schemas.microsoft.com/office/powerpoint/2010/main" val="13367362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pt-BR">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pt-BR">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CD632A6A-D913-4F58-AEDF-3A985EF822EA}" type="slidenum">
              <a:rPr lang="pt-BR">
                <a:solidFill>
                  <a:srgbClr val="000000"/>
                </a:solidFill>
              </a:rPr>
              <a:pPr>
                <a:defRPr/>
              </a:pPr>
              <a:t>‹nº›</a:t>
            </a:fld>
            <a:endParaRPr lang="pt-BR">
              <a:solidFill>
                <a:srgbClr val="000000"/>
              </a:solidFill>
            </a:endParaRPr>
          </a:p>
        </p:txBody>
      </p:sp>
    </p:spTree>
    <p:extLst>
      <p:ext uri="{BB962C8B-B14F-4D97-AF65-F5344CB8AC3E}">
        <p14:creationId xmlns:p14="http://schemas.microsoft.com/office/powerpoint/2010/main" val="1477197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BR" smtClean="0"/>
              <a:t>Clique para editar o estilo do título mestre</a:t>
            </a:r>
            <a:endParaRPr lang="pt-BR"/>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Rectangle 4"/>
          <p:cNvSpPr>
            <a:spLocks noGrp="1" noChangeArrowheads="1"/>
          </p:cNvSpPr>
          <p:nvPr>
            <p:ph type="dt" sz="half" idx="10"/>
          </p:nvPr>
        </p:nvSpPr>
        <p:spPr>
          <a:ln/>
        </p:spPr>
        <p:txBody>
          <a:bodyPr/>
          <a:lstStyle>
            <a:lvl1pPr>
              <a:defRPr/>
            </a:lvl1pPr>
          </a:lstStyle>
          <a:p>
            <a:pPr>
              <a:defRPr/>
            </a:pPr>
            <a:endParaRPr lang="pt-BR">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pt-BR">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D167D098-93A1-4306-A87E-8D71CDB073A0}" type="slidenum">
              <a:rPr lang="pt-BR">
                <a:solidFill>
                  <a:srgbClr val="000000"/>
                </a:solidFill>
              </a:rPr>
              <a:pPr>
                <a:defRPr/>
              </a:pPr>
              <a:t>‹nº›</a:t>
            </a:fld>
            <a:endParaRPr lang="pt-BR">
              <a:solidFill>
                <a:srgbClr val="000000"/>
              </a:solidFill>
            </a:endParaRPr>
          </a:p>
        </p:txBody>
      </p:sp>
    </p:spTree>
    <p:extLst>
      <p:ext uri="{BB962C8B-B14F-4D97-AF65-F5344CB8AC3E}">
        <p14:creationId xmlns:p14="http://schemas.microsoft.com/office/powerpoint/2010/main" val="348181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117A217E-E8E9-452D-B818-DA198D99AD9C}" type="datetimeFigureOut">
              <a:rPr lang="pt-BR" smtClean="0"/>
              <a:t>06/03/2014</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67C15F86-2286-4856-9FC5-0F587276E57B}" type="slidenum">
              <a:rPr lang="pt-BR" smtClean="0"/>
              <a:t>‹nº›</a:t>
            </a:fld>
            <a:endParaRPr lang="pt-BR"/>
          </a:p>
        </p:txBody>
      </p:sp>
    </p:spTree>
    <p:extLst>
      <p:ext uri="{BB962C8B-B14F-4D97-AF65-F5344CB8AC3E}">
        <p14:creationId xmlns:p14="http://schemas.microsoft.com/office/powerpoint/2010/main" val="62423661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BR" smtClean="0"/>
              <a:t>Clique para editar o estilo do título mestre</a:t>
            </a:r>
            <a:endParaRPr lang="pt-BR"/>
          </a:p>
        </p:txBody>
      </p:sp>
      <p:sp>
        <p:nvSpPr>
          <p:cNvPr id="3" name="Espaço Reservado par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pt-BR" noProof="0" smtClean="0"/>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Rectangle 4"/>
          <p:cNvSpPr>
            <a:spLocks noGrp="1" noChangeArrowheads="1"/>
          </p:cNvSpPr>
          <p:nvPr>
            <p:ph type="dt" sz="half" idx="10"/>
          </p:nvPr>
        </p:nvSpPr>
        <p:spPr>
          <a:ln/>
        </p:spPr>
        <p:txBody>
          <a:bodyPr/>
          <a:lstStyle>
            <a:lvl1pPr>
              <a:defRPr/>
            </a:lvl1pPr>
          </a:lstStyle>
          <a:p>
            <a:pPr>
              <a:defRPr/>
            </a:pPr>
            <a:endParaRPr lang="pt-BR">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pt-BR">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8CB066A0-8C4A-45FA-BF4C-1BAFECD3C001}" type="slidenum">
              <a:rPr lang="pt-BR">
                <a:solidFill>
                  <a:srgbClr val="000000"/>
                </a:solidFill>
              </a:rPr>
              <a:pPr>
                <a:defRPr/>
              </a:pPr>
              <a:t>‹nº›</a:t>
            </a:fld>
            <a:endParaRPr lang="pt-BR">
              <a:solidFill>
                <a:srgbClr val="000000"/>
              </a:solidFill>
            </a:endParaRPr>
          </a:p>
        </p:txBody>
      </p:sp>
    </p:spTree>
    <p:extLst>
      <p:ext uri="{BB962C8B-B14F-4D97-AF65-F5344CB8AC3E}">
        <p14:creationId xmlns:p14="http://schemas.microsoft.com/office/powerpoint/2010/main" val="52687696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Rectangle 4"/>
          <p:cNvSpPr>
            <a:spLocks noGrp="1" noChangeArrowheads="1"/>
          </p:cNvSpPr>
          <p:nvPr>
            <p:ph type="dt" sz="half" idx="10"/>
          </p:nvPr>
        </p:nvSpPr>
        <p:spPr>
          <a:ln/>
        </p:spPr>
        <p:txBody>
          <a:bodyPr/>
          <a:lstStyle>
            <a:lvl1pPr>
              <a:defRPr/>
            </a:lvl1pPr>
          </a:lstStyle>
          <a:p>
            <a:pPr>
              <a:defRPr/>
            </a:pPr>
            <a:endParaRPr lang="pt-BR">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pt-BR">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F8F9E5C1-F289-4236-9F25-08CE69DF5AAC}" type="slidenum">
              <a:rPr lang="pt-BR">
                <a:solidFill>
                  <a:srgbClr val="000000"/>
                </a:solidFill>
              </a:rPr>
              <a:pPr>
                <a:defRPr/>
              </a:pPr>
              <a:t>‹nº›</a:t>
            </a:fld>
            <a:endParaRPr lang="pt-BR">
              <a:solidFill>
                <a:srgbClr val="000000"/>
              </a:solidFill>
            </a:endParaRPr>
          </a:p>
        </p:txBody>
      </p:sp>
    </p:spTree>
    <p:extLst>
      <p:ext uri="{BB962C8B-B14F-4D97-AF65-F5344CB8AC3E}">
        <p14:creationId xmlns:p14="http://schemas.microsoft.com/office/powerpoint/2010/main" val="106933017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515100" y="609600"/>
            <a:ext cx="1943100" cy="5486400"/>
          </a:xfrm>
        </p:spPr>
        <p:txBody>
          <a:bodyPr vert="eaVert"/>
          <a:lstStyle/>
          <a:p>
            <a:r>
              <a:rPr lang="pt-BR" smtClean="0"/>
              <a:t>Clique para editar o estilo do título mestre</a:t>
            </a:r>
            <a:endParaRPr lang="pt-BR"/>
          </a:p>
        </p:txBody>
      </p:sp>
      <p:sp>
        <p:nvSpPr>
          <p:cNvPr id="3" name="Espaço Reservado para Texto Vertical 2"/>
          <p:cNvSpPr>
            <a:spLocks noGrp="1"/>
          </p:cNvSpPr>
          <p:nvPr>
            <p:ph type="body" orient="vert" idx="1"/>
          </p:nvPr>
        </p:nvSpPr>
        <p:spPr>
          <a:xfrm>
            <a:off x="685800" y="609600"/>
            <a:ext cx="5676900" cy="5486400"/>
          </a:xfrm>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Rectangle 4"/>
          <p:cNvSpPr>
            <a:spLocks noGrp="1" noChangeArrowheads="1"/>
          </p:cNvSpPr>
          <p:nvPr>
            <p:ph type="dt" sz="half" idx="10"/>
          </p:nvPr>
        </p:nvSpPr>
        <p:spPr>
          <a:ln/>
        </p:spPr>
        <p:txBody>
          <a:bodyPr/>
          <a:lstStyle>
            <a:lvl1pPr>
              <a:defRPr/>
            </a:lvl1pPr>
          </a:lstStyle>
          <a:p>
            <a:pPr>
              <a:defRPr/>
            </a:pPr>
            <a:endParaRPr lang="pt-BR">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pt-BR">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15F635D0-AEAB-49C5-A0CB-9FAD48D19C2E}" type="slidenum">
              <a:rPr lang="pt-BR">
                <a:solidFill>
                  <a:srgbClr val="000000"/>
                </a:solidFill>
              </a:rPr>
              <a:pPr>
                <a:defRPr/>
              </a:pPr>
              <a:t>‹nº›</a:t>
            </a:fld>
            <a:endParaRPr lang="pt-BR">
              <a:solidFill>
                <a:srgbClr val="000000"/>
              </a:solidFill>
            </a:endParaRPr>
          </a:p>
        </p:txBody>
      </p:sp>
    </p:spTree>
    <p:extLst>
      <p:ext uri="{BB962C8B-B14F-4D97-AF65-F5344CB8AC3E}">
        <p14:creationId xmlns:p14="http://schemas.microsoft.com/office/powerpoint/2010/main" val="332902308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BR" smtClean="0"/>
              <a:t>Clique para editar o título mestre</a:t>
            </a:r>
            <a:endParaRPr lang="pt-BR"/>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85234576-01ED-4E4C-916D-13372AC2B27D}" type="datetime1">
              <a:rPr lang="pt-BR" smtClean="0">
                <a:solidFill>
                  <a:prstClr val="black">
                    <a:tint val="75000"/>
                  </a:prstClr>
                </a:solidFill>
              </a:rPr>
              <a:pPr/>
              <a:t>06/03/2014</a:t>
            </a:fld>
            <a:endParaRPr lang="pt-BR">
              <a:solidFill>
                <a:prstClr val="black">
                  <a:tint val="75000"/>
                </a:prstClr>
              </a:solidFill>
            </a:endParaRPr>
          </a:p>
        </p:txBody>
      </p:sp>
      <p:sp>
        <p:nvSpPr>
          <p:cNvPr id="5" name="Espaço Reservado para Rodapé 4"/>
          <p:cNvSpPr>
            <a:spLocks noGrp="1"/>
          </p:cNvSpPr>
          <p:nvPr>
            <p:ph type="ftr" sz="quarter" idx="11"/>
          </p:nvPr>
        </p:nvSpPr>
        <p:spPr/>
        <p:txBody>
          <a:bodyPr/>
          <a:lstStyle/>
          <a:p>
            <a:endParaRPr lang="pt-BR">
              <a:solidFill>
                <a:prstClr val="black">
                  <a:tint val="75000"/>
                </a:prstClr>
              </a:solidFill>
            </a:endParaRPr>
          </a:p>
        </p:txBody>
      </p:sp>
      <p:sp>
        <p:nvSpPr>
          <p:cNvPr id="6" name="Espaço Reservado para Número de Slide 5"/>
          <p:cNvSpPr>
            <a:spLocks noGrp="1"/>
          </p:cNvSpPr>
          <p:nvPr>
            <p:ph type="sldNum" sz="quarter" idx="12"/>
          </p:nvPr>
        </p:nvSpPr>
        <p:spPr/>
        <p:txBody>
          <a:bodyPr/>
          <a:lstStyle/>
          <a:p>
            <a:fld id="{5117433F-C4D4-4D23-9431-322349D3BA6C}" type="slidenum">
              <a:rPr lang="pt-BR" smtClean="0">
                <a:solidFill>
                  <a:prstClr val="black">
                    <a:tint val="75000"/>
                  </a:prstClr>
                </a:solidFill>
              </a:rPr>
              <a:pPr/>
              <a:t>‹nº›</a:t>
            </a:fld>
            <a:endParaRPr lang="pt-BR">
              <a:solidFill>
                <a:prstClr val="black">
                  <a:tint val="75000"/>
                </a:prstClr>
              </a:solidFill>
            </a:endParaRPr>
          </a:p>
        </p:txBody>
      </p:sp>
    </p:spTree>
    <p:extLst>
      <p:ext uri="{BB962C8B-B14F-4D97-AF65-F5344CB8AC3E}">
        <p14:creationId xmlns:p14="http://schemas.microsoft.com/office/powerpoint/2010/main" val="95885310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AAF235A5-0123-4F60-A87F-30CAEC8FE465}" type="datetime1">
              <a:rPr lang="pt-BR" smtClean="0">
                <a:solidFill>
                  <a:prstClr val="black">
                    <a:tint val="75000"/>
                  </a:prstClr>
                </a:solidFill>
              </a:rPr>
              <a:pPr/>
              <a:t>06/03/2014</a:t>
            </a:fld>
            <a:endParaRPr lang="pt-BR">
              <a:solidFill>
                <a:prstClr val="black">
                  <a:tint val="75000"/>
                </a:prstClr>
              </a:solidFill>
            </a:endParaRPr>
          </a:p>
        </p:txBody>
      </p:sp>
      <p:sp>
        <p:nvSpPr>
          <p:cNvPr id="5" name="Espaço Reservado para Rodapé 4"/>
          <p:cNvSpPr>
            <a:spLocks noGrp="1"/>
          </p:cNvSpPr>
          <p:nvPr>
            <p:ph type="ftr" sz="quarter" idx="11"/>
          </p:nvPr>
        </p:nvSpPr>
        <p:spPr/>
        <p:txBody>
          <a:bodyPr/>
          <a:lstStyle/>
          <a:p>
            <a:endParaRPr lang="pt-BR">
              <a:solidFill>
                <a:prstClr val="black">
                  <a:tint val="75000"/>
                </a:prstClr>
              </a:solidFill>
            </a:endParaRPr>
          </a:p>
        </p:txBody>
      </p:sp>
      <p:sp>
        <p:nvSpPr>
          <p:cNvPr id="6" name="Espaço Reservado para Número de Slide 5"/>
          <p:cNvSpPr>
            <a:spLocks noGrp="1"/>
          </p:cNvSpPr>
          <p:nvPr>
            <p:ph type="sldNum" sz="quarter" idx="12"/>
          </p:nvPr>
        </p:nvSpPr>
        <p:spPr/>
        <p:txBody>
          <a:bodyPr/>
          <a:lstStyle/>
          <a:p>
            <a:fld id="{5117433F-C4D4-4D23-9431-322349D3BA6C}" type="slidenum">
              <a:rPr lang="pt-BR" smtClean="0">
                <a:solidFill>
                  <a:prstClr val="black">
                    <a:tint val="75000"/>
                  </a:prstClr>
                </a:solidFill>
              </a:rPr>
              <a:pPr/>
              <a:t>‹nº›</a:t>
            </a:fld>
            <a:endParaRPr lang="pt-BR">
              <a:solidFill>
                <a:prstClr val="black">
                  <a:tint val="75000"/>
                </a:prstClr>
              </a:solidFill>
            </a:endParaRPr>
          </a:p>
        </p:txBody>
      </p:sp>
    </p:spTree>
    <p:extLst>
      <p:ext uri="{BB962C8B-B14F-4D97-AF65-F5344CB8AC3E}">
        <p14:creationId xmlns:p14="http://schemas.microsoft.com/office/powerpoint/2010/main" val="357378568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BR" smtClean="0"/>
              <a:t>Clique para editar o título mestre</a:t>
            </a:r>
            <a:endParaRPr lang="pt-B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Espaço Reservado para Data 3"/>
          <p:cNvSpPr>
            <a:spLocks noGrp="1"/>
          </p:cNvSpPr>
          <p:nvPr>
            <p:ph type="dt" sz="half" idx="10"/>
          </p:nvPr>
        </p:nvSpPr>
        <p:spPr/>
        <p:txBody>
          <a:bodyPr/>
          <a:lstStyle/>
          <a:p>
            <a:fld id="{09B6A988-E515-4725-ADCA-6ED08CCAEEBC}" type="datetime1">
              <a:rPr lang="pt-BR" smtClean="0">
                <a:solidFill>
                  <a:prstClr val="black">
                    <a:tint val="75000"/>
                  </a:prstClr>
                </a:solidFill>
              </a:rPr>
              <a:pPr/>
              <a:t>06/03/2014</a:t>
            </a:fld>
            <a:endParaRPr lang="pt-BR">
              <a:solidFill>
                <a:prstClr val="black">
                  <a:tint val="75000"/>
                </a:prstClr>
              </a:solidFill>
            </a:endParaRPr>
          </a:p>
        </p:txBody>
      </p:sp>
      <p:sp>
        <p:nvSpPr>
          <p:cNvPr id="5" name="Espaço Reservado para Rodapé 4"/>
          <p:cNvSpPr>
            <a:spLocks noGrp="1"/>
          </p:cNvSpPr>
          <p:nvPr>
            <p:ph type="ftr" sz="quarter" idx="11"/>
          </p:nvPr>
        </p:nvSpPr>
        <p:spPr/>
        <p:txBody>
          <a:bodyPr/>
          <a:lstStyle/>
          <a:p>
            <a:endParaRPr lang="pt-BR">
              <a:solidFill>
                <a:prstClr val="black">
                  <a:tint val="75000"/>
                </a:prstClr>
              </a:solidFill>
            </a:endParaRPr>
          </a:p>
        </p:txBody>
      </p:sp>
      <p:sp>
        <p:nvSpPr>
          <p:cNvPr id="6" name="Espaço Reservado para Número de Slide 5"/>
          <p:cNvSpPr>
            <a:spLocks noGrp="1"/>
          </p:cNvSpPr>
          <p:nvPr>
            <p:ph type="sldNum" sz="quarter" idx="12"/>
          </p:nvPr>
        </p:nvSpPr>
        <p:spPr/>
        <p:txBody>
          <a:bodyPr/>
          <a:lstStyle/>
          <a:p>
            <a:fld id="{5117433F-C4D4-4D23-9431-322349D3BA6C}" type="slidenum">
              <a:rPr lang="pt-BR" smtClean="0">
                <a:solidFill>
                  <a:prstClr val="black">
                    <a:tint val="75000"/>
                  </a:prstClr>
                </a:solidFill>
              </a:rPr>
              <a:pPr/>
              <a:t>‹nº›</a:t>
            </a:fld>
            <a:endParaRPr lang="pt-BR">
              <a:solidFill>
                <a:prstClr val="black">
                  <a:tint val="75000"/>
                </a:prstClr>
              </a:solidFill>
            </a:endParaRPr>
          </a:p>
        </p:txBody>
      </p:sp>
    </p:spTree>
    <p:extLst>
      <p:ext uri="{BB962C8B-B14F-4D97-AF65-F5344CB8AC3E}">
        <p14:creationId xmlns:p14="http://schemas.microsoft.com/office/powerpoint/2010/main" val="111496690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fld id="{4FE3CF45-6C34-4A7B-B5EF-DE751FFD17F0}" type="datetime1">
              <a:rPr lang="pt-BR" smtClean="0">
                <a:solidFill>
                  <a:prstClr val="black">
                    <a:tint val="75000"/>
                  </a:prstClr>
                </a:solidFill>
              </a:rPr>
              <a:pPr/>
              <a:t>06/03/2014</a:t>
            </a:fld>
            <a:endParaRPr lang="pt-BR">
              <a:solidFill>
                <a:prstClr val="black">
                  <a:tint val="75000"/>
                </a:prstClr>
              </a:solidFill>
            </a:endParaRPr>
          </a:p>
        </p:txBody>
      </p:sp>
      <p:sp>
        <p:nvSpPr>
          <p:cNvPr id="6" name="Espaço Reservado para Rodapé 5"/>
          <p:cNvSpPr>
            <a:spLocks noGrp="1"/>
          </p:cNvSpPr>
          <p:nvPr>
            <p:ph type="ftr" sz="quarter" idx="11"/>
          </p:nvPr>
        </p:nvSpPr>
        <p:spPr/>
        <p:txBody>
          <a:bodyPr/>
          <a:lstStyle/>
          <a:p>
            <a:endParaRPr lang="pt-BR">
              <a:solidFill>
                <a:prstClr val="black">
                  <a:tint val="75000"/>
                </a:prstClr>
              </a:solidFill>
            </a:endParaRPr>
          </a:p>
        </p:txBody>
      </p:sp>
      <p:sp>
        <p:nvSpPr>
          <p:cNvPr id="7" name="Espaço Reservado para Número de Slide 6"/>
          <p:cNvSpPr>
            <a:spLocks noGrp="1"/>
          </p:cNvSpPr>
          <p:nvPr>
            <p:ph type="sldNum" sz="quarter" idx="12"/>
          </p:nvPr>
        </p:nvSpPr>
        <p:spPr/>
        <p:txBody>
          <a:bodyPr/>
          <a:lstStyle/>
          <a:p>
            <a:fld id="{5117433F-C4D4-4D23-9431-322349D3BA6C}" type="slidenum">
              <a:rPr lang="pt-BR" smtClean="0">
                <a:solidFill>
                  <a:prstClr val="black">
                    <a:tint val="75000"/>
                  </a:prstClr>
                </a:solidFill>
              </a:rPr>
              <a:pPr/>
              <a:t>‹nº›</a:t>
            </a:fld>
            <a:endParaRPr lang="pt-BR">
              <a:solidFill>
                <a:prstClr val="black">
                  <a:tint val="75000"/>
                </a:prstClr>
              </a:solidFill>
            </a:endParaRPr>
          </a:p>
        </p:txBody>
      </p:sp>
    </p:spTree>
    <p:extLst>
      <p:ext uri="{BB962C8B-B14F-4D97-AF65-F5344CB8AC3E}">
        <p14:creationId xmlns:p14="http://schemas.microsoft.com/office/powerpoint/2010/main" val="280320499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BR" smtClean="0"/>
              <a:t>Clique para editar o título mestre</a:t>
            </a:r>
            <a:endParaRPr lang="pt-B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fld id="{3EC1A877-6A29-4C88-82BF-B10E94E8A412}" type="datetime1">
              <a:rPr lang="pt-BR" smtClean="0">
                <a:solidFill>
                  <a:prstClr val="black">
                    <a:tint val="75000"/>
                  </a:prstClr>
                </a:solidFill>
              </a:rPr>
              <a:pPr/>
              <a:t>06/03/2014</a:t>
            </a:fld>
            <a:endParaRPr lang="pt-BR">
              <a:solidFill>
                <a:prstClr val="black">
                  <a:tint val="75000"/>
                </a:prstClr>
              </a:solidFill>
            </a:endParaRPr>
          </a:p>
        </p:txBody>
      </p:sp>
      <p:sp>
        <p:nvSpPr>
          <p:cNvPr id="8" name="Espaço Reservado para Rodapé 7"/>
          <p:cNvSpPr>
            <a:spLocks noGrp="1"/>
          </p:cNvSpPr>
          <p:nvPr>
            <p:ph type="ftr" sz="quarter" idx="11"/>
          </p:nvPr>
        </p:nvSpPr>
        <p:spPr/>
        <p:txBody>
          <a:bodyPr/>
          <a:lstStyle/>
          <a:p>
            <a:endParaRPr lang="pt-BR">
              <a:solidFill>
                <a:prstClr val="black">
                  <a:tint val="75000"/>
                </a:prstClr>
              </a:solidFill>
            </a:endParaRPr>
          </a:p>
        </p:txBody>
      </p:sp>
      <p:sp>
        <p:nvSpPr>
          <p:cNvPr id="9" name="Espaço Reservado para Número de Slide 8"/>
          <p:cNvSpPr>
            <a:spLocks noGrp="1"/>
          </p:cNvSpPr>
          <p:nvPr>
            <p:ph type="sldNum" sz="quarter" idx="12"/>
          </p:nvPr>
        </p:nvSpPr>
        <p:spPr/>
        <p:txBody>
          <a:bodyPr/>
          <a:lstStyle/>
          <a:p>
            <a:fld id="{5117433F-C4D4-4D23-9431-322349D3BA6C}" type="slidenum">
              <a:rPr lang="pt-BR" smtClean="0">
                <a:solidFill>
                  <a:prstClr val="black">
                    <a:tint val="75000"/>
                  </a:prstClr>
                </a:solidFill>
              </a:rPr>
              <a:pPr/>
              <a:t>‹nº›</a:t>
            </a:fld>
            <a:endParaRPr lang="pt-BR">
              <a:solidFill>
                <a:prstClr val="black">
                  <a:tint val="75000"/>
                </a:prstClr>
              </a:solidFill>
            </a:endParaRPr>
          </a:p>
        </p:txBody>
      </p:sp>
    </p:spTree>
    <p:extLst>
      <p:ext uri="{BB962C8B-B14F-4D97-AF65-F5344CB8AC3E}">
        <p14:creationId xmlns:p14="http://schemas.microsoft.com/office/powerpoint/2010/main" val="406592503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Data 2"/>
          <p:cNvSpPr>
            <a:spLocks noGrp="1"/>
          </p:cNvSpPr>
          <p:nvPr>
            <p:ph type="dt" sz="half" idx="10"/>
          </p:nvPr>
        </p:nvSpPr>
        <p:spPr/>
        <p:txBody>
          <a:bodyPr/>
          <a:lstStyle/>
          <a:p>
            <a:fld id="{4119CA64-9692-49A5-BEC6-2CCCB40114C0}" type="datetime1">
              <a:rPr lang="pt-BR" smtClean="0">
                <a:solidFill>
                  <a:prstClr val="black">
                    <a:tint val="75000"/>
                  </a:prstClr>
                </a:solidFill>
              </a:rPr>
              <a:pPr/>
              <a:t>06/03/2014</a:t>
            </a:fld>
            <a:endParaRPr lang="pt-BR">
              <a:solidFill>
                <a:prstClr val="black">
                  <a:tint val="75000"/>
                </a:prstClr>
              </a:solidFill>
            </a:endParaRPr>
          </a:p>
        </p:txBody>
      </p:sp>
      <p:sp>
        <p:nvSpPr>
          <p:cNvPr id="4" name="Espaço Reservado para Rodapé 3"/>
          <p:cNvSpPr>
            <a:spLocks noGrp="1"/>
          </p:cNvSpPr>
          <p:nvPr>
            <p:ph type="ftr" sz="quarter" idx="11"/>
          </p:nvPr>
        </p:nvSpPr>
        <p:spPr/>
        <p:txBody>
          <a:bodyPr/>
          <a:lstStyle/>
          <a:p>
            <a:endParaRPr lang="pt-BR">
              <a:solidFill>
                <a:prstClr val="black">
                  <a:tint val="75000"/>
                </a:prstClr>
              </a:solidFill>
            </a:endParaRPr>
          </a:p>
        </p:txBody>
      </p:sp>
      <p:sp>
        <p:nvSpPr>
          <p:cNvPr id="5" name="Espaço Reservado para Número de Slide 4"/>
          <p:cNvSpPr>
            <a:spLocks noGrp="1"/>
          </p:cNvSpPr>
          <p:nvPr>
            <p:ph type="sldNum" sz="quarter" idx="12"/>
          </p:nvPr>
        </p:nvSpPr>
        <p:spPr/>
        <p:txBody>
          <a:bodyPr/>
          <a:lstStyle/>
          <a:p>
            <a:fld id="{5117433F-C4D4-4D23-9431-322349D3BA6C}" type="slidenum">
              <a:rPr lang="pt-BR" smtClean="0">
                <a:solidFill>
                  <a:prstClr val="black">
                    <a:tint val="75000"/>
                  </a:prstClr>
                </a:solidFill>
              </a:rPr>
              <a:pPr/>
              <a:t>‹nº›</a:t>
            </a:fld>
            <a:endParaRPr lang="pt-BR">
              <a:solidFill>
                <a:prstClr val="black">
                  <a:tint val="75000"/>
                </a:prstClr>
              </a:solidFill>
            </a:endParaRPr>
          </a:p>
        </p:txBody>
      </p:sp>
    </p:spTree>
    <p:extLst>
      <p:ext uri="{BB962C8B-B14F-4D97-AF65-F5344CB8AC3E}">
        <p14:creationId xmlns:p14="http://schemas.microsoft.com/office/powerpoint/2010/main" val="359449522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C7144A5E-EE3B-42A6-83B7-79464A4FB03F}" type="datetime1">
              <a:rPr lang="pt-BR" smtClean="0">
                <a:solidFill>
                  <a:prstClr val="black">
                    <a:tint val="75000"/>
                  </a:prstClr>
                </a:solidFill>
              </a:rPr>
              <a:pPr/>
              <a:t>06/03/2014</a:t>
            </a:fld>
            <a:endParaRPr lang="pt-BR">
              <a:solidFill>
                <a:prstClr val="black">
                  <a:tint val="75000"/>
                </a:prstClr>
              </a:solidFill>
            </a:endParaRPr>
          </a:p>
        </p:txBody>
      </p:sp>
      <p:sp>
        <p:nvSpPr>
          <p:cNvPr id="3" name="Espaço Reservado para Rodapé 2"/>
          <p:cNvSpPr>
            <a:spLocks noGrp="1"/>
          </p:cNvSpPr>
          <p:nvPr>
            <p:ph type="ftr" sz="quarter" idx="11"/>
          </p:nvPr>
        </p:nvSpPr>
        <p:spPr/>
        <p:txBody>
          <a:bodyPr/>
          <a:lstStyle/>
          <a:p>
            <a:endParaRPr lang="pt-BR">
              <a:solidFill>
                <a:prstClr val="black">
                  <a:tint val="75000"/>
                </a:prstClr>
              </a:solidFill>
            </a:endParaRPr>
          </a:p>
        </p:txBody>
      </p:sp>
      <p:sp>
        <p:nvSpPr>
          <p:cNvPr id="4" name="Espaço Reservado para Número de Slide 3"/>
          <p:cNvSpPr>
            <a:spLocks noGrp="1"/>
          </p:cNvSpPr>
          <p:nvPr>
            <p:ph type="sldNum" sz="quarter" idx="12"/>
          </p:nvPr>
        </p:nvSpPr>
        <p:spPr/>
        <p:txBody>
          <a:bodyPr/>
          <a:lstStyle/>
          <a:p>
            <a:fld id="{5117433F-C4D4-4D23-9431-322349D3BA6C}" type="slidenum">
              <a:rPr lang="pt-BR" smtClean="0">
                <a:solidFill>
                  <a:prstClr val="black">
                    <a:tint val="75000"/>
                  </a:prstClr>
                </a:solidFill>
              </a:rPr>
              <a:pPr/>
              <a:t>‹nº›</a:t>
            </a:fld>
            <a:endParaRPr lang="pt-BR">
              <a:solidFill>
                <a:prstClr val="black">
                  <a:tint val="75000"/>
                </a:prstClr>
              </a:solidFill>
            </a:endParaRPr>
          </a:p>
        </p:txBody>
      </p:sp>
    </p:spTree>
    <p:extLst>
      <p:ext uri="{BB962C8B-B14F-4D97-AF65-F5344CB8AC3E}">
        <p14:creationId xmlns:p14="http://schemas.microsoft.com/office/powerpoint/2010/main" val="23733071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BR" smtClean="0"/>
              <a:t>Clique para editar o título mestre</a:t>
            </a:r>
            <a:endParaRPr lang="pt-B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Espaço Reservado para Data 3"/>
          <p:cNvSpPr>
            <a:spLocks noGrp="1"/>
          </p:cNvSpPr>
          <p:nvPr>
            <p:ph type="dt" sz="half" idx="10"/>
          </p:nvPr>
        </p:nvSpPr>
        <p:spPr/>
        <p:txBody>
          <a:bodyPr/>
          <a:lstStyle/>
          <a:p>
            <a:fld id="{117A217E-E8E9-452D-B818-DA198D99AD9C}" type="datetimeFigureOut">
              <a:rPr lang="pt-BR" smtClean="0"/>
              <a:t>06/03/2014</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67C15F86-2286-4856-9FC5-0F587276E57B}" type="slidenum">
              <a:rPr lang="pt-BR" smtClean="0"/>
              <a:t>‹nº›</a:t>
            </a:fld>
            <a:endParaRPr lang="pt-BR"/>
          </a:p>
        </p:txBody>
      </p:sp>
    </p:spTree>
    <p:extLst>
      <p:ext uri="{BB962C8B-B14F-4D97-AF65-F5344CB8AC3E}">
        <p14:creationId xmlns:p14="http://schemas.microsoft.com/office/powerpoint/2010/main" val="412216799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BR" smtClean="0"/>
              <a:t>Clique para editar o título mestre</a:t>
            </a:r>
            <a:endParaRPr lang="pt-BR"/>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A56704DA-3F59-42A7-B7FD-26A4DC0F78A8}" type="datetime1">
              <a:rPr lang="pt-BR" smtClean="0">
                <a:solidFill>
                  <a:prstClr val="black">
                    <a:tint val="75000"/>
                  </a:prstClr>
                </a:solidFill>
              </a:rPr>
              <a:pPr/>
              <a:t>06/03/2014</a:t>
            </a:fld>
            <a:endParaRPr lang="pt-BR">
              <a:solidFill>
                <a:prstClr val="black">
                  <a:tint val="75000"/>
                </a:prstClr>
              </a:solidFill>
            </a:endParaRPr>
          </a:p>
        </p:txBody>
      </p:sp>
      <p:sp>
        <p:nvSpPr>
          <p:cNvPr id="6" name="Espaço Reservado para Rodapé 5"/>
          <p:cNvSpPr>
            <a:spLocks noGrp="1"/>
          </p:cNvSpPr>
          <p:nvPr>
            <p:ph type="ftr" sz="quarter" idx="11"/>
          </p:nvPr>
        </p:nvSpPr>
        <p:spPr/>
        <p:txBody>
          <a:bodyPr/>
          <a:lstStyle/>
          <a:p>
            <a:endParaRPr lang="pt-BR">
              <a:solidFill>
                <a:prstClr val="black">
                  <a:tint val="75000"/>
                </a:prstClr>
              </a:solidFill>
            </a:endParaRPr>
          </a:p>
        </p:txBody>
      </p:sp>
      <p:sp>
        <p:nvSpPr>
          <p:cNvPr id="7" name="Espaço Reservado para Número de Slide 6"/>
          <p:cNvSpPr>
            <a:spLocks noGrp="1"/>
          </p:cNvSpPr>
          <p:nvPr>
            <p:ph type="sldNum" sz="quarter" idx="12"/>
          </p:nvPr>
        </p:nvSpPr>
        <p:spPr/>
        <p:txBody>
          <a:bodyPr/>
          <a:lstStyle/>
          <a:p>
            <a:fld id="{5117433F-C4D4-4D23-9431-322349D3BA6C}" type="slidenum">
              <a:rPr lang="pt-BR" smtClean="0">
                <a:solidFill>
                  <a:prstClr val="black">
                    <a:tint val="75000"/>
                  </a:prstClr>
                </a:solidFill>
              </a:rPr>
              <a:pPr/>
              <a:t>‹nº›</a:t>
            </a:fld>
            <a:endParaRPr lang="pt-BR">
              <a:solidFill>
                <a:prstClr val="black">
                  <a:tint val="75000"/>
                </a:prstClr>
              </a:solidFill>
            </a:endParaRPr>
          </a:p>
        </p:txBody>
      </p:sp>
    </p:spTree>
    <p:extLst>
      <p:ext uri="{BB962C8B-B14F-4D97-AF65-F5344CB8AC3E}">
        <p14:creationId xmlns:p14="http://schemas.microsoft.com/office/powerpoint/2010/main" val="278130965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BR" smtClean="0"/>
              <a:t>Clique para editar o título mestre</a:t>
            </a:r>
            <a:endParaRPr lang="pt-BR"/>
          </a:p>
        </p:txBody>
      </p:sp>
      <p:sp>
        <p:nvSpPr>
          <p:cNvPr id="3" name="Espaço Reservado par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7D401145-2483-4A66-91C9-1E11B2AA7071}" type="datetime1">
              <a:rPr lang="pt-BR" smtClean="0">
                <a:solidFill>
                  <a:prstClr val="black">
                    <a:tint val="75000"/>
                  </a:prstClr>
                </a:solidFill>
              </a:rPr>
              <a:pPr/>
              <a:t>06/03/2014</a:t>
            </a:fld>
            <a:endParaRPr lang="pt-BR">
              <a:solidFill>
                <a:prstClr val="black">
                  <a:tint val="75000"/>
                </a:prstClr>
              </a:solidFill>
            </a:endParaRPr>
          </a:p>
        </p:txBody>
      </p:sp>
      <p:sp>
        <p:nvSpPr>
          <p:cNvPr id="6" name="Espaço Reservado para Rodapé 5"/>
          <p:cNvSpPr>
            <a:spLocks noGrp="1"/>
          </p:cNvSpPr>
          <p:nvPr>
            <p:ph type="ftr" sz="quarter" idx="11"/>
          </p:nvPr>
        </p:nvSpPr>
        <p:spPr/>
        <p:txBody>
          <a:bodyPr/>
          <a:lstStyle/>
          <a:p>
            <a:endParaRPr lang="pt-BR">
              <a:solidFill>
                <a:prstClr val="black">
                  <a:tint val="75000"/>
                </a:prstClr>
              </a:solidFill>
            </a:endParaRPr>
          </a:p>
        </p:txBody>
      </p:sp>
      <p:sp>
        <p:nvSpPr>
          <p:cNvPr id="7" name="Espaço Reservado para Número de Slide 6"/>
          <p:cNvSpPr>
            <a:spLocks noGrp="1"/>
          </p:cNvSpPr>
          <p:nvPr>
            <p:ph type="sldNum" sz="quarter" idx="12"/>
          </p:nvPr>
        </p:nvSpPr>
        <p:spPr/>
        <p:txBody>
          <a:bodyPr/>
          <a:lstStyle/>
          <a:p>
            <a:fld id="{5117433F-C4D4-4D23-9431-322349D3BA6C}" type="slidenum">
              <a:rPr lang="pt-BR" smtClean="0">
                <a:solidFill>
                  <a:prstClr val="black">
                    <a:tint val="75000"/>
                  </a:prstClr>
                </a:solidFill>
              </a:rPr>
              <a:pPr/>
              <a:t>‹nº›</a:t>
            </a:fld>
            <a:endParaRPr lang="pt-BR">
              <a:solidFill>
                <a:prstClr val="black">
                  <a:tint val="75000"/>
                </a:prstClr>
              </a:solidFill>
            </a:endParaRPr>
          </a:p>
        </p:txBody>
      </p:sp>
    </p:spTree>
    <p:extLst>
      <p:ext uri="{BB962C8B-B14F-4D97-AF65-F5344CB8AC3E}">
        <p14:creationId xmlns:p14="http://schemas.microsoft.com/office/powerpoint/2010/main" val="197574156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0209E4C8-0558-4386-A0F7-D390B4C0AAD1}" type="datetime1">
              <a:rPr lang="pt-BR" smtClean="0">
                <a:solidFill>
                  <a:prstClr val="black">
                    <a:tint val="75000"/>
                  </a:prstClr>
                </a:solidFill>
              </a:rPr>
              <a:pPr/>
              <a:t>06/03/2014</a:t>
            </a:fld>
            <a:endParaRPr lang="pt-BR">
              <a:solidFill>
                <a:prstClr val="black">
                  <a:tint val="75000"/>
                </a:prstClr>
              </a:solidFill>
            </a:endParaRPr>
          </a:p>
        </p:txBody>
      </p:sp>
      <p:sp>
        <p:nvSpPr>
          <p:cNvPr id="5" name="Espaço Reservado para Rodapé 4"/>
          <p:cNvSpPr>
            <a:spLocks noGrp="1"/>
          </p:cNvSpPr>
          <p:nvPr>
            <p:ph type="ftr" sz="quarter" idx="11"/>
          </p:nvPr>
        </p:nvSpPr>
        <p:spPr/>
        <p:txBody>
          <a:bodyPr/>
          <a:lstStyle/>
          <a:p>
            <a:endParaRPr lang="pt-BR">
              <a:solidFill>
                <a:prstClr val="black">
                  <a:tint val="75000"/>
                </a:prstClr>
              </a:solidFill>
            </a:endParaRPr>
          </a:p>
        </p:txBody>
      </p:sp>
      <p:sp>
        <p:nvSpPr>
          <p:cNvPr id="6" name="Espaço Reservado para Número de Slide 5"/>
          <p:cNvSpPr>
            <a:spLocks noGrp="1"/>
          </p:cNvSpPr>
          <p:nvPr>
            <p:ph type="sldNum" sz="quarter" idx="12"/>
          </p:nvPr>
        </p:nvSpPr>
        <p:spPr/>
        <p:txBody>
          <a:bodyPr/>
          <a:lstStyle/>
          <a:p>
            <a:fld id="{5117433F-C4D4-4D23-9431-322349D3BA6C}" type="slidenum">
              <a:rPr lang="pt-BR" smtClean="0">
                <a:solidFill>
                  <a:prstClr val="black">
                    <a:tint val="75000"/>
                  </a:prstClr>
                </a:solidFill>
              </a:rPr>
              <a:pPr/>
              <a:t>‹nº›</a:t>
            </a:fld>
            <a:endParaRPr lang="pt-BR">
              <a:solidFill>
                <a:prstClr val="black">
                  <a:tint val="75000"/>
                </a:prstClr>
              </a:solidFill>
            </a:endParaRPr>
          </a:p>
        </p:txBody>
      </p:sp>
    </p:spTree>
    <p:extLst>
      <p:ext uri="{BB962C8B-B14F-4D97-AF65-F5344CB8AC3E}">
        <p14:creationId xmlns:p14="http://schemas.microsoft.com/office/powerpoint/2010/main" val="267164657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pt-BR" smtClean="0"/>
              <a:t>Clique para editar o título mestre</a:t>
            </a:r>
            <a:endParaRPr lang="pt-BR"/>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EF2A8ABD-5976-458C-8577-5D19D667C323}" type="datetime1">
              <a:rPr lang="pt-BR" smtClean="0">
                <a:solidFill>
                  <a:prstClr val="black">
                    <a:tint val="75000"/>
                  </a:prstClr>
                </a:solidFill>
              </a:rPr>
              <a:pPr/>
              <a:t>06/03/2014</a:t>
            </a:fld>
            <a:endParaRPr lang="pt-BR">
              <a:solidFill>
                <a:prstClr val="black">
                  <a:tint val="75000"/>
                </a:prstClr>
              </a:solidFill>
            </a:endParaRPr>
          </a:p>
        </p:txBody>
      </p:sp>
      <p:sp>
        <p:nvSpPr>
          <p:cNvPr id="5" name="Espaço Reservado para Rodapé 4"/>
          <p:cNvSpPr>
            <a:spLocks noGrp="1"/>
          </p:cNvSpPr>
          <p:nvPr>
            <p:ph type="ftr" sz="quarter" idx="11"/>
          </p:nvPr>
        </p:nvSpPr>
        <p:spPr/>
        <p:txBody>
          <a:bodyPr/>
          <a:lstStyle/>
          <a:p>
            <a:endParaRPr lang="pt-BR">
              <a:solidFill>
                <a:prstClr val="black">
                  <a:tint val="75000"/>
                </a:prstClr>
              </a:solidFill>
            </a:endParaRPr>
          </a:p>
        </p:txBody>
      </p:sp>
      <p:sp>
        <p:nvSpPr>
          <p:cNvPr id="6" name="Espaço Reservado para Número de Slide 5"/>
          <p:cNvSpPr>
            <a:spLocks noGrp="1"/>
          </p:cNvSpPr>
          <p:nvPr>
            <p:ph type="sldNum" sz="quarter" idx="12"/>
          </p:nvPr>
        </p:nvSpPr>
        <p:spPr/>
        <p:txBody>
          <a:bodyPr/>
          <a:lstStyle/>
          <a:p>
            <a:fld id="{5117433F-C4D4-4D23-9431-322349D3BA6C}" type="slidenum">
              <a:rPr lang="pt-BR" smtClean="0">
                <a:solidFill>
                  <a:prstClr val="black">
                    <a:tint val="75000"/>
                  </a:prstClr>
                </a:solidFill>
              </a:rPr>
              <a:pPr/>
              <a:t>‹nº›</a:t>
            </a:fld>
            <a:endParaRPr lang="pt-BR">
              <a:solidFill>
                <a:prstClr val="black">
                  <a:tint val="75000"/>
                </a:prstClr>
              </a:solidFill>
            </a:endParaRPr>
          </a:p>
        </p:txBody>
      </p:sp>
    </p:spTree>
    <p:extLst>
      <p:ext uri="{BB962C8B-B14F-4D97-AF65-F5344CB8AC3E}">
        <p14:creationId xmlns:p14="http://schemas.microsoft.com/office/powerpoint/2010/main" val="216779194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BR" smtClean="0"/>
              <a:t>Clique para editar o estilo do título mestre</a:t>
            </a:r>
            <a:endParaRPr lang="pt-BR"/>
          </a:p>
        </p:txBody>
      </p:sp>
      <p:sp>
        <p:nvSpPr>
          <p:cNvPr id="3" name="Subtítulo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lvl1pPr>
              <a:defRPr/>
            </a:lvl1pPr>
          </a:lstStyle>
          <a:p>
            <a:r>
              <a:rPr lang="en-US">
                <a:solidFill>
                  <a:srgbClr val="000000"/>
                </a:solidFill>
              </a:rPr>
              <a:t>EAD-5853</a:t>
            </a:r>
          </a:p>
        </p:txBody>
      </p:sp>
      <p:sp>
        <p:nvSpPr>
          <p:cNvPr id="5" name="Espaço Reservado para Rodapé 4"/>
          <p:cNvSpPr>
            <a:spLocks noGrp="1"/>
          </p:cNvSpPr>
          <p:nvPr>
            <p:ph type="ftr" sz="quarter" idx="11"/>
          </p:nvPr>
        </p:nvSpPr>
        <p:spPr/>
        <p:txBody>
          <a:bodyPr/>
          <a:lstStyle>
            <a:lvl1pPr>
              <a:defRPr/>
            </a:lvl1pPr>
          </a:lstStyle>
          <a:p>
            <a:r>
              <a:rPr lang="en-US">
                <a:solidFill>
                  <a:srgbClr val="000000"/>
                </a:solidFill>
              </a:rPr>
              <a:t>A. Yu</a:t>
            </a:r>
          </a:p>
        </p:txBody>
      </p:sp>
      <p:sp>
        <p:nvSpPr>
          <p:cNvPr id="6" name="Espaço Reservado para Número de Slide 5"/>
          <p:cNvSpPr>
            <a:spLocks noGrp="1"/>
          </p:cNvSpPr>
          <p:nvPr>
            <p:ph type="sldNum" sz="quarter" idx="12"/>
          </p:nvPr>
        </p:nvSpPr>
        <p:spPr/>
        <p:txBody>
          <a:bodyPr/>
          <a:lstStyle>
            <a:lvl1pPr>
              <a:defRPr/>
            </a:lvl1pPr>
          </a:lstStyle>
          <a:p>
            <a:fld id="{E2954089-ADAC-41AF-89C9-29AB4FD1F345}" type="slidenum">
              <a:rPr lang="en-US">
                <a:solidFill>
                  <a:srgbClr val="000000"/>
                </a:solidFill>
              </a:rPr>
              <a:pPr/>
              <a:t>‹nº›</a:t>
            </a:fld>
            <a:endParaRPr lang="en-US">
              <a:solidFill>
                <a:srgbClr val="000000"/>
              </a:solidFill>
            </a:endParaRPr>
          </a:p>
        </p:txBody>
      </p:sp>
    </p:spTree>
    <p:extLst>
      <p:ext uri="{BB962C8B-B14F-4D97-AF65-F5344CB8AC3E}">
        <p14:creationId xmlns:p14="http://schemas.microsoft.com/office/powerpoint/2010/main" val="402158563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Conteúdo 2"/>
          <p:cNvSpPr>
            <a:spLocks noGrp="1"/>
          </p:cNvSpPr>
          <p:nvPr>
            <p:ph idx="1"/>
          </p:nvPr>
        </p:nvSpPr>
        <p:spPr/>
        <p:txBody>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lvl1pPr>
              <a:defRPr/>
            </a:lvl1pPr>
          </a:lstStyle>
          <a:p>
            <a:r>
              <a:rPr lang="en-US">
                <a:solidFill>
                  <a:srgbClr val="000000"/>
                </a:solidFill>
              </a:rPr>
              <a:t>EAD-5853</a:t>
            </a:r>
          </a:p>
        </p:txBody>
      </p:sp>
      <p:sp>
        <p:nvSpPr>
          <p:cNvPr id="5" name="Espaço Reservado para Rodapé 4"/>
          <p:cNvSpPr>
            <a:spLocks noGrp="1"/>
          </p:cNvSpPr>
          <p:nvPr>
            <p:ph type="ftr" sz="quarter" idx="11"/>
          </p:nvPr>
        </p:nvSpPr>
        <p:spPr/>
        <p:txBody>
          <a:bodyPr/>
          <a:lstStyle>
            <a:lvl1pPr>
              <a:defRPr/>
            </a:lvl1pPr>
          </a:lstStyle>
          <a:p>
            <a:r>
              <a:rPr lang="en-US">
                <a:solidFill>
                  <a:srgbClr val="000000"/>
                </a:solidFill>
              </a:rPr>
              <a:t>A. Yu</a:t>
            </a:r>
          </a:p>
        </p:txBody>
      </p:sp>
      <p:sp>
        <p:nvSpPr>
          <p:cNvPr id="6" name="Espaço Reservado para Número de Slide 5"/>
          <p:cNvSpPr>
            <a:spLocks noGrp="1"/>
          </p:cNvSpPr>
          <p:nvPr>
            <p:ph type="sldNum" sz="quarter" idx="12"/>
          </p:nvPr>
        </p:nvSpPr>
        <p:spPr/>
        <p:txBody>
          <a:bodyPr/>
          <a:lstStyle>
            <a:lvl1pPr>
              <a:defRPr/>
            </a:lvl1pPr>
          </a:lstStyle>
          <a:p>
            <a:fld id="{19B123BC-B567-4DAD-8BCC-8271D03F61C4}" type="slidenum">
              <a:rPr lang="en-US">
                <a:solidFill>
                  <a:srgbClr val="000000"/>
                </a:solidFill>
              </a:rPr>
              <a:pPr/>
              <a:t>‹nº›</a:t>
            </a:fld>
            <a:endParaRPr lang="en-US">
              <a:solidFill>
                <a:srgbClr val="000000"/>
              </a:solidFill>
            </a:endParaRPr>
          </a:p>
        </p:txBody>
      </p:sp>
    </p:spTree>
    <p:extLst>
      <p:ext uri="{BB962C8B-B14F-4D97-AF65-F5344CB8AC3E}">
        <p14:creationId xmlns:p14="http://schemas.microsoft.com/office/powerpoint/2010/main" val="24458324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pt-BR" smtClean="0"/>
              <a:t>Clique para editar os estilos do texto mestre</a:t>
            </a:r>
          </a:p>
        </p:txBody>
      </p:sp>
      <p:sp>
        <p:nvSpPr>
          <p:cNvPr id="4" name="Espaço Reservado para Data 3"/>
          <p:cNvSpPr>
            <a:spLocks noGrp="1"/>
          </p:cNvSpPr>
          <p:nvPr>
            <p:ph type="dt" sz="half" idx="10"/>
          </p:nvPr>
        </p:nvSpPr>
        <p:spPr/>
        <p:txBody>
          <a:bodyPr/>
          <a:lstStyle>
            <a:lvl1pPr>
              <a:defRPr/>
            </a:lvl1pPr>
          </a:lstStyle>
          <a:p>
            <a:r>
              <a:rPr lang="en-US">
                <a:solidFill>
                  <a:srgbClr val="000000"/>
                </a:solidFill>
              </a:rPr>
              <a:t>EAD-5853</a:t>
            </a:r>
          </a:p>
        </p:txBody>
      </p:sp>
      <p:sp>
        <p:nvSpPr>
          <p:cNvPr id="5" name="Espaço Reservado para Rodapé 4"/>
          <p:cNvSpPr>
            <a:spLocks noGrp="1"/>
          </p:cNvSpPr>
          <p:nvPr>
            <p:ph type="ftr" sz="quarter" idx="11"/>
          </p:nvPr>
        </p:nvSpPr>
        <p:spPr/>
        <p:txBody>
          <a:bodyPr/>
          <a:lstStyle>
            <a:lvl1pPr>
              <a:defRPr/>
            </a:lvl1pPr>
          </a:lstStyle>
          <a:p>
            <a:r>
              <a:rPr lang="en-US">
                <a:solidFill>
                  <a:srgbClr val="000000"/>
                </a:solidFill>
              </a:rPr>
              <a:t>A. Yu</a:t>
            </a:r>
          </a:p>
        </p:txBody>
      </p:sp>
      <p:sp>
        <p:nvSpPr>
          <p:cNvPr id="6" name="Espaço Reservado para Número de Slide 5"/>
          <p:cNvSpPr>
            <a:spLocks noGrp="1"/>
          </p:cNvSpPr>
          <p:nvPr>
            <p:ph type="sldNum" sz="quarter" idx="12"/>
          </p:nvPr>
        </p:nvSpPr>
        <p:spPr/>
        <p:txBody>
          <a:bodyPr/>
          <a:lstStyle>
            <a:lvl1pPr>
              <a:defRPr/>
            </a:lvl1pPr>
          </a:lstStyle>
          <a:p>
            <a:fld id="{88FA13EF-D4D2-4A11-A77D-91F0C907122C}" type="slidenum">
              <a:rPr lang="en-US">
                <a:solidFill>
                  <a:srgbClr val="000000"/>
                </a:solidFill>
              </a:rPr>
              <a:pPr/>
              <a:t>‹nº›</a:t>
            </a:fld>
            <a:endParaRPr lang="en-US">
              <a:solidFill>
                <a:srgbClr val="000000"/>
              </a:solidFill>
            </a:endParaRPr>
          </a:p>
        </p:txBody>
      </p:sp>
    </p:spTree>
    <p:extLst>
      <p:ext uri="{BB962C8B-B14F-4D97-AF65-F5344CB8AC3E}">
        <p14:creationId xmlns:p14="http://schemas.microsoft.com/office/powerpoint/2010/main" val="82086919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Conteúdo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lvl1pPr>
              <a:defRPr/>
            </a:lvl1pPr>
          </a:lstStyle>
          <a:p>
            <a:r>
              <a:rPr lang="en-US">
                <a:solidFill>
                  <a:srgbClr val="000000"/>
                </a:solidFill>
              </a:rPr>
              <a:t>EAD-5853</a:t>
            </a:r>
          </a:p>
        </p:txBody>
      </p:sp>
      <p:sp>
        <p:nvSpPr>
          <p:cNvPr id="6" name="Espaço Reservado para Rodapé 5"/>
          <p:cNvSpPr>
            <a:spLocks noGrp="1"/>
          </p:cNvSpPr>
          <p:nvPr>
            <p:ph type="ftr" sz="quarter" idx="11"/>
          </p:nvPr>
        </p:nvSpPr>
        <p:spPr/>
        <p:txBody>
          <a:bodyPr/>
          <a:lstStyle>
            <a:lvl1pPr>
              <a:defRPr/>
            </a:lvl1pPr>
          </a:lstStyle>
          <a:p>
            <a:r>
              <a:rPr lang="en-US">
                <a:solidFill>
                  <a:srgbClr val="000000"/>
                </a:solidFill>
              </a:rPr>
              <a:t>A. Yu</a:t>
            </a:r>
          </a:p>
        </p:txBody>
      </p:sp>
      <p:sp>
        <p:nvSpPr>
          <p:cNvPr id="7" name="Espaço Reservado para Número de Slide 6"/>
          <p:cNvSpPr>
            <a:spLocks noGrp="1"/>
          </p:cNvSpPr>
          <p:nvPr>
            <p:ph type="sldNum" sz="quarter" idx="12"/>
          </p:nvPr>
        </p:nvSpPr>
        <p:spPr/>
        <p:txBody>
          <a:bodyPr/>
          <a:lstStyle>
            <a:lvl1pPr>
              <a:defRPr/>
            </a:lvl1pPr>
          </a:lstStyle>
          <a:p>
            <a:fld id="{A80BD4F2-F089-4FA9-9758-1A3870CAA22E}" type="slidenum">
              <a:rPr lang="en-US">
                <a:solidFill>
                  <a:srgbClr val="000000"/>
                </a:solidFill>
              </a:rPr>
              <a:pPr/>
              <a:t>‹nº›</a:t>
            </a:fld>
            <a:endParaRPr lang="en-US">
              <a:solidFill>
                <a:srgbClr val="000000"/>
              </a:solidFill>
            </a:endParaRPr>
          </a:p>
        </p:txBody>
      </p:sp>
    </p:spTree>
    <p:extLst>
      <p:ext uri="{BB962C8B-B14F-4D97-AF65-F5344CB8AC3E}">
        <p14:creationId xmlns:p14="http://schemas.microsoft.com/office/powerpoint/2010/main" val="228003599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43000"/>
          </a:xfrm>
        </p:spPr>
        <p:txBody>
          <a:bodyPr/>
          <a:lstStyle>
            <a:lvl1pPr>
              <a:defRPr/>
            </a:lvl1p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lvl1pPr>
              <a:defRPr/>
            </a:lvl1pPr>
          </a:lstStyle>
          <a:p>
            <a:r>
              <a:rPr lang="en-US">
                <a:solidFill>
                  <a:srgbClr val="000000"/>
                </a:solidFill>
              </a:rPr>
              <a:t>EAD-5853</a:t>
            </a:r>
          </a:p>
        </p:txBody>
      </p:sp>
      <p:sp>
        <p:nvSpPr>
          <p:cNvPr id="8" name="Espaço Reservado para Rodapé 7"/>
          <p:cNvSpPr>
            <a:spLocks noGrp="1"/>
          </p:cNvSpPr>
          <p:nvPr>
            <p:ph type="ftr" sz="quarter" idx="11"/>
          </p:nvPr>
        </p:nvSpPr>
        <p:spPr/>
        <p:txBody>
          <a:bodyPr/>
          <a:lstStyle>
            <a:lvl1pPr>
              <a:defRPr/>
            </a:lvl1pPr>
          </a:lstStyle>
          <a:p>
            <a:r>
              <a:rPr lang="en-US">
                <a:solidFill>
                  <a:srgbClr val="000000"/>
                </a:solidFill>
              </a:rPr>
              <a:t>A. Yu</a:t>
            </a:r>
          </a:p>
        </p:txBody>
      </p:sp>
      <p:sp>
        <p:nvSpPr>
          <p:cNvPr id="9" name="Espaço Reservado para Número de Slide 8"/>
          <p:cNvSpPr>
            <a:spLocks noGrp="1"/>
          </p:cNvSpPr>
          <p:nvPr>
            <p:ph type="sldNum" sz="quarter" idx="12"/>
          </p:nvPr>
        </p:nvSpPr>
        <p:spPr/>
        <p:txBody>
          <a:bodyPr/>
          <a:lstStyle>
            <a:lvl1pPr>
              <a:defRPr/>
            </a:lvl1pPr>
          </a:lstStyle>
          <a:p>
            <a:fld id="{1573D28D-E066-4AB5-AB56-7B6A5657606D}" type="slidenum">
              <a:rPr lang="en-US">
                <a:solidFill>
                  <a:srgbClr val="000000"/>
                </a:solidFill>
              </a:rPr>
              <a:pPr/>
              <a:t>‹nº›</a:t>
            </a:fld>
            <a:endParaRPr lang="en-US">
              <a:solidFill>
                <a:srgbClr val="000000"/>
              </a:solidFill>
            </a:endParaRPr>
          </a:p>
        </p:txBody>
      </p:sp>
    </p:spTree>
    <p:extLst>
      <p:ext uri="{BB962C8B-B14F-4D97-AF65-F5344CB8AC3E}">
        <p14:creationId xmlns:p14="http://schemas.microsoft.com/office/powerpoint/2010/main" val="142924143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Data 2"/>
          <p:cNvSpPr>
            <a:spLocks noGrp="1"/>
          </p:cNvSpPr>
          <p:nvPr>
            <p:ph type="dt" sz="half" idx="10"/>
          </p:nvPr>
        </p:nvSpPr>
        <p:spPr/>
        <p:txBody>
          <a:bodyPr/>
          <a:lstStyle>
            <a:lvl1pPr>
              <a:defRPr/>
            </a:lvl1pPr>
          </a:lstStyle>
          <a:p>
            <a:r>
              <a:rPr lang="en-US">
                <a:solidFill>
                  <a:srgbClr val="000000"/>
                </a:solidFill>
              </a:rPr>
              <a:t>EAD-5853</a:t>
            </a:r>
          </a:p>
        </p:txBody>
      </p:sp>
      <p:sp>
        <p:nvSpPr>
          <p:cNvPr id="4" name="Espaço Reservado para Rodapé 3"/>
          <p:cNvSpPr>
            <a:spLocks noGrp="1"/>
          </p:cNvSpPr>
          <p:nvPr>
            <p:ph type="ftr" sz="quarter" idx="11"/>
          </p:nvPr>
        </p:nvSpPr>
        <p:spPr/>
        <p:txBody>
          <a:bodyPr/>
          <a:lstStyle>
            <a:lvl1pPr>
              <a:defRPr/>
            </a:lvl1pPr>
          </a:lstStyle>
          <a:p>
            <a:r>
              <a:rPr lang="en-US">
                <a:solidFill>
                  <a:srgbClr val="000000"/>
                </a:solidFill>
              </a:rPr>
              <a:t>A. Yu</a:t>
            </a:r>
          </a:p>
        </p:txBody>
      </p:sp>
      <p:sp>
        <p:nvSpPr>
          <p:cNvPr id="5" name="Espaço Reservado para Número de Slide 4"/>
          <p:cNvSpPr>
            <a:spLocks noGrp="1"/>
          </p:cNvSpPr>
          <p:nvPr>
            <p:ph type="sldNum" sz="quarter" idx="12"/>
          </p:nvPr>
        </p:nvSpPr>
        <p:spPr/>
        <p:txBody>
          <a:bodyPr/>
          <a:lstStyle>
            <a:lvl1pPr>
              <a:defRPr/>
            </a:lvl1pPr>
          </a:lstStyle>
          <a:p>
            <a:fld id="{C30C6F34-D0EF-4038-91A9-608DEB61DF6C}" type="slidenum">
              <a:rPr lang="en-US">
                <a:solidFill>
                  <a:srgbClr val="000000"/>
                </a:solidFill>
              </a:rPr>
              <a:pPr/>
              <a:t>‹nº›</a:t>
            </a:fld>
            <a:endParaRPr lang="en-US">
              <a:solidFill>
                <a:srgbClr val="000000"/>
              </a:solidFill>
            </a:endParaRPr>
          </a:p>
        </p:txBody>
      </p:sp>
    </p:spTree>
    <p:extLst>
      <p:ext uri="{BB962C8B-B14F-4D97-AF65-F5344CB8AC3E}">
        <p14:creationId xmlns:p14="http://schemas.microsoft.com/office/powerpoint/2010/main" val="24273428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fld id="{117A217E-E8E9-452D-B818-DA198D99AD9C}" type="datetimeFigureOut">
              <a:rPr lang="pt-BR" smtClean="0"/>
              <a:t>06/03/2014</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67C15F86-2286-4856-9FC5-0F587276E57B}" type="slidenum">
              <a:rPr lang="pt-BR" smtClean="0"/>
              <a:t>‹nº›</a:t>
            </a:fld>
            <a:endParaRPr lang="pt-BR"/>
          </a:p>
        </p:txBody>
      </p:sp>
    </p:spTree>
    <p:extLst>
      <p:ext uri="{BB962C8B-B14F-4D97-AF65-F5344CB8AC3E}">
        <p14:creationId xmlns:p14="http://schemas.microsoft.com/office/powerpoint/2010/main" val="151289920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lvl1pPr>
              <a:defRPr/>
            </a:lvl1pPr>
          </a:lstStyle>
          <a:p>
            <a:r>
              <a:rPr lang="en-US">
                <a:solidFill>
                  <a:srgbClr val="000000"/>
                </a:solidFill>
              </a:rPr>
              <a:t>EAD-5853</a:t>
            </a:r>
          </a:p>
        </p:txBody>
      </p:sp>
      <p:sp>
        <p:nvSpPr>
          <p:cNvPr id="3" name="Espaço Reservado para Rodapé 2"/>
          <p:cNvSpPr>
            <a:spLocks noGrp="1"/>
          </p:cNvSpPr>
          <p:nvPr>
            <p:ph type="ftr" sz="quarter" idx="11"/>
          </p:nvPr>
        </p:nvSpPr>
        <p:spPr/>
        <p:txBody>
          <a:bodyPr/>
          <a:lstStyle>
            <a:lvl1pPr>
              <a:defRPr/>
            </a:lvl1pPr>
          </a:lstStyle>
          <a:p>
            <a:r>
              <a:rPr lang="en-US">
                <a:solidFill>
                  <a:srgbClr val="000000"/>
                </a:solidFill>
              </a:rPr>
              <a:t>A. Yu</a:t>
            </a:r>
          </a:p>
        </p:txBody>
      </p:sp>
      <p:sp>
        <p:nvSpPr>
          <p:cNvPr id="4" name="Espaço Reservado para Número de Slide 3"/>
          <p:cNvSpPr>
            <a:spLocks noGrp="1"/>
          </p:cNvSpPr>
          <p:nvPr>
            <p:ph type="sldNum" sz="quarter" idx="12"/>
          </p:nvPr>
        </p:nvSpPr>
        <p:spPr/>
        <p:txBody>
          <a:bodyPr/>
          <a:lstStyle>
            <a:lvl1pPr>
              <a:defRPr/>
            </a:lvl1pPr>
          </a:lstStyle>
          <a:p>
            <a:fld id="{33A87CF5-3E73-44DE-85F0-F68026A47979}" type="slidenum">
              <a:rPr lang="en-US">
                <a:solidFill>
                  <a:srgbClr val="000000"/>
                </a:solidFill>
              </a:rPr>
              <a:pPr/>
              <a:t>‹nº›</a:t>
            </a:fld>
            <a:endParaRPr lang="en-US">
              <a:solidFill>
                <a:srgbClr val="000000"/>
              </a:solidFill>
            </a:endParaRPr>
          </a:p>
        </p:txBody>
      </p:sp>
    </p:spTree>
    <p:extLst>
      <p:ext uri="{BB962C8B-B14F-4D97-AF65-F5344CB8AC3E}">
        <p14:creationId xmlns:p14="http://schemas.microsoft.com/office/powerpoint/2010/main" val="92372679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BR" smtClean="0"/>
              <a:t>Clique para editar o estilo do título mestre</a:t>
            </a:r>
            <a:endParaRPr lang="pt-BR"/>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Espaço Reservado para Data 4"/>
          <p:cNvSpPr>
            <a:spLocks noGrp="1"/>
          </p:cNvSpPr>
          <p:nvPr>
            <p:ph type="dt" sz="half" idx="10"/>
          </p:nvPr>
        </p:nvSpPr>
        <p:spPr/>
        <p:txBody>
          <a:bodyPr/>
          <a:lstStyle>
            <a:lvl1pPr>
              <a:defRPr/>
            </a:lvl1pPr>
          </a:lstStyle>
          <a:p>
            <a:r>
              <a:rPr lang="en-US">
                <a:solidFill>
                  <a:srgbClr val="000000"/>
                </a:solidFill>
              </a:rPr>
              <a:t>EAD-5853</a:t>
            </a:r>
          </a:p>
        </p:txBody>
      </p:sp>
      <p:sp>
        <p:nvSpPr>
          <p:cNvPr id="6" name="Espaço Reservado para Rodapé 5"/>
          <p:cNvSpPr>
            <a:spLocks noGrp="1"/>
          </p:cNvSpPr>
          <p:nvPr>
            <p:ph type="ftr" sz="quarter" idx="11"/>
          </p:nvPr>
        </p:nvSpPr>
        <p:spPr/>
        <p:txBody>
          <a:bodyPr/>
          <a:lstStyle>
            <a:lvl1pPr>
              <a:defRPr/>
            </a:lvl1pPr>
          </a:lstStyle>
          <a:p>
            <a:r>
              <a:rPr lang="en-US">
                <a:solidFill>
                  <a:srgbClr val="000000"/>
                </a:solidFill>
              </a:rPr>
              <a:t>A. Yu</a:t>
            </a:r>
          </a:p>
        </p:txBody>
      </p:sp>
      <p:sp>
        <p:nvSpPr>
          <p:cNvPr id="7" name="Espaço Reservado para Número de Slide 6"/>
          <p:cNvSpPr>
            <a:spLocks noGrp="1"/>
          </p:cNvSpPr>
          <p:nvPr>
            <p:ph type="sldNum" sz="quarter" idx="12"/>
          </p:nvPr>
        </p:nvSpPr>
        <p:spPr/>
        <p:txBody>
          <a:bodyPr/>
          <a:lstStyle>
            <a:lvl1pPr>
              <a:defRPr/>
            </a:lvl1pPr>
          </a:lstStyle>
          <a:p>
            <a:fld id="{5389D647-9680-493C-80A9-7EC45E75C605}" type="slidenum">
              <a:rPr lang="en-US">
                <a:solidFill>
                  <a:srgbClr val="000000"/>
                </a:solidFill>
              </a:rPr>
              <a:pPr/>
              <a:t>‹nº›</a:t>
            </a:fld>
            <a:endParaRPr lang="en-US">
              <a:solidFill>
                <a:srgbClr val="000000"/>
              </a:solidFill>
            </a:endParaRPr>
          </a:p>
        </p:txBody>
      </p:sp>
    </p:spTree>
    <p:extLst>
      <p:ext uri="{BB962C8B-B14F-4D97-AF65-F5344CB8AC3E}">
        <p14:creationId xmlns:p14="http://schemas.microsoft.com/office/powerpoint/2010/main" val="123115650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BR" smtClean="0"/>
              <a:t>Clique para editar o estilo do título mestre</a:t>
            </a:r>
            <a:endParaRPr lang="pt-BR"/>
          </a:p>
        </p:txBody>
      </p:sp>
      <p:sp>
        <p:nvSpPr>
          <p:cNvPr id="3" name="Espaço Reservado par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Espaço Reservado para Data 4"/>
          <p:cNvSpPr>
            <a:spLocks noGrp="1"/>
          </p:cNvSpPr>
          <p:nvPr>
            <p:ph type="dt" sz="half" idx="10"/>
          </p:nvPr>
        </p:nvSpPr>
        <p:spPr/>
        <p:txBody>
          <a:bodyPr/>
          <a:lstStyle>
            <a:lvl1pPr>
              <a:defRPr/>
            </a:lvl1pPr>
          </a:lstStyle>
          <a:p>
            <a:r>
              <a:rPr lang="en-US">
                <a:solidFill>
                  <a:srgbClr val="000000"/>
                </a:solidFill>
              </a:rPr>
              <a:t>EAD-5853</a:t>
            </a:r>
          </a:p>
        </p:txBody>
      </p:sp>
      <p:sp>
        <p:nvSpPr>
          <p:cNvPr id="6" name="Espaço Reservado para Rodapé 5"/>
          <p:cNvSpPr>
            <a:spLocks noGrp="1"/>
          </p:cNvSpPr>
          <p:nvPr>
            <p:ph type="ftr" sz="quarter" idx="11"/>
          </p:nvPr>
        </p:nvSpPr>
        <p:spPr/>
        <p:txBody>
          <a:bodyPr/>
          <a:lstStyle>
            <a:lvl1pPr>
              <a:defRPr/>
            </a:lvl1pPr>
          </a:lstStyle>
          <a:p>
            <a:r>
              <a:rPr lang="en-US">
                <a:solidFill>
                  <a:srgbClr val="000000"/>
                </a:solidFill>
              </a:rPr>
              <a:t>A. Yu</a:t>
            </a:r>
          </a:p>
        </p:txBody>
      </p:sp>
      <p:sp>
        <p:nvSpPr>
          <p:cNvPr id="7" name="Espaço Reservado para Número de Slide 6"/>
          <p:cNvSpPr>
            <a:spLocks noGrp="1"/>
          </p:cNvSpPr>
          <p:nvPr>
            <p:ph type="sldNum" sz="quarter" idx="12"/>
          </p:nvPr>
        </p:nvSpPr>
        <p:spPr/>
        <p:txBody>
          <a:bodyPr/>
          <a:lstStyle>
            <a:lvl1pPr>
              <a:defRPr/>
            </a:lvl1pPr>
          </a:lstStyle>
          <a:p>
            <a:fld id="{48136685-C7B7-441D-88FB-1E17D3A01323}" type="slidenum">
              <a:rPr lang="en-US">
                <a:solidFill>
                  <a:srgbClr val="000000"/>
                </a:solidFill>
              </a:rPr>
              <a:pPr/>
              <a:t>‹nº›</a:t>
            </a:fld>
            <a:endParaRPr lang="en-US">
              <a:solidFill>
                <a:srgbClr val="000000"/>
              </a:solidFill>
            </a:endParaRPr>
          </a:p>
        </p:txBody>
      </p:sp>
    </p:spTree>
    <p:extLst>
      <p:ext uri="{BB962C8B-B14F-4D97-AF65-F5344CB8AC3E}">
        <p14:creationId xmlns:p14="http://schemas.microsoft.com/office/powerpoint/2010/main" val="143953060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lvl1pPr>
              <a:defRPr/>
            </a:lvl1pPr>
          </a:lstStyle>
          <a:p>
            <a:r>
              <a:rPr lang="en-US">
                <a:solidFill>
                  <a:srgbClr val="000000"/>
                </a:solidFill>
              </a:rPr>
              <a:t>EAD-5853</a:t>
            </a:r>
          </a:p>
        </p:txBody>
      </p:sp>
      <p:sp>
        <p:nvSpPr>
          <p:cNvPr id="5" name="Espaço Reservado para Rodapé 4"/>
          <p:cNvSpPr>
            <a:spLocks noGrp="1"/>
          </p:cNvSpPr>
          <p:nvPr>
            <p:ph type="ftr" sz="quarter" idx="11"/>
          </p:nvPr>
        </p:nvSpPr>
        <p:spPr/>
        <p:txBody>
          <a:bodyPr/>
          <a:lstStyle>
            <a:lvl1pPr>
              <a:defRPr/>
            </a:lvl1pPr>
          </a:lstStyle>
          <a:p>
            <a:r>
              <a:rPr lang="en-US">
                <a:solidFill>
                  <a:srgbClr val="000000"/>
                </a:solidFill>
              </a:rPr>
              <a:t>A. Yu</a:t>
            </a:r>
          </a:p>
        </p:txBody>
      </p:sp>
      <p:sp>
        <p:nvSpPr>
          <p:cNvPr id="6" name="Espaço Reservado para Número de Slide 5"/>
          <p:cNvSpPr>
            <a:spLocks noGrp="1"/>
          </p:cNvSpPr>
          <p:nvPr>
            <p:ph type="sldNum" sz="quarter" idx="12"/>
          </p:nvPr>
        </p:nvSpPr>
        <p:spPr/>
        <p:txBody>
          <a:bodyPr/>
          <a:lstStyle>
            <a:lvl1pPr>
              <a:defRPr/>
            </a:lvl1pPr>
          </a:lstStyle>
          <a:p>
            <a:fld id="{790CA4BE-4A51-412D-BA2D-0BDB5D0329C3}" type="slidenum">
              <a:rPr lang="en-US">
                <a:solidFill>
                  <a:srgbClr val="000000"/>
                </a:solidFill>
              </a:rPr>
              <a:pPr/>
              <a:t>‹nº›</a:t>
            </a:fld>
            <a:endParaRPr lang="en-US">
              <a:solidFill>
                <a:srgbClr val="000000"/>
              </a:solidFill>
            </a:endParaRPr>
          </a:p>
        </p:txBody>
      </p:sp>
    </p:spTree>
    <p:extLst>
      <p:ext uri="{BB962C8B-B14F-4D97-AF65-F5344CB8AC3E}">
        <p14:creationId xmlns:p14="http://schemas.microsoft.com/office/powerpoint/2010/main" val="46112462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515100" y="609600"/>
            <a:ext cx="1943100" cy="5486400"/>
          </a:xfrm>
        </p:spPr>
        <p:txBody>
          <a:bodyPr vert="eaVert"/>
          <a:lstStyle/>
          <a:p>
            <a:r>
              <a:rPr lang="pt-BR" smtClean="0"/>
              <a:t>Clique para editar o estilo do título mestre</a:t>
            </a:r>
            <a:endParaRPr lang="pt-BR"/>
          </a:p>
        </p:txBody>
      </p:sp>
      <p:sp>
        <p:nvSpPr>
          <p:cNvPr id="3" name="Espaço Reservado para Texto Vertical 2"/>
          <p:cNvSpPr>
            <a:spLocks noGrp="1"/>
          </p:cNvSpPr>
          <p:nvPr>
            <p:ph type="body" orient="vert" idx="1"/>
          </p:nvPr>
        </p:nvSpPr>
        <p:spPr>
          <a:xfrm>
            <a:off x="685800" y="609600"/>
            <a:ext cx="5676900" cy="5486400"/>
          </a:xfrm>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lvl1pPr>
              <a:defRPr/>
            </a:lvl1pPr>
          </a:lstStyle>
          <a:p>
            <a:r>
              <a:rPr lang="en-US">
                <a:solidFill>
                  <a:srgbClr val="000000"/>
                </a:solidFill>
              </a:rPr>
              <a:t>EAD-5853</a:t>
            </a:r>
          </a:p>
        </p:txBody>
      </p:sp>
      <p:sp>
        <p:nvSpPr>
          <p:cNvPr id="5" name="Espaço Reservado para Rodapé 4"/>
          <p:cNvSpPr>
            <a:spLocks noGrp="1"/>
          </p:cNvSpPr>
          <p:nvPr>
            <p:ph type="ftr" sz="quarter" idx="11"/>
          </p:nvPr>
        </p:nvSpPr>
        <p:spPr/>
        <p:txBody>
          <a:bodyPr/>
          <a:lstStyle>
            <a:lvl1pPr>
              <a:defRPr/>
            </a:lvl1pPr>
          </a:lstStyle>
          <a:p>
            <a:r>
              <a:rPr lang="en-US">
                <a:solidFill>
                  <a:srgbClr val="000000"/>
                </a:solidFill>
              </a:rPr>
              <a:t>A. Yu</a:t>
            </a:r>
          </a:p>
        </p:txBody>
      </p:sp>
      <p:sp>
        <p:nvSpPr>
          <p:cNvPr id="6" name="Espaço Reservado para Número de Slide 5"/>
          <p:cNvSpPr>
            <a:spLocks noGrp="1"/>
          </p:cNvSpPr>
          <p:nvPr>
            <p:ph type="sldNum" sz="quarter" idx="12"/>
          </p:nvPr>
        </p:nvSpPr>
        <p:spPr/>
        <p:txBody>
          <a:bodyPr/>
          <a:lstStyle>
            <a:lvl1pPr>
              <a:defRPr/>
            </a:lvl1pPr>
          </a:lstStyle>
          <a:p>
            <a:fld id="{01FA0CE7-9429-4174-974B-8B67DA335978}" type="slidenum">
              <a:rPr lang="en-US">
                <a:solidFill>
                  <a:srgbClr val="000000"/>
                </a:solidFill>
              </a:rPr>
              <a:pPr/>
              <a:t>‹nº›</a:t>
            </a:fld>
            <a:endParaRPr lang="en-US">
              <a:solidFill>
                <a:srgbClr val="000000"/>
              </a:solidFill>
            </a:endParaRPr>
          </a:p>
        </p:txBody>
      </p:sp>
    </p:spTree>
    <p:extLst>
      <p:ext uri="{BB962C8B-B14F-4D97-AF65-F5344CB8AC3E}">
        <p14:creationId xmlns:p14="http://schemas.microsoft.com/office/powerpoint/2010/main" val="323477929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bl" preserve="1">
  <p:cSld name="Título e tabela">
    <p:spTree>
      <p:nvGrpSpPr>
        <p:cNvPr id="1" name=""/>
        <p:cNvGrpSpPr/>
        <p:nvPr/>
      </p:nvGrpSpPr>
      <p:grpSpPr>
        <a:xfrm>
          <a:off x="0" y="0"/>
          <a:ext cx="0" cy="0"/>
          <a:chOff x="0" y="0"/>
          <a:chExt cx="0" cy="0"/>
        </a:xfrm>
      </p:grpSpPr>
      <p:sp>
        <p:nvSpPr>
          <p:cNvPr id="2" name="Título 1"/>
          <p:cNvSpPr>
            <a:spLocks noGrp="1"/>
          </p:cNvSpPr>
          <p:nvPr>
            <p:ph type="title"/>
          </p:nvPr>
        </p:nvSpPr>
        <p:spPr>
          <a:xfrm>
            <a:off x="685800" y="609600"/>
            <a:ext cx="7772400" cy="1143000"/>
          </a:xfrm>
        </p:spPr>
        <p:txBody>
          <a:bodyPr/>
          <a:lstStyle/>
          <a:p>
            <a:r>
              <a:rPr lang="pt-BR" smtClean="0"/>
              <a:t>Clique para editar o estilo do título mestre</a:t>
            </a:r>
            <a:endParaRPr lang="pt-BR"/>
          </a:p>
        </p:txBody>
      </p:sp>
      <p:sp>
        <p:nvSpPr>
          <p:cNvPr id="3" name="Espaço Reservado para Tabela 2"/>
          <p:cNvSpPr>
            <a:spLocks noGrp="1"/>
          </p:cNvSpPr>
          <p:nvPr>
            <p:ph type="tbl" idx="1"/>
          </p:nvPr>
        </p:nvSpPr>
        <p:spPr>
          <a:xfrm>
            <a:off x="685800" y="1981200"/>
            <a:ext cx="7772400" cy="4114800"/>
          </a:xfrm>
        </p:spPr>
        <p:txBody>
          <a:bodyPr/>
          <a:lstStyle/>
          <a:p>
            <a:endParaRPr lang="pt-BR"/>
          </a:p>
        </p:txBody>
      </p:sp>
      <p:sp>
        <p:nvSpPr>
          <p:cNvPr id="4" name="Espaço Reservado para Data 3"/>
          <p:cNvSpPr>
            <a:spLocks noGrp="1"/>
          </p:cNvSpPr>
          <p:nvPr>
            <p:ph type="dt" sz="half" idx="10"/>
          </p:nvPr>
        </p:nvSpPr>
        <p:spPr>
          <a:xfrm>
            <a:off x="685800" y="6248400"/>
            <a:ext cx="1905000" cy="457200"/>
          </a:xfrm>
        </p:spPr>
        <p:txBody>
          <a:bodyPr/>
          <a:lstStyle>
            <a:lvl1pPr>
              <a:defRPr/>
            </a:lvl1pPr>
          </a:lstStyle>
          <a:p>
            <a:r>
              <a:rPr lang="en-US">
                <a:solidFill>
                  <a:srgbClr val="000000"/>
                </a:solidFill>
              </a:rPr>
              <a:t>EAD-5853</a:t>
            </a:r>
          </a:p>
        </p:txBody>
      </p:sp>
      <p:sp>
        <p:nvSpPr>
          <p:cNvPr id="5" name="Espaço Reservado para Rodapé 4"/>
          <p:cNvSpPr>
            <a:spLocks noGrp="1"/>
          </p:cNvSpPr>
          <p:nvPr>
            <p:ph type="ftr" sz="quarter" idx="11"/>
          </p:nvPr>
        </p:nvSpPr>
        <p:spPr>
          <a:xfrm>
            <a:off x="3124200" y="6248400"/>
            <a:ext cx="2895600" cy="457200"/>
          </a:xfrm>
        </p:spPr>
        <p:txBody>
          <a:bodyPr/>
          <a:lstStyle>
            <a:lvl1pPr>
              <a:defRPr/>
            </a:lvl1pPr>
          </a:lstStyle>
          <a:p>
            <a:r>
              <a:rPr lang="en-US">
                <a:solidFill>
                  <a:srgbClr val="000000"/>
                </a:solidFill>
              </a:rPr>
              <a:t>A. Yu</a:t>
            </a:r>
          </a:p>
        </p:txBody>
      </p:sp>
      <p:sp>
        <p:nvSpPr>
          <p:cNvPr id="6" name="Espaço Reservado para Número de Slide 5"/>
          <p:cNvSpPr>
            <a:spLocks noGrp="1"/>
          </p:cNvSpPr>
          <p:nvPr>
            <p:ph type="sldNum" sz="quarter" idx="12"/>
          </p:nvPr>
        </p:nvSpPr>
        <p:spPr>
          <a:xfrm>
            <a:off x="6553200" y="6248400"/>
            <a:ext cx="1905000" cy="457200"/>
          </a:xfrm>
        </p:spPr>
        <p:txBody>
          <a:bodyPr/>
          <a:lstStyle>
            <a:lvl1pPr>
              <a:defRPr/>
            </a:lvl1pPr>
          </a:lstStyle>
          <a:p>
            <a:fld id="{4F2B31B2-8A80-4FFE-B43B-9FF36EFA2B53}" type="slidenum">
              <a:rPr lang="en-US">
                <a:solidFill>
                  <a:srgbClr val="000000"/>
                </a:solidFill>
              </a:rPr>
              <a:pPr/>
              <a:t>‹nº›</a:t>
            </a:fld>
            <a:endParaRPr lang="en-US">
              <a:solidFill>
                <a:srgbClr val="000000"/>
              </a:solidFill>
            </a:endParaRPr>
          </a:p>
        </p:txBody>
      </p:sp>
    </p:spTree>
    <p:extLst>
      <p:ext uri="{BB962C8B-B14F-4D97-AF65-F5344CB8AC3E}">
        <p14:creationId xmlns:p14="http://schemas.microsoft.com/office/powerpoint/2010/main" val="3097585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BR" smtClean="0"/>
              <a:t>Clique para editar o título mestre</a:t>
            </a:r>
            <a:endParaRPr lang="pt-B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fld id="{117A217E-E8E9-452D-B818-DA198D99AD9C}" type="datetimeFigureOut">
              <a:rPr lang="pt-BR" smtClean="0"/>
              <a:t>06/03/2014</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67C15F86-2286-4856-9FC5-0F587276E57B}" type="slidenum">
              <a:rPr lang="pt-BR" smtClean="0"/>
              <a:t>‹nº›</a:t>
            </a:fld>
            <a:endParaRPr lang="pt-BR"/>
          </a:p>
        </p:txBody>
      </p:sp>
    </p:spTree>
    <p:extLst>
      <p:ext uri="{BB962C8B-B14F-4D97-AF65-F5344CB8AC3E}">
        <p14:creationId xmlns:p14="http://schemas.microsoft.com/office/powerpoint/2010/main" val="10406926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Data 2"/>
          <p:cNvSpPr>
            <a:spLocks noGrp="1"/>
          </p:cNvSpPr>
          <p:nvPr>
            <p:ph type="dt" sz="half" idx="10"/>
          </p:nvPr>
        </p:nvSpPr>
        <p:spPr/>
        <p:txBody>
          <a:bodyPr/>
          <a:lstStyle/>
          <a:p>
            <a:fld id="{117A217E-E8E9-452D-B818-DA198D99AD9C}" type="datetimeFigureOut">
              <a:rPr lang="pt-BR" smtClean="0"/>
              <a:t>06/03/2014</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67C15F86-2286-4856-9FC5-0F587276E57B}" type="slidenum">
              <a:rPr lang="pt-BR" smtClean="0"/>
              <a:t>‹nº›</a:t>
            </a:fld>
            <a:endParaRPr lang="pt-BR"/>
          </a:p>
        </p:txBody>
      </p:sp>
    </p:spTree>
    <p:extLst>
      <p:ext uri="{BB962C8B-B14F-4D97-AF65-F5344CB8AC3E}">
        <p14:creationId xmlns:p14="http://schemas.microsoft.com/office/powerpoint/2010/main" val="401924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117A217E-E8E9-452D-B818-DA198D99AD9C}" type="datetimeFigureOut">
              <a:rPr lang="pt-BR" smtClean="0"/>
              <a:t>06/03/2014</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67C15F86-2286-4856-9FC5-0F587276E57B}" type="slidenum">
              <a:rPr lang="pt-BR" smtClean="0"/>
              <a:t>‹nº›</a:t>
            </a:fld>
            <a:endParaRPr lang="pt-BR"/>
          </a:p>
        </p:txBody>
      </p:sp>
    </p:spTree>
    <p:extLst>
      <p:ext uri="{BB962C8B-B14F-4D97-AF65-F5344CB8AC3E}">
        <p14:creationId xmlns:p14="http://schemas.microsoft.com/office/powerpoint/2010/main" val="13392458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BR" smtClean="0"/>
              <a:t>Clique para editar o título mestre</a:t>
            </a:r>
            <a:endParaRPr lang="pt-BR"/>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117A217E-E8E9-452D-B818-DA198D99AD9C}" type="datetimeFigureOut">
              <a:rPr lang="pt-BR" smtClean="0"/>
              <a:t>06/03/2014</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67C15F86-2286-4856-9FC5-0F587276E57B}" type="slidenum">
              <a:rPr lang="pt-BR" smtClean="0"/>
              <a:t>‹nº›</a:t>
            </a:fld>
            <a:endParaRPr lang="pt-BR"/>
          </a:p>
        </p:txBody>
      </p:sp>
    </p:spTree>
    <p:extLst>
      <p:ext uri="{BB962C8B-B14F-4D97-AF65-F5344CB8AC3E}">
        <p14:creationId xmlns:p14="http://schemas.microsoft.com/office/powerpoint/2010/main" val="3288068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BR" smtClean="0"/>
              <a:t>Clique para editar o título mestre</a:t>
            </a:r>
            <a:endParaRPr lang="pt-BR"/>
          </a:p>
        </p:txBody>
      </p:sp>
      <p:sp>
        <p:nvSpPr>
          <p:cNvPr id="3" name="Espaço Reservado par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117A217E-E8E9-452D-B818-DA198D99AD9C}" type="datetimeFigureOut">
              <a:rPr lang="pt-BR" smtClean="0"/>
              <a:t>06/03/2014</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67C15F86-2286-4856-9FC5-0F587276E57B}" type="slidenum">
              <a:rPr lang="pt-BR" smtClean="0"/>
              <a:t>‹nº›</a:t>
            </a:fld>
            <a:endParaRPr lang="pt-BR"/>
          </a:p>
        </p:txBody>
      </p:sp>
    </p:spTree>
    <p:extLst>
      <p:ext uri="{BB962C8B-B14F-4D97-AF65-F5344CB8AC3E}">
        <p14:creationId xmlns:p14="http://schemas.microsoft.com/office/powerpoint/2010/main" val="3448046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theme" Target="../theme/theme4.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t-BR" smtClean="0"/>
              <a:t>Clique para editar o título mestre</a:t>
            </a:r>
            <a:endParaRPr lang="pt-BR"/>
          </a:p>
        </p:txBody>
      </p:sp>
      <p:sp>
        <p:nvSpPr>
          <p:cNvPr id="3" name="Espaço Reservado para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7A217E-E8E9-452D-B818-DA198D99AD9C}" type="datetimeFigureOut">
              <a:rPr lang="pt-BR" smtClean="0"/>
              <a:t>06/03/2014</a:t>
            </a:fld>
            <a:endParaRPr lang="pt-BR"/>
          </a:p>
        </p:txBody>
      </p:sp>
      <p:sp>
        <p:nvSpPr>
          <p:cNvPr id="5" name="Espaço Reservado para Rodapé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C15F86-2286-4856-9FC5-0F587276E57B}" type="slidenum">
              <a:rPr lang="pt-BR" smtClean="0"/>
              <a:t>‹nº›</a:t>
            </a:fld>
            <a:endParaRPr lang="pt-BR"/>
          </a:p>
        </p:txBody>
      </p:sp>
    </p:spTree>
    <p:extLst>
      <p:ext uri="{BB962C8B-B14F-4D97-AF65-F5344CB8AC3E}">
        <p14:creationId xmlns:p14="http://schemas.microsoft.com/office/powerpoint/2010/main" val="35513602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pt-BR" altLang="pt-BR" smtClean="0"/>
              <a:t>Clique para editar o estilo do título mestre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pt-BR" altLang="pt-BR" smtClean="0"/>
              <a:t>Clique para editar os estilos do texto mestre</a:t>
            </a:r>
          </a:p>
          <a:p>
            <a:pPr lvl="1"/>
            <a:r>
              <a:rPr lang="pt-BR" altLang="pt-BR" smtClean="0"/>
              <a:t>Segundo nível</a:t>
            </a:r>
          </a:p>
          <a:p>
            <a:pPr lvl="2"/>
            <a:r>
              <a:rPr lang="pt-BR" altLang="pt-BR" smtClean="0"/>
              <a:t>Terceiro nível</a:t>
            </a:r>
          </a:p>
          <a:p>
            <a:pPr lvl="3"/>
            <a:r>
              <a:rPr lang="pt-BR" altLang="pt-BR" smtClean="0"/>
              <a:t>Quarto nível</a:t>
            </a:r>
          </a:p>
          <a:p>
            <a:pPr lvl="4"/>
            <a:r>
              <a:rPr lang="pt-BR" altLang="pt-BR" smtClean="0"/>
              <a:t>Quinto nível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b="0" i="0">
                <a:solidFill>
                  <a:schemeClr val="tx1"/>
                </a:solidFill>
              </a:defRPr>
            </a:lvl1pPr>
          </a:lstStyle>
          <a:p>
            <a:pPr fontAlgn="base">
              <a:spcBef>
                <a:spcPct val="0"/>
              </a:spcBef>
              <a:spcAft>
                <a:spcPct val="0"/>
              </a:spcAft>
              <a:defRPr/>
            </a:pPr>
            <a:endParaRPr lang="pt-BR">
              <a:solidFill>
                <a:srgbClr val="000000"/>
              </a:solidFill>
            </a:endParaRP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i="0">
                <a:solidFill>
                  <a:schemeClr val="tx1"/>
                </a:solidFill>
              </a:defRPr>
            </a:lvl1pPr>
          </a:lstStyle>
          <a:p>
            <a:pPr algn="ctr" fontAlgn="base">
              <a:spcBef>
                <a:spcPct val="0"/>
              </a:spcBef>
              <a:spcAft>
                <a:spcPct val="0"/>
              </a:spcAft>
              <a:defRPr/>
            </a:pPr>
            <a:endParaRPr lang="pt-BR">
              <a:solidFill>
                <a:srgbClr val="000000"/>
              </a:solidFill>
            </a:endParaRP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i="0">
                <a:solidFill>
                  <a:schemeClr val="tx1"/>
                </a:solidFill>
              </a:defRPr>
            </a:lvl1pPr>
          </a:lstStyle>
          <a:p>
            <a:pPr fontAlgn="base">
              <a:spcBef>
                <a:spcPct val="0"/>
              </a:spcBef>
              <a:spcAft>
                <a:spcPct val="0"/>
              </a:spcAft>
              <a:defRPr/>
            </a:pPr>
            <a:fld id="{5E6C5720-ECCA-4A62-BC4B-44E692AB0C9F}" type="slidenum">
              <a:rPr lang="pt-BR">
                <a:solidFill>
                  <a:srgbClr val="000000"/>
                </a:solidFill>
              </a:rPr>
              <a:pPr fontAlgn="base">
                <a:spcBef>
                  <a:spcPct val="0"/>
                </a:spcBef>
                <a:spcAft>
                  <a:spcPct val="0"/>
                </a:spcAft>
                <a:defRPr/>
              </a:pPr>
              <a:t>‹nº›</a:t>
            </a:fld>
            <a:endParaRPr lang="pt-BR">
              <a:solidFill>
                <a:srgbClr val="000000"/>
              </a:solidFill>
            </a:endParaRPr>
          </a:p>
        </p:txBody>
      </p:sp>
    </p:spTree>
    <p:extLst>
      <p:ext uri="{BB962C8B-B14F-4D97-AF65-F5344CB8AC3E}">
        <p14:creationId xmlns:p14="http://schemas.microsoft.com/office/powerpoint/2010/main" val="220008726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t-BR" smtClean="0"/>
              <a:t>Clique para editar o título mestre</a:t>
            </a:r>
            <a:endParaRPr lang="pt-BR"/>
          </a:p>
        </p:txBody>
      </p:sp>
      <p:sp>
        <p:nvSpPr>
          <p:cNvPr id="3" name="Espaço Reservado para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5C2A2A-5F7E-4D6A-A707-F3E3D3707FF3}" type="datetime1">
              <a:rPr lang="pt-BR" smtClean="0">
                <a:solidFill>
                  <a:prstClr val="black">
                    <a:tint val="75000"/>
                  </a:prstClr>
                </a:solidFill>
              </a:rPr>
              <a:pPr/>
              <a:t>06/03/2014</a:t>
            </a:fld>
            <a:endParaRPr lang="pt-BR">
              <a:solidFill>
                <a:prstClr val="black">
                  <a:tint val="75000"/>
                </a:prstClr>
              </a:solidFill>
            </a:endParaRPr>
          </a:p>
        </p:txBody>
      </p:sp>
      <p:sp>
        <p:nvSpPr>
          <p:cNvPr id="5" name="Espaço Reservado para Rodapé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solidFill>
                <a:prstClr val="black">
                  <a:tint val="75000"/>
                </a:prstClr>
              </a:solidFill>
            </a:endParaRPr>
          </a:p>
        </p:txBody>
      </p:sp>
      <p:sp>
        <p:nvSpPr>
          <p:cNvPr id="6" name="Espaço Reservado para Número de Slid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17433F-C4D4-4D23-9431-322349D3BA6C}" type="slidenum">
              <a:rPr lang="pt-BR" smtClean="0">
                <a:solidFill>
                  <a:prstClr val="black">
                    <a:tint val="75000"/>
                  </a:prstClr>
                </a:solidFill>
              </a:rPr>
              <a:pPr/>
              <a:t>‹nº›</a:t>
            </a:fld>
            <a:endParaRPr lang="pt-BR">
              <a:solidFill>
                <a:prstClr val="black">
                  <a:tint val="75000"/>
                </a:prstClr>
              </a:solidFill>
            </a:endParaRPr>
          </a:p>
        </p:txBody>
      </p:sp>
    </p:spTree>
    <p:extLst>
      <p:ext uri="{BB962C8B-B14F-4D97-AF65-F5344CB8AC3E}">
        <p14:creationId xmlns:p14="http://schemas.microsoft.com/office/powerpoint/2010/main" val="341966476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Clique para editar o estilo do título mestre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Clique para editar os estilos do texto mestre</a:t>
            </a:r>
          </a:p>
          <a:p>
            <a:pPr lvl="1"/>
            <a:r>
              <a:rPr lang="en-US" smtClean="0"/>
              <a:t>Segundo nível</a:t>
            </a:r>
          </a:p>
          <a:p>
            <a:pPr lvl="2"/>
            <a:r>
              <a:rPr lang="en-US" smtClean="0"/>
              <a:t>Terceiro nível</a:t>
            </a:r>
          </a:p>
          <a:p>
            <a:pPr lvl="3"/>
            <a:r>
              <a:rPr lang="en-US" smtClean="0"/>
              <a:t>Quarto nível</a:t>
            </a:r>
          </a:p>
          <a:p>
            <a:pPr lvl="4"/>
            <a:r>
              <a:rPr lang="en-US" smtClean="0"/>
              <a:t>Quinto nível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fontAlgn="base">
              <a:spcBef>
                <a:spcPct val="0"/>
              </a:spcBef>
              <a:spcAft>
                <a:spcPct val="0"/>
              </a:spcAft>
            </a:pPr>
            <a:r>
              <a:rPr lang="en-US">
                <a:solidFill>
                  <a:srgbClr val="000000"/>
                </a:solidFill>
              </a:rPr>
              <a:t>EAD-5853</a:t>
            </a: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fontAlgn="base">
              <a:spcBef>
                <a:spcPct val="0"/>
              </a:spcBef>
              <a:spcAft>
                <a:spcPct val="0"/>
              </a:spcAft>
            </a:pPr>
            <a:r>
              <a:rPr lang="en-US">
                <a:solidFill>
                  <a:srgbClr val="000000"/>
                </a:solidFill>
              </a:rPr>
              <a:t>A. Yu</a:t>
            </a: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fontAlgn="base">
              <a:spcBef>
                <a:spcPct val="0"/>
              </a:spcBef>
              <a:spcAft>
                <a:spcPct val="0"/>
              </a:spcAft>
            </a:pPr>
            <a:fld id="{C927FBEB-51C2-46A5-9741-E961B5278D41}" type="slidenum">
              <a:rPr lang="en-US">
                <a:solidFill>
                  <a:srgbClr val="000000"/>
                </a:solidFill>
              </a:rPr>
              <a:pPr fontAlgn="base">
                <a:spcBef>
                  <a:spcPct val="0"/>
                </a:spcBef>
                <a:spcAft>
                  <a:spcPct val="0"/>
                </a:spcAft>
              </a:pPr>
              <a:t>‹nº›</a:t>
            </a:fld>
            <a:endParaRPr lang="en-US">
              <a:solidFill>
                <a:srgbClr val="000000"/>
              </a:solidFill>
            </a:endParaRPr>
          </a:p>
        </p:txBody>
      </p:sp>
    </p:spTree>
    <p:extLst>
      <p:ext uri="{BB962C8B-B14F-4D97-AF65-F5344CB8AC3E}">
        <p14:creationId xmlns:p14="http://schemas.microsoft.com/office/powerpoint/2010/main" val="303914775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Lst>
  <p:hf hdr="0"/>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Times New Roman" pitchFamily="18" charset="0"/>
        </a:defRPr>
      </a:lvl2pPr>
      <a:lvl3pPr algn="ctr" rtl="0" fontAlgn="base">
        <a:spcBef>
          <a:spcPct val="0"/>
        </a:spcBef>
        <a:spcAft>
          <a:spcPct val="0"/>
        </a:spcAft>
        <a:defRPr sz="4400">
          <a:solidFill>
            <a:schemeClr val="tx2"/>
          </a:solidFill>
          <a:latin typeface="Times New Roman" pitchFamily="18" charset="0"/>
        </a:defRPr>
      </a:lvl3pPr>
      <a:lvl4pPr algn="ctr" rtl="0" fontAlgn="base">
        <a:spcBef>
          <a:spcPct val="0"/>
        </a:spcBef>
        <a:spcAft>
          <a:spcPct val="0"/>
        </a:spcAft>
        <a:defRPr sz="4400">
          <a:solidFill>
            <a:schemeClr val="tx2"/>
          </a:solidFill>
          <a:latin typeface="Times New Roman" pitchFamily="18" charset="0"/>
        </a:defRPr>
      </a:lvl4pPr>
      <a:lvl5pPr algn="ctr" rtl="0" fontAlgn="base">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usp.br/" TargetMode="External"/><Relationship Id="rId2" Type="http://schemas.openxmlformats.org/officeDocument/2006/relationships/notesSlide" Target="../notesSlides/notesSlide1.xml"/><Relationship Id="rId1" Type="http://schemas.openxmlformats.org/officeDocument/2006/relationships/slideLayout" Target="../slideLayouts/slideLayout34.xml"/><Relationship Id="rId5" Type="http://schemas.openxmlformats.org/officeDocument/2006/relationships/image" Target="http://www.ead.fea.usp.br/imagens/usp.gif" TargetMode="External"/><Relationship Id="rId4" Type="http://schemas.openxmlformats.org/officeDocument/2006/relationships/image" Target="../media/image1.gif"/></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4.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6.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26" Type="http://schemas.openxmlformats.org/officeDocument/2006/relationships/hyperlink" Target="http://www.people.hbs.edu/mbazerman/www.johnson.cornell.edu/faculty/profiles/Mannix/" TargetMode="External"/><Relationship Id="rId21" Type="http://schemas.openxmlformats.org/officeDocument/2006/relationships/hyperlink" Target="file:///C:\Users\abraham\FEA\Cursos\P&#243;s%20regular\5853%20AD\2009\UpdateTooltip(this,0,52)" TargetMode="External"/><Relationship Id="rId34" Type="http://schemas.openxmlformats.org/officeDocument/2006/relationships/hyperlink" Target="http://bschool.washington.edu/faculty/z.asp?ID=245" TargetMode="External"/><Relationship Id="rId42" Type="http://schemas.openxmlformats.org/officeDocument/2006/relationships/hyperlink" Target="file:///C:\Users\abraham\FEA\Cursos\P&#243;s%20regular\5853%20AD\2009\UpdateTooltip(this,0,172)" TargetMode="External"/><Relationship Id="rId47" Type="http://schemas.openxmlformats.org/officeDocument/2006/relationships/hyperlink" Target="file:///C:\Users\abraham\FEA\Cursos\P&#243;s%20regular\5853%20AD\2009\UpdateTooltip(this,0,197)" TargetMode="External"/><Relationship Id="rId50" Type="http://schemas.openxmlformats.org/officeDocument/2006/relationships/hyperlink" Target="http://mba.yale.edu/faculty/profiles/cain.shtml" TargetMode="External"/><Relationship Id="rId55" Type="http://schemas.openxmlformats.org/officeDocument/2006/relationships/hyperlink" Target="file:///C:\Users\abraham\FEA\Cursos\P&#243;s%20regular\5853%20AD\2009\UpdateTooltip(this,0,232)" TargetMode="External"/><Relationship Id="rId63" Type="http://schemas.openxmlformats.org/officeDocument/2006/relationships/hyperlink" Target="file:///C:\Users\abraham\FEA\Cursos\P&#243;s%20regular\5853%20AD\2009\UpdateTooltip(this,0,267)" TargetMode="External"/><Relationship Id="rId68" Type="http://schemas.openxmlformats.org/officeDocument/2006/relationships/hyperlink" Target="file:///C:\Users\abraham\FEA\Cursos\P&#243;s%20regular\5853%20AD\2009\UpdateTooltip(this,0,292)" TargetMode="External"/><Relationship Id="rId76" Type="http://schemas.openxmlformats.org/officeDocument/2006/relationships/hyperlink" Target="http://pages.stern.nyu.edu/~dchugh/research.html" TargetMode="External"/><Relationship Id="rId84" Type="http://schemas.openxmlformats.org/officeDocument/2006/relationships/hyperlink" Target="https://gsbapps.stanford.edu/facultyprofiles/biomain.asp?id=47242109" TargetMode="External"/><Relationship Id="rId89" Type="http://schemas.openxmlformats.org/officeDocument/2006/relationships/hyperlink" Target="file:///C:\Users\abraham\FEA\Cursos\P&#243;s%20regular\5853%20AD\2009\UpdateTooltip(this,0,82)" TargetMode="External"/><Relationship Id="rId97" Type="http://schemas.openxmlformats.org/officeDocument/2006/relationships/hyperlink" Target="file:///C:\Users\abraham\FEA\Cursos\P&#243;s%20regular\5853%20AD\2009\UpdateTooltip(this,0,97)" TargetMode="External"/><Relationship Id="rId7" Type="http://schemas.openxmlformats.org/officeDocument/2006/relationships/hyperlink" Target="http://www.people.hbs.edu/mbazerman/www.LeighThompson.com" TargetMode="External"/><Relationship Id="rId71" Type="http://schemas.openxmlformats.org/officeDocument/2006/relationships/hyperlink" Target="file:///C:\Users\abraham\FEA\Cursos\P&#243;s%20regular\5853%20AD\2009\UpdateTooltip(this,0,307)" TargetMode="External"/><Relationship Id="rId92" Type="http://schemas.openxmlformats.org/officeDocument/2006/relationships/hyperlink" Target="http://business.nd.edu/anntenbrunsel/" TargetMode="External"/><Relationship Id="rId2" Type="http://schemas.openxmlformats.org/officeDocument/2006/relationships/image" Target="../media/image13.gif"/><Relationship Id="rId16" Type="http://schemas.openxmlformats.org/officeDocument/2006/relationships/hyperlink" Target="http://kuznets.fas.harvard.edu/~beshears/" TargetMode="External"/><Relationship Id="rId29" Type="http://schemas.openxmlformats.org/officeDocument/2006/relationships/hyperlink" Target="file:///C:\Users\abraham\FEA\Cursos\P&#243;s%20regular\5853%20AD\2009\UpdateTooltip(this,0,127)" TargetMode="External"/><Relationship Id="rId11" Type="http://schemas.openxmlformats.org/officeDocument/2006/relationships/hyperlink" Target="file:///C:\Users\abraham\FEA\Cursos\P&#243;s%20regular\5853%20AD\2009\UpdateTooltip(this,0,22)" TargetMode="External"/><Relationship Id="rId24" Type="http://schemas.openxmlformats.org/officeDocument/2006/relationships/hyperlink" Target="http://business.rutgers.edu/default.aspx?id=430" TargetMode="External"/><Relationship Id="rId32" Type="http://schemas.openxmlformats.org/officeDocument/2006/relationships/hyperlink" Target="http://samson.comtech.depaul.edu/faculty/member/Charles/Naquin/E/" TargetMode="External"/><Relationship Id="rId37" Type="http://schemas.openxmlformats.org/officeDocument/2006/relationships/hyperlink" Target="file:///C:\Users\abraham\FEA\Cursos\P&#243;s%20regular\5853%20AD\2009\UpdateTooltip(this,0,147)" TargetMode="External"/><Relationship Id="rId40" Type="http://schemas.openxmlformats.org/officeDocument/2006/relationships/hyperlink" Target="file:///C:\Users\abraham\FEA\Cursos\P&#243;s%20regular\5853%20AD\2009\UpdateTooltip(this,0,162)" TargetMode="External"/><Relationship Id="rId45" Type="http://schemas.openxmlformats.org/officeDocument/2006/relationships/hyperlink" Target="file:///C:\Users\abraham\FEA\Cursos\P&#243;s%20regular\5853%20AD\2009\UpdateTooltip(this,0,187)" TargetMode="External"/><Relationship Id="rId53" Type="http://schemas.openxmlformats.org/officeDocument/2006/relationships/hyperlink" Target="file:///C:\Users\abraham\FEA\Cursos\P&#243;s%20regular\5853%20AD\2009\UpdateTooltip(this,0,222)" TargetMode="External"/><Relationship Id="rId58" Type="http://schemas.openxmlformats.org/officeDocument/2006/relationships/hyperlink" Target="file:///C:\Users\abraham\FEA\Cursos\P&#243;s%20regular\5853%20AD\2009\UpdateTooltip(this,0,242)" TargetMode="External"/><Relationship Id="rId66" Type="http://schemas.openxmlformats.org/officeDocument/2006/relationships/hyperlink" Target="file:///C:\Users\abraham\FEA\Cursos\P&#243;s%20regular\5853%20AD\2009\UpdateTooltip(this,0,282)" TargetMode="External"/><Relationship Id="rId74" Type="http://schemas.openxmlformats.org/officeDocument/2006/relationships/hyperlink" Target="file:///C:\Users\abraham\FEA\Cursos\P&#243;s%20regular\5853%20AD\2009\UpdateTooltip(this,0,379)" TargetMode="External"/><Relationship Id="rId79" Type="http://schemas.openxmlformats.org/officeDocument/2006/relationships/hyperlink" Target="file:///C:\Users\abraham\FEA\Cursos\P&#243;s%20regular\5853%20AD\2009\UpdateTooltip(this,0,62)" TargetMode="External"/><Relationship Id="rId87" Type="http://schemas.openxmlformats.org/officeDocument/2006/relationships/hyperlink" Target="file:///C:\Users\abraham\FEA\Cursos\P&#243;s%20regular\5853%20AD\2009\UpdateTooltip(this,0,400)" TargetMode="External"/><Relationship Id="rId5" Type="http://schemas.openxmlformats.org/officeDocument/2006/relationships/hyperlink" Target="http://w4.stern.nyu.edu/faculty/facultyindex.cgi?id=252" TargetMode="External"/><Relationship Id="rId61" Type="http://schemas.openxmlformats.org/officeDocument/2006/relationships/hyperlink" Target="file:///C:\Users\abraham\FEA\Cursos\P&#243;s%20regular\5853%20AD\2009\UpdateTooltip(this,0,257)" TargetMode="External"/><Relationship Id="rId82" Type="http://schemas.openxmlformats.org/officeDocument/2006/relationships/hyperlink" Target="http://www.unc.edu/~ginof/" TargetMode="External"/><Relationship Id="rId90" Type="http://schemas.openxmlformats.org/officeDocument/2006/relationships/hyperlink" Target="http://www.vancouver.wsu.edu/programs/bus/ttripp2.html" TargetMode="External"/><Relationship Id="rId95" Type="http://schemas.openxmlformats.org/officeDocument/2006/relationships/hyperlink" Target="file:///C:\Users\abraham\FEA\Cursos\P&#243;s%20regular\5853%20AD\2009\UpdateTooltip(this,0,405)" TargetMode="External"/><Relationship Id="rId19" Type="http://schemas.openxmlformats.org/officeDocument/2006/relationships/hyperlink" Target="file:///C:\Users\abraham\FEA\Cursos\P&#243;s%20regular\5853%20AD\2009\UpdateTooltip(this,0,47)" TargetMode="External"/><Relationship Id="rId14" Type="http://schemas.openxmlformats.org/officeDocument/2006/relationships/hyperlink" Target="http://opimweb.wharton.upenn.edu/people/faculty.cfm?id=389" TargetMode="External"/><Relationship Id="rId22" Type="http://schemas.openxmlformats.org/officeDocument/2006/relationships/hyperlink" Target="http://www.duke.edu/~lwp2/research.html" TargetMode="External"/><Relationship Id="rId27" Type="http://schemas.openxmlformats.org/officeDocument/2006/relationships/hyperlink" Target="file:///C:\Users\abraham\FEA\Cursos\P&#243;s%20regular\5853%20AD\2009\UpdateTooltip(this,0,122)" TargetMode="External"/><Relationship Id="rId30" Type="http://schemas.openxmlformats.org/officeDocument/2006/relationships/hyperlink" Target="http://www.fuqua.duke.edu/faculty_research/faculty_directory/rosette/" TargetMode="External"/><Relationship Id="rId35" Type="http://schemas.openxmlformats.org/officeDocument/2006/relationships/hyperlink" Target="file:///C:\Users\abraham\FEA\Cursos\P&#243;s%20regular\5853%20AD\2009\UpdateTooltip(this,0,142)" TargetMode="External"/><Relationship Id="rId43" Type="http://schemas.openxmlformats.org/officeDocument/2006/relationships/hyperlink" Target="file:///C:\Users\abraham\FEA\Cursos\P&#243;s%20regular\5853%20AD\2009\UpdateTooltip(this,0,177)" TargetMode="External"/><Relationship Id="rId48" Type="http://schemas.openxmlformats.org/officeDocument/2006/relationships/hyperlink" Target="file:///C:\Users\abraham\FEA\Cursos\P&#243;s%20regular\5853%20AD\2009\UpdateTooltip(this,0,202)" TargetMode="External"/><Relationship Id="rId56" Type="http://schemas.openxmlformats.org/officeDocument/2006/relationships/hyperlink" Target="file:///C:\Users\abraham\FEA\Cursos\P&#243;s%20regular\5853%20AD\2009\UpdateTooltip(this,0,237)" TargetMode="External"/><Relationship Id="rId64" Type="http://schemas.openxmlformats.org/officeDocument/2006/relationships/hyperlink" Target="file:///C:\Users\abraham\FEA\Cursos\P&#243;s%20regular\5853%20AD\2009\UpdateTooltip(this,0,272)" TargetMode="External"/><Relationship Id="rId69" Type="http://schemas.openxmlformats.org/officeDocument/2006/relationships/hyperlink" Target="file:///C:\Users\abraham\FEA\Cursos\P&#243;s%20regular\5853%20AD\2009\UpdateTooltip(this,0,297)" TargetMode="External"/><Relationship Id="rId77" Type="http://schemas.openxmlformats.org/officeDocument/2006/relationships/hyperlink" Target="file:///C:\Users\abraham\FEA\Cursos\P&#243;s%20regular\5853%20AD\2009\UpdateTooltip(this,0,370)" TargetMode="External"/><Relationship Id="rId8" Type="http://schemas.openxmlformats.org/officeDocument/2006/relationships/hyperlink" Target="file:///C:\Users\abraham\FEA\Cursos\P&#243;s%20regular\5853%20AD\2009\UpdateTooltip(this,0,11)" TargetMode="External"/><Relationship Id="rId51" Type="http://schemas.openxmlformats.org/officeDocument/2006/relationships/hyperlink" Target="file:///C:\Users\abraham\FEA\Cursos\P&#243;s%20regular\5853%20AD\2009\UpdateTooltip(this,0,212)" TargetMode="External"/><Relationship Id="rId72" Type="http://schemas.openxmlformats.org/officeDocument/2006/relationships/hyperlink" Target="file:///C:\Users\abraham\FEA\Cursos\P&#243;s%20regular\5853%20AD\2009\UpdateTooltip(this,0,312)" TargetMode="External"/><Relationship Id="rId80" Type="http://schemas.openxmlformats.org/officeDocument/2006/relationships/hyperlink" Target="http://www.analystinstitute.org/" TargetMode="External"/><Relationship Id="rId85" Type="http://schemas.openxmlformats.org/officeDocument/2006/relationships/hyperlink" Target="file:///C:\Users\abraham\FEA\Cursos\P&#243;s%20regular\5853%20AD\2009\UpdateTooltip(this,0,318)" TargetMode="External"/><Relationship Id="rId93" Type="http://schemas.openxmlformats.org/officeDocument/2006/relationships/hyperlink" Target="file:///C:\Users\abraham\FEA\Cursos\P&#243;s%20regular\5853%20AD\2009\UpdateTooltip(this,0,92)" TargetMode="External"/><Relationship Id="rId3" Type="http://schemas.openxmlformats.org/officeDocument/2006/relationships/hyperlink" Target="http://www.people.hbs.edu/mbazerman/www.people.hbs.edu/mbazerman" TargetMode="External"/><Relationship Id="rId12" Type="http://schemas.openxmlformats.org/officeDocument/2006/relationships/hyperlink" Target="http://drfd.hbs.edu/fit/public/facultyInfo.do?facInfo=bio&amp;facEmId=ctsay@hbs.edu" TargetMode="External"/><Relationship Id="rId17" Type="http://schemas.openxmlformats.org/officeDocument/2006/relationships/hyperlink" Target="file:///C:\Users\abraham\FEA\Cursos\P&#243;s%20regular\5853%20AD\2009\UpdateTooltip(this,0,42)" TargetMode="External"/><Relationship Id="rId25" Type="http://schemas.openxmlformats.org/officeDocument/2006/relationships/hyperlink" Target="file:///C:\Users\abraham\FEA\Cursos\P&#243;s%20regular\5853%20AD\2009\UpdateTooltip(this,0,117)" TargetMode="External"/><Relationship Id="rId33" Type="http://schemas.openxmlformats.org/officeDocument/2006/relationships/hyperlink" Target="file:///C:\Users\abraham\FEA\Cursos\P&#243;s%20regular\5853%20AD\2009\UpdateTooltip(this,0,137)" TargetMode="External"/><Relationship Id="rId38" Type="http://schemas.openxmlformats.org/officeDocument/2006/relationships/hyperlink" Target="file:///C:\Users\abraham\FEA\Cursos\P&#243;s%20regular\5853%20AD\2009\UpdateTooltip(this,0,152)" TargetMode="External"/><Relationship Id="rId46" Type="http://schemas.openxmlformats.org/officeDocument/2006/relationships/hyperlink" Target="file:///C:\Users\abraham\FEA\Cursos\P&#243;s%20regular\5853%20AD\2009\UpdateTooltip(this,0,192)" TargetMode="External"/><Relationship Id="rId59" Type="http://schemas.openxmlformats.org/officeDocument/2006/relationships/hyperlink" Target="file:///C:\Users\abraham\FEA\Cursos\P&#243;s%20regular\5853%20AD\2009\UpdateTooltip(this,0,247)" TargetMode="External"/><Relationship Id="rId67" Type="http://schemas.openxmlformats.org/officeDocument/2006/relationships/hyperlink" Target="file:///C:\Users\abraham\FEA\Cursos\P&#243;s%20regular\5853%20AD\2009\UpdateTooltip(this,0,287)" TargetMode="External"/><Relationship Id="rId20" Type="http://schemas.openxmlformats.org/officeDocument/2006/relationships/hyperlink" Target="http://drfd.hbs.edu/fit/public/facultyInfo.do?facInfo=ovr&amp;facId=6569" TargetMode="External"/><Relationship Id="rId41" Type="http://schemas.openxmlformats.org/officeDocument/2006/relationships/hyperlink" Target="file:///C:\Users\abraham\FEA\Cursos\P&#243;s%20regular\5853%20AD\2009\UpdateTooltip(this,0,167)" TargetMode="External"/><Relationship Id="rId54" Type="http://schemas.openxmlformats.org/officeDocument/2006/relationships/hyperlink" Target="file:///C:\Users\abraham\FEA\Cursos\P&#243;s%20regular\5853%20AD\2009\UpdateTooltip(this,0,227)" TargetMode="External"/><Relationship Id="rId62" Type="http://schemas.openxmlformats.org/officeDocument/2006/relationships/hyperlink" Target="file:///C:\Users\abraham\FEA\Cursos\P&#243;s%20regular\5853%20AD\2009\UpdateTooltip(this,0,262)" TargetMode="External"/><Relationship Id="rId70" Type="http://schemas.openxmlformats.org/officeDocument/2006/relationships/hyperlink" Target="file:///C:\Users\abraham\FEA\Cursos\P&#243;s%20regular\5853%20AD\2009\UpdateTooltip(this,0,302)" TargetMode="External"/><Relationship Id="rId75" Type="http://schemas.openxmlformats.org/officeDocument/2006/relationships/hyperlink" Target="file:///C:\Users\abraham\FEA\Cursos\P&#243;s%20regular\5853%20AD\2009\UpdateTooltip(this,0,384)" TargetMode="External"/><Relationship Id="rId83" Type="http://schemas.openxmlformats.org/officeDocument/2006/relationships/hyperlink" Target="file:///C:\Users\abraham\FEA\Cursos\P&#243;s%20regular\5853%20AD\2009\UpdateTooltip(this,0,72)" TargetMode="External"/><Relationship Id="rId88" Type="http://schemas.openxmlformats.org/officeDocument/2006/relationships/hyperlink" Target="http://www.business.utah.edu/display.php?fromOrg=270&amp;module=facultyDetails&amp;orgId=953&amp;personId=1293" TargetMode="External"/><Relationship Id="rId91" Type="http://schemas.openxmlformats.org/officeDocument/2006/relationships/hyperlink" Target="file:///C:\Users\abraham\FEA\Cursos\P&#243;s%20regular\5853%20AD\2009\UpdateTooltip(this,0,87)" TargetMode="External"/><Relationship Id="rId96" Type="http://schemas.openxmlformats.org/officeDocument/2006/relationships/hyperlink" Target="http://home.business.utah.edu/mgths/" TargetMode="External"/><Relationship Id="rId1" Type="http://schemas.openxmlformats.org/officeDocument/2006/relationships/slideLayout" Target="../slideLayouts/slideLayout28.xml"/><Relationship Id="rId6" Type="http://schemas.openxmlformats.org/officeDocument/2006/relationships/hyperlink" Target="file:///C:\Users\abraham\FEA\Cursos\P&#243;s%20regular\5853%20AD\2009\UpdateTooltip(this,0,6)" TargetMode="External"/><Relationship Id="rId15" Type="http://schemas.openxmlformats.org/officeDocument/2006/relationships/hyperlink" Target="file:///C:\Users\abraham\FEA\Cursos\P&#243;s%20regular\5853%20AD\2009\UpdateTooltip(this,0,37)" TargetMode="External"/><Relationship Id="rId23" Type="http://schemas.openxmlformats.org/officeDocument/2006/relationships/hyperlink" Target="file:///C:\Users\abraham\FEA\Cursos\P&#243;s%20regular\5853%20AD\2009\UpdateTooltip(this,0,57)" TargetMode="External"/><Relationship Id="rId28" Type="http://schemas.openxmlformats.org/officeDocument/2006/relationships/hyperlink" Target="http://www2.haas.berkeley.edu/Faculty/kray_laura.aspx" TargetMode="External"/><Relationship Id="rId36" Type="http://schemas.openxmlformats.org/officeDocument/2006/relationships/hyperlink" Target="http://www.duke.edu/~mli2/" TargetMode="External"/><Relationship Id="rId49" Type="http://schemas.openxmlformats.org/officeDocument/2006/relationships/hyperlink" Target="file:///C:\Users\abraham\FEA\Cursos\P&#243;s%20regular\5853%20AD\2009\UpdateTooltip(this,0,207)" TargetMode="External"/><Relationship Id="rId57" Type="http://schemas.openxmlformats.org/officeDocument/2006/relationships/hyperlink" Target="https://www.chicagobooth.edu/faculty/bio.aspx?person_id=15906772992" TargetMode="External"/><Relationship Id="rId10" Type="http://schemas.openxmlformats.org/officeDocument/2006/relationships/hyperlink" Target="file:///C:\Users\abraham\FEA\Cursos\P&#243;s%20regular\5853%20AD\2009\UpdateTooltip(this,0,16)" TargetMode="External"/><Relationship Id="rId31" Type="http://schemas.openxmlformats.org/officeDocument/2006/relationships/hyperlink" Target="file:///C:\Users\abraham\FEA\Cursos\P&#243;s%20regular\5853%20AD\2009\UpdateTooltip(this,0,132)" TargetMode="External"/><Relationship Id="rId44" Type="http://schemas.openxmlformats.org/officeDocument/2006/relationships/hyperlink" Target="file:///C:\Users\abraham\FEA\Cursos\P&#243;s%20regular\5853%20AD\2009\UpdateTooltip(this,0,182)" TargetMode="External"/><Relationship Id="rId52" Type="http://schemas.openxmlformats.org/officeDocument/2006/relationships/hyperlink" Target="file:///C:\Users\abraham\FEA\Cursos\P&#243;s%20regular\5853%20AD\2009\UpdateTooltip(this,0,217)" TargetMode="External"/><Relationship Id="rId60" Type="http://schemas.openxmlformats.org/officeDocument/2006/relationships/hyperlink" Target="file:///C:\Users\abraham\FEA\Cursos\P&#243;s%20regular\5853%20AD\2009\UpdateTooltip(this,0,252)" TargetMode="External"/><Relationship Id="rId65" Type="http://schemas.openxmlformats.org/officeDocument/2006/relationships/hyperlink" Target="file:///C:\Users\abraham\FEA\Cursos\P&#243;s%20regular\5853%20AD\2009\UpdateTooltip(this,0,277)" TargetMode="External"/><Relationship Id="rId73" Type="http://schemas.openxmlformats.org/officeDocument/2006/relationships/hyperlink" Target="http://www.people.fas.harvard.edu/~coffman/" TargetMode="External"/><Relationship Id="rId78" Type="http://schemas.openxmlformats.org/officeDocument/2006/relationships/hyperlink" Target="http://www.fuqua.duke.edu/faculty_research/faculty_directory/wade-benzoni/" TargetMode="External"/><Relationship Id="rId81" Type="http://schemas.openxmlformats.org/officeDocument/2006/relationships/hyperlink" Target="file:///C:\Users\abraham\FEA\Cursos\P&#243;s%20regular\5853%20AD\2009\UpdateTooltip(this,0,67)" TargetMode="External"/><Relationship Id="rId86" Type="http://schemas.openxmlformats.org/officeDocument/2006/relationships/hyperlink" Target="http://www.andrew.cmu.edu/user/donm/" TargetMode="External"/><Relationship Id="rId94" Type="http://schemas.openxmlformats.org/officeDocument/2006/relationships/hyperlink" Target="http://faculty.chicagobooth.edu/eugene.caruso/" TargetMode="External"/><Relationship Id="rId4" Type="http://schemas.openxmlformats.org/officeDocument/2006/relationships/hyperlink" Target="file:///C:\Users\abraham\FEA\Cursos\P&#243;s%20regular\5853%20AD\2009\UpdateTooltip(this,0,1)" TargetMode="External"/><Relationship Id="rId9" Type="http://schemas.openxmlformats.org/officeDocument/2006/relationships/hyperlink" Target="http://harvard.academia.edu/LisaShu" TargetMode="External"/><Relationship Id="rId13" Type="http://schemas.openxmlformats.org/officeDocument/2006/relationships/hyperlink" Target="file:///C:\Users\abraham\FEA\Cursos\P&#243;s%20regular\5853%20AD\2009\UpdateTooltip(this,0,27)" TargetMode="External"/><Relationship Id="rId18" Type="http://schemas.openxmlformats.org/officeDocument/2006/relationships/hyperlink" Target="http://www.people.hbs.edu/mbazerman/none" TargetMode="External"/><Relationship Id="rId39" Type="http://schemas.openxmlformats.org/officeDocument/2006/relationships/hyperlink" Target="file:///C:\Users\abraham\FEA\Cursos\P&#243;s%20regular\5853%20AD\2009\UpdateTooltip(this,0,157)"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5.xml"/><Relationship Id="rId1" Type="http://schemas.openxmlformats.org/officeDocument/2006/relationships/slideLayout" Target="../slideLayouts/slideLayout24.xml"/><Relationship Id="rId4" Type="http://schemas.openxmlformats.org/officeDocument/2006/relationships/image" Target="../media/image15.jpeg"/></Relationships>
</file>

<file path=ppt/slides/_rels/slide2.xml.rels><?xml version="1.0" encoding="UTF-8" standalone="yes"?>
<Relationships xmlns="http://schemas.openxmlformats.org/package/2006/relationships"><Relationship Id="rId3" Type="http://schemas.openxmlformats.org/officeDocument/2006/relationships/hyperlink" Target="http://www.usp.br/" TargetMode="External"/><Relationship Id="rId2" Type="http://schemas.openxmlformats.org/officeDocument/2006/relationships/notesSlide" Target="../notesSlides/notesSlide2.xml"/><Relationship Id="rId1" Type="http://schemas.openxmlformats.org/officeDocument/2006/relationships/slideLayout" Target="../slideLayouts/slideLayout38.xml"/><Relationship Id="rId5" Type="http://schemas.openxmlformats.org/officeDocument/2006/relationships/image" Target="http://www.ead.fea.usp.br/imagens/usp.gif" TargetMode="External"/><Relationship Id="rId4" Type="http://schemas.openxmlformats.org/officeDocument/2006/relationships/image" Target="../media/image1.gif"/></Relationships>
</file>

<file path=ppt/slides/_rels/slide2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6.xml"/><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2" Type="http://schemas.openxmlformats.org/officeDocument/2006/relationships/hyperlink" Target="https://www.youtube.com/watch?v=JRCxZA6ay3M" TargetMode="External"/><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3" Type="http://schemas.openxmlformats.org/officeDocument/2006/relationships/hyperlink" Target="http://www.usp.br/" TargetMode="External"/><Relationship Id="rId2" Type="http://schemas.openxmlformats.org/officeDocument/2006/relationships/notesSlide" Target="../notesSlides/notesSlide3.xml"/><Relationship Id="rId1" Type="http://schemas.openxmlformats.org/officeDocument/2006/relationships/slideLayout" Target="../slideLayouts/slideLayout35.xml"/><Relationship Id="rId5" Type="http://schemas.openxmlformats.org/officeDocument/2006/relationships/image" Target="http://www.ead.fea.usp.br/imagens/usp.gif" TargetMode="External"/><Relationship Id="rId4" Type="http://schemas.openxmlformats.org/officeDocument/2006/relationships/image" Target="../media/image1.g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http://www.ead.fea.usp.br/imagens/usp.gif" TargetMode="External"/><Relationship Id="rId2" Type="http://schemas.openxmlformats.org/officeDocument/2006/relationships/notesSlide" Target="../notesSlides/notesSlide4.xml"/><Relationship Id="rId1" Type="http://schemas.openxmlformats.org/officeDocument/2006/relationships/slideLayout" Target="../slideLayouts/slideLayout39.xml"/><Relationship Id="rId6" Type="http://schemas.openxmlformats.org/officeDocument/2006/relationships/image" Target="../media/image1.gif"/><Relationship Id="rId5" Type="http://schemas.openxmlformats.org/officeDocument/2006/relationships/hyperlink" Target="http://www.usp.br/" TargetMode="External"/><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hyperlink" Target="http://www.usp.br/" TargetMode="External"/><Relationship Id="rId2" Type="http://schemas.openxmlformats.org/officeDocument/2006/relationships/notesSlide" Target="../notesSlides/notesSlide5.xml"/><Relationship Id="rId1" Type="http://schemas.openxmlformats.org/officeDocument/2006/relationships/slideLayout" Target="../slideLayouts/slideLayout35.xml"/><Relationship Id="rId5" Type="http://schemas.openxmlformats.org/officeDocument/2006/relationships/image" Target="http://www.ead.fea.usp.br/imagens/usp.gif" TargetMode="External"/><Relationship Id="rId4" Type="http://schemas.openxmlformats.org/officeDocument/2006/relationships/image" Target="../media/image1.gi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2286000"/>
            <a:ext cx="7772400" cy="1143000"/>
          </a:xfrm>
        </p:spPr>
        <p:txBody>
          <a:bodyPr/>
          <a:lstStyle/>
          <a:p>
            <a:r>
              <a:rPr lang="pt-BR" b="1" i="1"/>
              <a:t>Análise de Decisão</a:t>
            </a:r>
            <a:endParaRPr lang="en-US" b="1" i="1"/>
          </a:p>
        </p:txBody>
      </p:sp>
      <p:sp>
        <p:nvSpPr>
          <p:cNvPr id="2051" name="Rectangle 3"/>
          <p:cNvSpPr>
            <a:spLocks noGrp="1" noChangeArrowheads="1"/>
          </p:cNvSpPr>
          <p:nvPr>
            <p:ph type="subTitle" idx="1"/>
          </p:nvPr>
        </p:nvSpPr>
        <p:spPr/>
        <p:txBody>
          <a:bodyPr/>
          <a:lstStyle/>
          <a:p>
            <a:r>
              <a:rPr lang="pt-BR" dirty="0"/>
              <a:t>EAD 5853 - Aula </a:t>
            </a:r>
            <a:r>
              <a:rPr lang="pt-BR" dirty="0" smtClean="0"/>
              <a:t>02 </a:t>
            </a:r>
            <a:endParaRPr lang="pt-BR" dirty="0"/>
          </a:p>
          <a:p>
            <a:r>
              <a:rPr lang="pt-BR" sz="2400" dirty="0"/>
              <a:t>Prof. Abraham </a:t>
            </a:r>
            <a:r>
              <a:rPr lang="pt-BR" sz="2400" dirty="0" err="1" smtClean="0"/>
              <a:t>Yu</a:t>
            </a:r>
            <a:endParaRPr lang="pt-BR" sz="2400" dirty="0" smtClean="0"/>
          </a:p>
          <a:p>
            <a:r>
              <a:rPr lang="pt-BR" sz="2400" dirty="0" smtClean="0"/>
              <a:t>2014</a:t>
            </a:r>
            <a:endParaRPr lang="en-US" dirty="0"/>
          </a:p>
        </p:txBody>
      </p:sp>
      <p:pic>
        <p:nvPicPr>
          <p:cNvPr id="2052" name="Picture 4" descr="USP">
            <a:hlinkClick r:id="rId3"/>
          </p:cNvPr>
          <p:cNvPicPr>
            <a:picLocks noChangeAspect="1" noChangeArrowheads="1"/>
          </p:cNvPicPr>
          <p:nvPr/>
        </p:nvPicPr>
        <p:blipFill>
          <a:blip r:embed="rId4" r:link="rId5" cstate="print"/>
          <a:srcRect/>
          <a:stretch>
            <a:fillRect/>
          </a:stretch>
        </p:blipFill>
        <p:spPr bwMode="auto">
          <a:xfrm>
            <a:off x="3886200" y="0"/>
            <a:ext cx="1143000" cy="762000"/>
          </a:xfrm>
          <a:prstGeom prst="rect">
            <a:avLst/>
          </a:prstGeom>
          <a:noFill/>
        </p:spPr>
      </p:pic>
    </p:spTree>
    <p:extLst>
      <p:ext uri="{BB962C8B-B14F-4D97-AF65-F5344CB8AC3E}">
        <p14:creationId xmlns:p14="http://schemas.microsoft.com/office/powerpoint/2010/main" val="40589174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Espaço Reservado para Número de Slide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b="1" i="1">
                <a:solidFill>
                  <a:schemeClr val="tx2"/>
                </a:solidFill>
                <a:latin typeface="Times New Roman" pitchFamily="18" charset="0"/>
              </a:defRPr>
            </a:lvl1pPr>
            <a:lvl2pPr marL="742950" indent="-285750" eaLnBrk="0" hangingPunct="0">
              <a:defRPr sz="4000" b="1" i="1">
                <a:solidFill>
                  <a:schemeClr val="tx2"/>
                </a:solidFill>
                <a:latin typeface="Times New Roman" pitchFamily="18" charset="0"/>
              </a:defRPr>
            </a:lvl2pPr>
            <a:lvl3pPr marL="1143000" indent="-228600" eaLnBrk="0" hangingPunct="0">
              <a:defRPr sz="4000" b="1" i="1">
                <a:solidFill>
                  <a:schemeClr val="tx2"/>
                </a:solidFill>
                <a:latin typeface="Times New Roman" pitchFamily="18" charset="0"/>
              </a:defRPr>
            </a:lvl3pPr>
            <a:lvl4pPr marL="1600200" indent="-228600" eaLnBrk="0" hangingPunct="0">
              <a:defRPr sz="4000" b="1" i="1">
                <a:solidFill>
                  <a:schemeClr val="tx2"/>
                </a:solidFill>
                <a:latin typeface="Times New Roman" pitchFamily="18" charset="0"/>
              </a:defRPr>
            </a:lvl4pPr>
            <a:lvl5pPr marL="2057400" indent="-228600" eaLnBrk="0" hangingPunct="0">
              <a:defRPr sz="4000" b="1" i="1">
                <a:solidFill>
                  <a:schemeClr val="tx2"/>
                </a:solidFill>
                <a:latin typeface="Times New Roman" pitchFamily="18" charset="0"/>
              </a:defRPr>
            </a:lvl5pPr>
            <a:lvl6pPr marL="2514600" indent="-228600" algn="ctr" eaLnBrk="0" fontAlgn="base" hangingPunct="0">
              <a:spcBef>
                <a:spcPct val="0"/>
              </a:spcBef>
              <a:spcAft>
                <a:spcPct val="0"/>
              </a:spcAft>
              <a:defRPr sz="4000" b="1" i="1">
                <a:solidFill>
                  <a:schemeClr val="tx2"/>
                </a:solidFill>
                <a:latin typeface="Times New Roman" pitchFamily="18" charset="0"/>
              </a:defRPr>
            </a:lvl6pPr>
            <a:lvl7pPr marL="2971800" indent="-228600" algn="ctr" eaLnBrk="0" fontAlgn="base" hangingPunct="0">
              <a:spcBef>
                <a:spcPct val="0"/>
              </a:spcBef>
              <a:spcAft>
                <a:spcPct val="0"/>
              </a:spcAft>
              <a:defRPr sz="4000" b="1" i="1">
                <a:solidFill>
                  <a:schemeClr val="tx2"/>
                </a:solidFill>
                <a:latin typeface="Times New Roman" pitchFamily="18" charset="0"/>
              </a:defRPr>
            </a:lvl7pPr>
            <a:lvl8pPr marL="3429000" indent="-228600" algn="ctr" eaLnBrk="0" fontAlgn="base" hangingPunct="0">
              <a:spcBef>
                <a:spcPct val="0"/>
              </a:spcBef>
              <a:spcAft>
                <a:spcPct val="0"/>
              </a:spcAft>
              <a:defRPr sz="4000" b="1" i="1">
                <a:solidFill>
                  <a:schemeClr val="tx2"/>
                </a:solidFill>
                <a:latin typeface="Times New Roman" pitchFamily="18" charset="0"/>
              </a:defRPr>
            </a:lvl8pPr>
            <a:lvl9pPr marL="3886200" indent="-228600" algn="ctr" eaLnBrk="0" fontAlgn="base" hangingPunct="0">
              <a:spcBef>
                <a:spcPct val="0"/>
              </a:spcBef>
              <a:spcAft>
                <a:spcPct val="0"/>
              </a:spcAft>
              <a:defRPr sz="4000" b="1" i="1">
                <a:solidFill>
                  <a:schemeClr val="tx2"/>
                </a:solidFill>
                <a:latin typeface="Times New Roman" pitchFamily="18" charset="0"/>
              </a:defRPr>
            </a:lvl9pPr>
          </a:lstStyle>
          <a:p>
            <a:pPr eaLnBrk="1" hangingPunct="1"/>
            <a:fld id="{72C3E3D4-1A59-4888-8640-EB50503D2CFC}" type="slidenum">
              <a:rPr lang="pt-BR" altLang="pt-BR" sz="1400" b="0" i="0" smtClean="0">
                <a:solidFill>
                  <a:srgbClr val="000000"/>
                </a:solidFill>
              </a:rPr>
              <a:pPr eaLnBrk="1" hangingPunct="1"/>
              <a:t>10</a:t>
            </a:fld>
            <a:endParaRPr lang="pt-BR" altLang="pt-BR" sz="1400" b="0" i="0" smtClean="0">
              <a:solidFill>
                <a:srgbClr val="000000"/>
              </a:solidFill>
            </a:endParaRPr>
          </a:p>
        </p:txBody>
      </p:sp>
      <p:sp>
        <p:nvSpPr>
          <p:cNvPr id="9219" name="Rectangle 2"/>
          <p:cNvSpPr>
            <a:spLocks noGrp="1" noChangeArrowheads="1"/>
          </p:cNvSpPr>
          <p:nvPr>
            <p:ph type="title"/>
          </p:nvPr>
        </p:nvSpPr>
        <p:spPr>
          <a:xfrm>
            <a:off x="683568" y="332656"/>
            <a:ext cx="7772400" cy="1143000"/>
          </a:xfrm>
        </p:spPr>
        <p:txBody>
          <a:bodyPr/>
          <a:lstStyle/>
          <a:p>
            <a:pPr eaLnBrk="1" hangingPunct="1"/>
            <a:r>
              <a:rPr lang="pt-BR" altLang="pt-BR" sz="4000" b="1" i="1" smtClean="0"/>
              <a:t>Definindo ... </a:t>
            </a:r>
            <a:endParaRPr lang="pt-BR" altLang="pt-BR" sz="4000" smtClean="0">
              <a:cs typeface="Times New Roman" pitchFamily="18" charset="0"/>
            </a:endParaRPr>
          </a:p>
        </p:txBody>
      </p:sp>
      <p:sp>
        <p:nvSpPr>
          <p:cNvPr id="9220" name="Rectangle 3"/>
          <p:cNvSpPr>
            <a:spLocks noGrp="1" noChangeArrowheads="1"/>
          </p:cNvSpPr>
          <p:nvPr>
            <p:ph type="body" idx="1"/>
          </p:nvPr>
        </p:nvSpPr>
        <p:spPr>
          <a:xfrm>
            <a:off x="457200" y="1556792"/>
            <a:ext cx="8229600" cy="4539208"/>
          </a:xfrm>
        </p:spPr>
        <p:txBody>
          <a:bodyPr/>
          <a:lstStyle/>
          <a:p>
            <a:pPr eaLnBrk="1" hangingPunct="1">
              <a:lnSpc>
                <a:spcPct val="90000"/>
              </a:lnSpc>
            </a:pPr>
            <a:r>
              <a:rPr lang="pt-BR" altLang="pt-BR" sz="2600" dirty="0" smtClean="0">
                <a:cs typeface="Times New Roman" pitchFamily="18" charset="0"/>
              </a:rPr>
              <a:t>Frame é o pano de fundo, situação e contexto correto da decisão</a:t>
            </a:r>
          </a:p>
          <a:p>
            <a:pPr eaLnBrk="1" hangingPunct="1">
              <a:lnSpc>
                <a:spcPct val="90000"/>
              </a:lnSpc>
            </a:pPr>
            <a:r>
              <a:rPr lang="pt-BR" altLang="pt-BR" sz="2600" b="1" i="1" dirty="0" smtClean="0">
                <a:solidFill>
                  <a:srgbClr val="FF0000"/>
                </a:solidFill>
                <a:cs typeface="Times New Roman" pitchFamily="18" charset="0"/>
              </a:rPr>
              <a:t>Frame é a janela pela qual a empresa observa o problema</a:t>
            </a:r>
          </a:p>
          <a:p>
            <a:pPr eaLnBrk="1" hangingPunct="1">
              <a:lnSpc>
                <a:spcPct val="90000"/>
              </a:lnSpc>
            </a:pPr>
            <a:r>
              <a:rPr lang="pt-BR" altLang="pt-BR" sz="2600" dirty="0" smtClean="0">
                <a:cs typeface="Times New Roman" pitchFamily="18" charset="0"/>
              </a:rPr>
              <a:t>Frame é um aspecto da decisão menos observável pelos </a:t>
            </a:r>
            <a:r>
              <a:rPr lang="pt-BR" altLang="pt-BR" sz="2600" dirty="0" err="1" smtClean="0">
                <a:cs typeface="Times New Roman" pitchFamily="18" charset="0"/>
              </a:rPr>
              <a:t>decisores</a:t>
            </a:r>
            <a:endParaRPr lang="pt-BR" altLang="pt-BR" sz="2600" dirty="0" smtClean="0">
              <a:cs typeface="Times New Roman" pitchFamily="18" charset="0"/>
            </a:endParaRPr>
          </a:p>
          <a:p>
            <a:pPr eaLnBrk="1" hangingPunct="1">
              <a:lnSpc>
                <a:spcPct val="90000"/>
              </a:lnSpc>
            </a:pPr>
            <a:r>
              <a:rPr lang="pt-BR" altLang="pt-BR" sz="2600" dirty="0" smtClean="0">
                <a:cs typeface="Times New Roman" pitchFamily="18" charset="0"/>
              </a:rPr>
              <a:t>As pessoas definem o problema baseados em suas crenças e vieses, portanto predispondo a enxergar os problemas sempre de mesmas formas, muitas vezes independente da realidade</a:t>
            </a:r>
            <a:endParaRPr lang="pt-BR" altLang="pt-BR" sz="2600" b="1" i="1" dirty="0" smtClean="0"/>
          </a:p>
          <a:p>
            <a:pPr algn="r" eaLnBrk="1" hangingPunct="1">
              <a:lnSpc>
                <a:spcPct val="90000"/>
              </a:lnSpc>
              <a:buFontTx/>
              <a:buNone/>
            </a:pPr>
            <a:r>
              <a:rPr lang="pt-BR" altLang="pt-BR" sz="2000" dirty="0" err="1" smtClean="0">
                <a:cs typeface="Times New Roman" pitchFamily="18" charset="0"/>
              </a:rPr>
              <a:t>Matheson</a:t>
            </a:r>
            <a:r>
              <a:rPr lang="pt-BR" altLang="pt-BR" sz="2000" dirty="0" smtClean="0">
                <a:cs typeface="Times New Roman" pitchFamily="18" charset="0"/>
              </a:rPr>
              <a:t> e </a:t>
            </a:r>
            <a:r>
              <a:rPr lang="pt-BR" altLang="pt-BR" sz="2000" dirty="0" err="1" smtClean="0">
                <a:cs typeface="Times New Roman" pitchFamily="18" charset="0"/>
              </a:rPr>
              <a:t>Matheson</a:t>
            </a:r>
            <a:r>
              <a:rPr lang="pt-BR" altLang="pt-BR" sz="2000" dirty="0" smtClean="0">
                <a:cs typeface="Times New Roman" pitchFamily="18" charset="0"/>
              </a:rPr>
              <a:t>, The </a:t>
            </a:r>
            <a:r>
              <a:rPr lang="pt-BR" altLang="pt-BR" sz="2000" dirty="0" err="1" smtClean="0">
                <a:cs typeface="Times New Roman" pitchFamily="18" charset="0"/>
              </a:rPr>
              <a:t>smart</a:t>
            </a:r>
            <a:r>
              <a:rPr lang="pt-BR" altLang="pt-BR" sz="2000" dirty="0" smtClean="0">
                <a:cs typeface="Times New Roman" pitchFamily="18" charset="0"/>
              </a:rPr>
              <a:t> </a:t>
            </a:r>
            <a:r>
              <a:rPr lang="pt-BR" altLang="pt-BR" sz="2000" dirty="0" err="1" smtClean="0">
                <a:cs typeface="Times New Roman" pitchFamily="18" charset="0"/>
              </a:rPr>
              <a:t>organization</a:t>
            </a:r>
            <a:r>
              <a:rPr lang="pt-BR" altLang="pt-BR" sz="2000" dirty="0" smtClean="0">
                <a:cs typeface="Times New Roman" pitchFamily="18" charset="0"/>
              </a:rPr>
              <a:t>, </a:t>
            </a:r>
          </a:p>
          <a:p>
            <a:pPr algn="r" eaLnBrk="1" hangingPunct="1">
              <a:lnSpc>
                <a:spcPct val="90000"/>
              </a:lnSpc>
              <a:buFontTx/>
              <a:buNone/>
            </a:pPr>
            <a:r>
              <a:rPr lang="pt-BR" altLang="pt-BR" sz="2000" dirty="0" smtClean="0">
                <a:cs typeface="Times New Roman" pitchFamily="18" charset="0"/>
              </a:rPr>
              <a:t>Harvard Business </a:t>
            </a:r>
            <a:r>
              <a:rPr lang="pt-BR" altLang="pt-BR" sz="2000" dirty="0" err="1" smtClean="0">
                <a:cs typeface="Times New Roman" pitchFamily="18" charset="0"/>
              </a:rPr>
              <a:t>Review</a:t>
            </a:r>
            <a:r>
              <a:rPr lang="pt-BR" altLang="pt-BR" sz="2000" dirty="0" smtClean="0">
                <a:cs typeface="Times New Roman" pitchFamily="18" charset="0"/>
              </a:rPr>
              <a:t> Press, 1998</a:t>
            </a:r>
            <a:endParaRPr lang="pt-BR" altLang="pt-BR" sz="2000" dirty="0" smtClean="0">
              <a:cs typeface="Times New Roman" pitchFamily="18" charset="0"/>
            </a:endParaRPr>
          </a:p>
        </p:txBody>
      </p:sp>
    </p:spTree>
    <p:extLst>
      <p:ext uri="{BB962C8B-B14F-4D97-AF65-F5344CB8AC3E}">
        <p14:creationId xmlns:p14="http://schemas.microsoft.com/office/powerpoint/2010/main" val="16447665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Espaço Reservado para Número de Slide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b="1" i="1">
                <a:solidFill>
                  <a:schemeClr val="tx2"/>
                </a:solidFill>
                <a:latin typeface="Times New Roman" pitchFamily="18" charset="0"/>
              </a:defRPr>
            </a:lvl1pPr>
            <a:lvl2pPr marL="742950" indent="-285750" eaLnBrk="0" hangingPunct="0">
              <a:defRPr sz="4000" b="1" i="1">
                <a:solidFill>
                  <a:schemeClr val="tx2"/>
                </a:solidFill>
                <a:latin typeface="Times New Roman" pitchFamily="18" charset="0"/>
              </a:defRPr>
            </a:lvl2pPr>
            <a:lvl3pPr marL="1143000" indent="-228600" eaLnBrk="0" hangingPunct="0">
              <a:defRPr sz="4000" b="1" i="1">
                <a:solidFill>
                  <a:schemeClr val="tx2"/>
                </a:solidFill>
                <a:latin typeface="Times New Roman" pitchFamily="18" charset="0"/>
              </a:defRPr>
            </a:lvl3pPr>
            <a:lvl4pPr marL="1600200" indent="-228600" eaLnBrk="0" hangingPunct="0">
              <a:defRPr sz="4000" b="1" i="1">
                <a:solidFill>
                  <a:schemeClr val="tx2"/>
                </a:solidFill>
                <a:latin typeface="Times New Roman" pitchFamily="18" charset="0"/>
              </a:defRPr>
            </a:lvl4pPr>
            <a:lvl5pPr marL="2057400" indent="-228600" eaLnBrk="0" hangingPunct="0">
              <a:defRPr sz="4000" b="1" i="1">
                <a:solidFill>
                  <a:schemeClr val="tx2"/>
                </a:solidFill>
                <a:latin typeface="Times New Roman" pitchFamily="18" charset="0"/>
              </a:defRPr>
            </a:lvl5pPr>
            <a:lvl6pPr marL="2514600" indent="-228600" algn="ctr" eaLnBrk="0" fontAlgn="base" hangingPunct="0">
              <a:spcBef>
                <a:spcPct val="0"/>
              </a:spcBef>
              <a:spcAft>
                <a:spcPct val="0"/>
              </a:spcAft>
              <a:defRPr sz="4000" b="1" i="1">
                <a:solidFill>
                  <a:schemeClr val="tx2"/>
                </a:solidFill>
                <a:latin typeface="Times New Roman" pitchFamily="18" charset="0"/>
              </a:defRPr>
            </a:lvl6pPr>
            <a:lvl7pPr marL="2971800" indent="-228600" algn="ctr" eaLnBrk="0" fontAlgn="base" hangingPunct="0">
              <a:spcBef>
                <a:spcPct val="0"/>
              </a:spcBef>
              <a:spcAft>
                <a:spcPct val="0"/>
              </a:spcAft>
              <a:defRPr sz="4000" b="1" i="1">
                <a:solidFill>
                  <a:schemeClr val="tx2"/>
                </a:solidFill>
                <a:latin typeface="Times New Roman" pitchFamily="18" charset="0"/>
              </a:defRPr>
            </a:lvl7pPr>
            <a:lvl8pPr marL="3429000" indent="-228600" algn="ctr" eaLnBrk="0" fontAlgn="base" hangingPunct="0">
              <a:spcBef>
                <a:spcPct val="0"/>
              </a:spcBef>
              <a:spcAft>
                <a:spcPct val="0"/>
              </a:spcAft>
              <a:defRPr sz="4000" b="1" i="1">
                <a:solidFill>
                  <a:schemeClr val="tx2"/>
                </a:solidFill>
                <a:latin typeface="Times New Roman" pitchFamily="18" charset="0"/>
              </a:defRPr>
            </a:lvl8pPr>
            <a:lvl9pPr marL="3886200" indent="-228600" algn="ctr" eaLnBrk="0" fontAlgn="base" hangingPunct="0">
              <a:spcBef>
                <a:spcPct val="0"/>
              </a:spcBef>
              <a:spcAft>
                <a:spcPct val="0"/>
              </a:spcAft>
              <a:defRPr sz="4000" b="1" i="1">
                <a:solidFill>
                  <a:schemeClr val="tx2"/>
                </a:solidFill>
                <a:latin typeface="Times New Roman" pitchFamily="18" charset="0"/>
              </a:defRPr>
            </a:lvl9pPr>
          </a:lstStyle>
          <a:p>
            <a:pPr eaLnBrk="1" hangingPunct="1"/>
            <a:fld id="{4874CD98-F601-44E0-8FBC-2E199A4C27F2}" type="slidenum">
              <a:rPr lang="pt-BR" altLang="pt-BR" sz="1400" b="0" i="0" smtClean="0">
                <a:solidFill>
                  <a:srgbClr val="000000"/>
                </a:solidFill>
              </a:rPr>
              <a:pPr eaLnBrk="1" hangingPunct="1"/>
              <a:t>11</a:t>
            </a:fld>
            <a:endParaRPr lang="pt-BR" altLang="pt-BR" sz="1400" b="0" i="0" smtClean="0">
              <a:solidFill>
                <a:srgbClr val="000000"/>
              </a:solidFill>
            </a:endParaRPr>
          </a:p>
        </p:txBody>
      </p:sp>
      <p:sp>
        <p:nvSpPr>
          <p:cNvPr id="10243" name="Rectangle 2"/>
          <p:cNvSpPr>
            <a:spLocks noGrp="1" noChangeArrowheads="1"/>
          </p:cNvSpPr>
          <p:nvPr>
            <p:ph type="title"/>
          </p:nvPr>
        </p:nvSpPr>
        <p:spPr>
          <a:xfrm>
            <a:off x="685800" y="409575"/>
            <a:ext cx="7772400" cy="990600"/>
          </a:xfrm>
        </p:spPr>
        <p:txBody>
          <a:bodyPr/>
          <a:lstStyle/>
          <a:p>
            <a:pPr eaLnBrk="1" hangingPunct="1"/>
            <a:r>
              <a:rPr lang="pt-BR" altLang="pt-BR" sz="3600" b="1" i="1" smtClean="0"/>
              <a:t>Definir Problemas: Opções</a:t>
            </a:r>
          </a:p>
        </p:txBody>
      </p:sp>
      <p:sp>
        <p:nvSpPr>
          <p:cNvPr id="10244" name="Rectangle 3"/>
          <p:cNvSpPr>
            <a:spLocks noGrp="1" noChangeArrowheads="1"/>
          </p:cNvSpPr>
          <p:nvPr>
            <p:ph type="body" idx="1"/>
          </p:nvPr>
        </p:nvSpPr>
        <p:spPr>
          <a:xfrm>
            <a:off x="685800" y="1666875"/>
            <a:ext cx="7772400" cy="4114800"/>
          </a:xfrm>
        </p:spPr>
        <p:txBody>
          <a:bodyPr/>
          <a:lstStyle/>
          <a:p>
            <a:pPr eaLnBrk="1" hangingPunct="1">
              <a:lnSpc>
                <a:spcPct val="80000"/>
              </a:lnSpc>
            </a:pPr>
            <a:r>
              <a:rPr lang="pt-BR" altLang="pt-BR" sz="2100" i="1" smtClean="0">
                <a:cs typeface="Times New Roman" pitchFamily="18" charset="0"/>
              </a:rPr>
              <a:t>Especificação de lacuna</a:t>
            </a:r>
            <a:r>
              <a:rPr lang="pt-BR" altLang="pt-BR" sz="2100" smtClean="0">
                <a:cs typeface="Times New Roman" pitchFamily="18" charset="0"/>
              </a:rPr>
              <a:t> - comparar estados atuais e desejados</a:t>
            </a:r>
          </a:p>
          <a:p>
            <a:pPr eaLnBrk="1" hangingPunct="1">
              <a:lnSpc>
                <a:spcPct val="80000"/>
              </a:lnSpc>
            </a:pPr>
            <a:r>
              <a:rPr lang="pt-BR" altLang="pt-BR" sz="2100" i="1" smtClean="0">
                <a:cs typeface="Times New Roman" pitchFamily="18" charset="0"/>
              </a:rPr>
              <a:t>Dificuldades e restrições</a:t>
            </a:r>
            <a:r>
              <a:rPr lang="pt-BR" altLang="pt-BR" sz="2100" smtClean="0">
                <a:cs typeface="Times New Roman" pitchFamily="18" charset="0"/>
              </a:rPr>
              <a:t> - identificação de fatores que impedem o atendimento da meta </a:t>
            </a:r>
            <a:endParaRPr lang="en-US" altLang="pt-BR" sz="2100" smtClean="0">
              <a:cs typeface="Times New Roman" pitchFamily="18" charset="0"/>
            </a:endParaRPr>
          </a:p>
          <a:p>
            <a:pPr eaLnBrk="1" hangingPunct="1">
              <a:lnSpc>
                <a:spcPct val="80000"/>
              </a:lnSpc>
            </a:pPr>
            <a:r>
              <a:rPr lang="pt-BR" altLang="pt-BR" sz="2100" i="1" smtClean="0">
                <a:cs typeface="Times New Roman" pitchFamily="18" charset="0"/>
              </a:rPr>
              <a:t>Valore e preferências fundamentais</a:t>
            </a:r>
            <a:r>
              <a:rPr lang="pt-BR" altLang="pt-BR" sz="2100" smtClean="0">
                <a:cs typeface="Times New Roman" pitchFamily="18" charset="0"/>
              </a:rPr>
              <a:t> - declaração do objetivo final da solução</a:t>
            </a:r>
            <a:endParaRPr lang="en-US" altLang="pt-BR" sz="2100" smtClean="0">
              <a:cs typeface="Times New Roman" pitchFamily="18" charset="0"/>
            </a:endParaRPr>
          </a:p>
          <a:p>
            <a:pPr eaLnBrk="1" hangingPunct="1">
              <a:lnSpc>
                <a:spcPct val="80000"/>
              </a:lnSpc>
            </a:pPr>
            <a:r>
              <a:rPr lang="pt-BR" altLang="pt-BR" sz="2100" i="1" smtClean="0">
                <a:cs typeface="Times New Roman" pitchFamily="18" charset="0"/>
              </a:rPr>
              <a:t>Especificação do estado da meta</a:t>
            </a:r>
            <a:r>
              <a:rPr lang="pt-BR" altLang="pt-BR" sz="2100" smtClean="0">
                <a:cs typeface="Times New Roman" pitchFamily="18" charset="0"/>
              </a:rPr>
              <a:t> - identificação de uma meta específica a ser atendida</a:t>
            </a:r>
            <a:endParaRPr lang="en-US" altLang="pt-BR" sz="2100" smtClean="0">
              <a:cs typeface="Times New Roman" pitchFamily="18" charset="0"/>
            </a:endParaRPr>
          </a:p>
          <a:p>
            <a:pPr eaLnBrk="1" hangingPunct="1">
              <a:lnSpc>
                <a:spcPct val="80000"/>
              </a:lnSpc>
            </a:pPr>
            <a:r>
              <a:rPr lang="pt-BR" altLang="pt-BR" sz="2100" i="1" smtClean="0">
                <a:cs typeface="Times New Roman" pitchFamily="18" charset="0"/>
              </a:rPr>
              <a:t>Meios e estratégias</a:t>
            </a:r>
            <a:r>
              <a:rPr lang="pt-BR" altLang="pt-BR" sz="2100" smtClean="0">
                <a:cs typeface="Times New Roman" pitchFamily="18" charset="0"/>
              </a:rPr>
              <a:t> - especificando como uma solução poderia ser implementada</a:t>
            </a:r>
            <a:endParaRPr lang="en-US" altLang="pt-BR" sz="2100" smtClean="0">
              <a:cs typeface="Times New Roman" pitchFamily="18" charset="0"/>
            </a:endParaRPr>
          </a:p>
          <a:p>
            <a:pPr eaLnBrk="1" hangingPunct="1">
              <a:lnSpc>
                <a:spcPct val="80000"/>
              </a:lnSpc>
            </a:pPr>
            <a:r>
              <a:rPr lang="pt-BR" altLang="pt-BR" sz="2100" i="1" smtClean="0">
                <a:cs typeface="Times New Roman" pitchFamily="18" charset="0"/>
              </a:rPr>
              <a:t>Diagnose da causa</a:t>
            </a:r>
            <a:r>
              <a:rPr lang="pt-BR" altLang="pt-BR" sz="2100" smtClean="0">
                <a:cs typeface="Times New Roman" pitchFamily="18" charset="0"/>
              </a:rPr>
              <a:t> - identificação das causas do problema</a:t>
            </a:r>
            <a:endParaRPr lang="en-US" altLang="pt-BR" sz="2100" smtClean="0">
              <a:cs typeface="Times New Roman" pitchFamily="18" charset="0"/>
            </a:endParaRPr>
          </a:p>
          <a:p>
            <a:pPr eaLnBrk="1" hangingPunct="1">
              <a:lnSpc>
                <a:spcPct val="80000"/>
              </a:lnSpc>
            </a:pPr>
            <a:r>
              <a:rPr lang="pt-BR" altLang="pt-BR" sz="2100" i="1" smtClean="0">
                <a:cs typeface="Times New Roman" pitchFamily="18" charset="0"/>
              </a:rPr>
              <a:t>Especificação de conhecimento</a:t>
            </a:r>
            <a:r>
              <a:rPr lang="pt-BR" altLang="pt-BR" sz="2100" smtClean="0">
                <a:cs typeface="Times New Roman" pitchFamily="18" charset="0"/>
              </a:rPr>
              <a:t> - colocando fatos e suposições pertinentes ao problema</a:t>
            </a:r>
            <a:endParaRPr lang="en-US" altLang="pt-BR" sz="2100" smtClean="0">
              <a:cs typeface="Times New Roman" pitchFamily="18" charset="0"/>
            </a:endParaRPr>
          </a:p>
          <a:p>
            <a:pPr eaLnBrk="1" hangingPunct="1">
              <a:lnSpc>
                <a:spcPct val="80000"/>
              </a:lnSpc>
            </a:pPr>
            <a:r>
              <a:rPr lang="en-US" altLang="pt-BR" sz="2100" i="1" smtClean="0">
                <a:cs typeface="Times New Roman" pitchFamily="18" charset="0"/>
              </a:rPr>
              <a:t>Perspectiva</a:t>
            </a:r>
            <a:r>
              <a:rPr lang="en-US" altLang="pt-BR" sz="2100" smtClean="0">
                <a:cs typeface="Times New Roman" pitchFamily="18" charset="0"/>
              </a:rPr>
              <a:t>  - a</a:t>
            </a:r>
            <a:r>
              <a:rPr lang="pt-BR" altLang="pt-BR" sz="2100" smtClean="0">
                <a:cs typeface="Times New Roman" pitchFamily="18" charset="0"/>
              </a:rPr>
              <a:t>dotar um ponto de vista apropriado da situação (</a:t>
            </a:r>
            <a:r>
              <a:rPr lang="pt-BR" altLang="pt-BR" sz="2100" i="1" smtClean="0">
                <a:cs typeface="Times New Roman" pitchFamily="18" charset="0"/>
              </a:rPr>
              <a:t>mental framework, worldviews</a:t>
            </a:r>
            <a:r>
              <a:rPr lang="pt-BR" altLang="pt-BR" sz="2100" smtClean="0">
                <a:cs typeface="Times New Roman" pitchFamily="18" charset="0"/>
              </a:rPr>
              <a:t>, ...)</a:t>
            </a:r>
          </a:p>
          <a:p>
            <a:pPr algn="r" eaLnBrk="1" hangingPunct="1">
              <a:lnSpc>
                <a:spcPct val="80000"/>
              </a:lnSpc>
              <a:buFontTx/>
              <a:buNone/>
            </a:pPr>
            <a:r>
              <a:rPr lang="pt-BR" altLang="pt-BR" sz="2000" b="1" i="1" smtClean="0">
                <a:cs typeface="Times New Roman" pitchFamily="18" charset="0"/>
              </a:rPr>
              <a:t>Smith (1989)</a:t>
            </a:r>
          </a:p>
        </p:txBody>
      </p:sp>
    </p:spTree>
    <p:extLst>
      <p:ext uri="{BB962C8B-B14F-4D97-AF65-F5344CB8AC3E}">
        <p14:creationId xmlns:p14="http://schemas.microsoft.com/office/powerpoint/2010/main" val="20244869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Espaço Reservado para Número de Slide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b="1" i="1">
                <a:solidFill>
                  <a:schemeClr val="tx2"/>
                </a:solidFill>
                <a:latin typeface="Times New Roman" pitchFamily="18" charset="0"/>
              </a:defRPr>
            </a:lvl1pPr>
            <a:lvl2pPr marL="742950" indent="-285750" eaLnBrk="0" hangingPunct="0">
              <a:defRPr sz="4000" b="1" i="1">
                <a:solidFill>
                  <a:schemeClr val="tx2"/>
                </a:solidFill>
                <a:latin typeface="Times New Roman" pitchFamily="18" charset="0"/>
              </a:defRPr>
            </a:lvl2pPr>
            <a:lvl3pPr marL="1143000" indent="-228600" eaLnBrk="0" hangingPunct="0">
              <a:defRPr sz="4000" b="1" i="1">
                <a:solidFill>
                  <a:schemeClr val="tx2"/>
                </a:solidFill>
                <a:latin typeface="Times New Roman" pitchFamily="18" charset="0"/>
              </a:defRPr>
            </a:lvl3pPr>
            <a:lvl4pPr marL="1600200" indent="-228600" eaLnBrk="0" hangingPunct="0">
              <a:defRPr sz="4000" b="1" i="1">
                <a:solidFill>
                  <a:schemeClr val="tx2"/>
                </a:solidFill>
                <a:latin typeface="Times New Roman" pitchFamily="18" charset="0"/>
              </a:defRPr>
            </a:lvl4pPr>
            <a:lvl5pPr marL="2057400" indent="-228600" eaLnBrk="0" hangingPunct="0">
              <a:defRPr sz="4000" b="1" i="1">
                <a:solidFill>
                  <a:schemeClr val="tx2"/>
                </a:solidFill>
                <a:latin typeface="Times New Roman" pitchFamily="18" charset="0"/>
              </a:defRPr>
            </a:lvl5pPr>
            <a:lvl6pPr marL="2514600" indent="-228600" algn="ctr" eaLnBrk="0" fontAlgn="base" hangingPunct="0">
              <a:spcBef>
                <a:spcPct val="0"/>
              </a:spcBef>
              <a:spcAft>
                <a:spcPct val="0"/>
              </a:spcAft>
              <a:defRPr sz="4000" b="1" i="1">
                <a:solidFill>
                  <a:schemeClr val="tx2"/>
                </a:solidFill>
                <a:latin typeface="Times New Roman" pitchFamily="18" charset="0"/>
              </a:defRPr>
            </a:lvl6pPr>
            <a:lvl7pPr marL="2971800" indent="-228600" algn="ctr" eaLnBrk="0" fontAlgn="base" hangingPunct="0">
              <a:spcBef>
                <a:spcPct val="0"/>
              </a:spcBef>
              <a:spcAft>
                <a:spcPct val="0"/>
              </a:spcAft>
              <a:defRPr sz="4000" b="1" i="1">
                <a:solidFill>
                  <a:schemeClr val="tx2"/>
                </a:solidFill>
                <a:latin typeface="Times New Roman" pitchFamily="18" charset="0"/>
              </a:defRPr>
            </a:lvl7pPr>
            <a:lvl8pPr marL="3429000" indent="-228600" algn="ctr" eaLnBrk="0" fontAlgn="base" hangingPunct="0">
              <a:spcBef>
                <a:spcPct val="0"/>
              </a:spcBef>
              <a:spcAft>
                <a:spcPct val="0"/>
              </a:spcAft>
              <a:defRPr sz="4000" b="1" i="1">
                <a:solidFill>
                  <a:schemeClr val="tx2"/>
                </a:solidFill>
                <a:latin typeface="Times New Roman" pitchFamily="18" charset="0"/>
              </a:defRPr>
            </a:lvl8pPr>
            <a:lvl9pPr marL="3886200" indent="-228600" algn="ctr" eaLnBrk="0" fontAlgn="base" hangingPunct="0">
              <a:spcBef>
                <a:spcPct val="0"/>
              </a:spcBef>
              <a:spcAft>
                <a:spcPct val="0"/>
              </a:spcAft>
              <a:defRPr sz="4000" b="1" i="1">
                <a:solidFill>
                  <a:schemeClr val="tx2"/>
                </a:solidFill>
                <a:latin typeface="Times New Roman" pitchFamily="18" charset="0"/>
              </a:defRPr>
            </a:lvl9pPr>
          </a:lstStyle>
          <a:p>
            <a:pPr eaLnBrk="1" hangingPunct="1"/>
            <a:fld id="{94692B5F-1F8A-411A-B0BF-E7455360BBD7}" type="slidenum">
              <a:rPr lang="pt-BR" altLang="pt-BR" sz="1400" b="0" i="0" smtClean="0">
                <a:solidFill>
                  <a:srgbClr val="000000"/>
                </a:solidFill>
              </a:rPr>
              <a:pPr eaLnBrk="1" hangingPunct="1"/>
              <a:t>12</a:t>
            </a:fld>
            <a:endParaRPr lang="pt-BR" altLang="pt-BR" sz="1400" b="0" i="0" smtClean="0">
              <a:solidFill>
                <a:srgbClr val="000000"/>
              </a:solidFill>
            </a:endParaRPr>
          </a:p>
        </p:txBody>
      </p:sp>
      <p:sp>
        <p:nvSpPr>
          <p:cNvPr id="11267" name="Rectangle 2"/>
          <p:cNvSpPr>
            <a:spLocks noGrp="1" noChangeArrowheads="1"/>
          </p:cNvSpPr>
          <p:nvPr>
            <p:ph type="title"/>
          </p:nvPr>
        </p:nvSpPr>
        <p:spPr>
          <a:xfrm>
            <a:off x="685800" y="209550"/>
            <a:ext cx="7772400" cy="1143000"/>
          </a:xfrm>
        </p:spPr>
        <p:txBody>
          <a:bodyPr/>
          <a:lstStyle/>
          <a:p>
            <a:pPr eaLnBrk="1" hangingPunct="1"/>
            <a:r>
              <a:rPr lang="pt-BR" altLang="pt-BR" sz="3600" b="1" i="1" smtClean="0"/>
              <a:t>Definição Mais Comum</a:t>
            </a:r>
          </a:p>
        </p:txBody>
      </p:sp>
      <p:sp>
        <p:nvSpPr>
          <p:cNvPr id="11268" name="Rectangle 3"/>
          <p:cNvSpPr>
            <a:spLocks noGrp="1" noChangeArrowheads="1"/>
          </p:cNvSpPr>
          <p:nvPr>
            <p:ph type="body" idx="1"/>
          </p:nvPr>
        </p:nvSpPr>
        <p:spPr>
          <a:xfrm>
            <a:off x="609600" y="1428750"/>
            <a:ext cx="7924800" cy="4114800"/>
          </a:xfrm>
        </p:spPr>
        <p:txBody>
          <a:bodyPr/>
          <a:lstStyle/>
          <a:p>
            <a:pPr eaLnBrk="1" hangingPunct="1"/>
            <a:r>
              <a:rPr lang="pt-BR" altLang="pt-BR" sz="2600" smtClean="0">
                <a:cs typeface="Times New Roman" pitchFamily="18" charset="0"/>
              </a:rPr>
              <a:t>Especificação de lacuna - comparar estados atuais e desejados </a:t>
            </a:r>
          </a:p>
          <a:p>
            <a:pPr eaLnBrk="1" hangingPunct="1"/>
            <a:r>
              <a:rPr lang="pt-BR" altLang="pt-BR" sz="2600" smtClean="0">
                <a:cs typeface="Times New Roman" pitchFamily="18" charset="0"/>
              </a:rPr>
              <a:t>Exemplo: “Vendas estão $150 mil abaixo do orçamento”</a:t>
            </a:r>
            <a:endParaRPr lang="en-US" altLang="pt-BR" sz="2600" smtClean="0">
              <a:cs typeface="Times New Roman" pitchFamily="18" charset="0"/>
            </a:endParaRPr>
          </a:p>
          <a:p>
            <a:pPr eaLnBrk="1" hangingPunct="1"/>
            <a:r>
              <a:rPr lang="pt-BR" altLang="pt-BR" sz="2600" smtClean="0">
                <a:cs typeface="Times New Roman" pitchFamily="18" charset="0"/>
              </a:rPr>
              <a:t>Observações:</a:t>
            </a:r>
          </a:p>
          <a:p>
            <a:pPr lvl="1" eaLnBrk="1" hangingPunct="1"/>
            <a:r>
              <a:rPr lang="pt-BR" altLang="pt-BR" sz="2200" smtClean="0">
                <a:cs typeface="Times New Roman" pitchFamily="18" charset="0"/>
              </a:rPr>
              <a:t>Estado desejado evolui e surge durante a resolução de problema</a:t>
            </a:r>
          </a:p>
          <a:p>
            <a:pPr lvl="1" eaLnBrk="1" hangingPunct="1"/>
            <a:r>
              <a:rPr lang="pt-BR" altLang="pt-BR" sz="2200" b="1" i="1" smtClean="0">
                <a:cs typeface="Times New Roman" pitchFamily="18" charset="0"/>
              </a:rPr>
              <a:t>A lacuna entre a realidade e a preferência é subjetiva, portanto a identificação de problema depende do decisor</a:t>
            </a:r>
          </a:p>
          <a:p>
            <a:pPr lvl="1" eaLnBrk="1" hangingPunct="1"/>
            <a:r>
              <a:rPr lang="pt-BR" altLang="pt-BR" sz="2200" smtClean="0"/>
              <a:t>Comum usar várias opções numa definição de problema</a:t>
            </a:r>
          </a:p>
        </p:txBody>
      </p:sp>
    </p:spTree>
    <p:extLst>
      <p:ext uri="{BB962C8B-B14F-4D97-AF65-F5344CB8AC3E}">
        <p14:creationId xmlns:p14="http://schemas.microsoft.com/office/powerpoint/2010/main" val="38093476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Espaço Reservado para Número de Slide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b="1" i="1">
                <a:solidFill>
                  <a:schemeClr val="tx2"/>
                </a:solidFill>
                <a:latin typeface="Times New Roman" pitchFamily="18" charset="0"/>
              </a:defRPr>
            </a:lvl1pPr>
            <a:lvl2pPr marL="742950" indent="-285750" eaLnBrk="0" hangingPunct="0">
              <a:defRPr sz="4000" b="1" i="1">
                <a:solidFill>
                  <a:schemeClr val="tx2"/>
                </a:solidFill>
                <a:latin typeface="Times New Roman" pitchFamily="18" charset="0"/>
              </a:defRPr>
            </a:lvl2pPr>
            <a:lvl3pPr marL="1143000" indent="-228600" eaLnBrk="0" hangingPunct="0">
              <a:defRPr sz="4000" b="1" i="1">
                <a:solidFill>
                  <a:schemeClr val="tx2"/>
                </a:solidFill>
                <a:latin typeface="Times New Roman" pitchFamily="18" charset="0"/>
              </a:defRPr>
            </a:lvl3pPr>
            <a:lvl4pPr marL="1600200" indent="-228600" eaLnBrk="0" hangingPunct="0">
              <a:defRPr sz="4000" b="1" i="1">
                <a:solidFill>
                  <a:schemeClr val="tx2"/>
                </a:solidFill>
                <a:latin typeface="Times New Roman" pitchFamily="18" charset="0"/>
              </a:defRPr>
            </a:lvl4pPr>
            <a:lvl5pPr marL="2057400" indent="-228600" eaLnBrk="0" hangingPunct="0">
              <a:defRPr sz="4000" b="1" i="1">
                <a:solidFill>
                  <a:schemeClr val="tx2"/>
                </a:solidFill>
                <a:latin typeface="Times New Roman" pitchFamily="18" charset="0"/>
              </a:defRPr>
            </a:lvl5pPr>
            <a:lvl6pPr marL="2514600" indent="-228600" algn="ctr" eaLnBrk="0" fontAlgn="base" hangingPunct="0">
              <a:spcBef>
                <a:spcPct val="0"/>
              </a:spcBef>
              <a:spcAft>
                <a:spcPct val="0"/>
              </a:spcAft>
              <a:defRPr sz="4000" b="1" i="1">
                <a:solidFill>
                  <a:schemeClr val="tx2"/>
                </a:solidFill>
                <a:latin typeface="Times New Roman" pitchFamily="18" charset="0"/>
              </a:defRPr>
            </a:lvl6pPr>
            <a:lvl7pPr marL="2971800" indent="-228600" algn="ctr" eaLnBrk="0" fontAlgn="base" hangingPunct="0">
              <a:spcBef>
                <a:spcPct val="0"/>
              </a:spcBef>
              <a:spcAft>
                <a:spcPct val="0"/>
              </a:spcAft>
              <a:defRPr sz="4000" b="1" i="1">
                <a:solidFill>
                  <a:schemeClr val="tx2"/>
                </a:solidFill>
                <a:latin typeface="Times New Roman" pitchFamily="18" charset="0"/>
              </a:defRPr>
            </a:lvl7pPr>
            <a:lvl8pPr marL="3429000" indent="-228600" algn="ctr" eaLnBrk="0" fontAlgn="base" hangingPunct="0">
              <a:spcBef>
                <a:spcPct val="0"/>
              </a:spcBef>
              <a:spcAft>
                <a:spcPct val="0"/>
              </a:spcAft>
              <a:defRPr sz="4000" b="1" i="1">
                <a:solidFill>
                  <a:schemeClr val="tx2"/>
                </a:solidFill>
                <a:latin typeface="Times New Roman" pitchFamily="18" charset="0"/>
              </a:defRPr>
            </a:lvl8pPr>
            <a:lvl9pPr marL="3886200" indent="-228600" algn="ctr" eaLnBrk="0" fontAlgn="base" hangingPunct="0">
              <a:spcBef>
                <a:spcPct val="0"/>
              </a:spcBef>
              <a:spcAft>
                <a:spcPct val="0"/>
              </a:spcAft>
              <a:defRPr sz="4000" b="1" i="1">
                <a:solidFill>
                  <a:schemeClr val="tx2"/>
                </a:solidFill>
                <a:latin typeface="Times New Roman" pitchFamily="18" charset="0"/>
              </a:defRPr>
            </a:lvl9pPr>
          </a:lstStyle>
          <a:p>
            <a:pPr eaLnBrk="1" hangingPunct="1"/>
            <a:fld id="{30BBD12C-36FA-4935-99F9-18C2ACE2066D}" type="slidenum">
              <a:rPr lang="pt-BR" altLang="pt-BR" sz="1400" b="0" i="0" smtClean="0">
                <a:solidFill>
                  <a:srgbClr val="000000"/>
                </a:solidFill>
              </a:rPr>
              <a:pPr eaLnBrk="1" hangingPunct="1"/>
              <a:t>13</a:t>
            </a:fld>
            <a:endParaRPr lang="pt-BR" altLang="pt-BR" sz="1400" b="0" i="0" smtClean="0">
              <a:solidFill>
                <a:srgbClr val="000000"/>
              </a:solidFill>
            </a:endParaRPr>
          </a:p>
        </p:txBody>
      </p:sp>
      <p:pic>
        <p:nvPicPr>
          <p:cNvPr id="12291"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543050"/>
            <a:ext cx="7315200" cy="461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7"/>
          <p:cNvSpPr>
            <a:spLocks noGrp="1" noChangeArrowheads="1"/>
          </p:cNvSpPr>
          <p:nvPr>
            <p:ph type="title"/>
          </p:nvPr>
        </p:nvSpPr>
        <p:spPr>
          <a:xfrm>
            <a:off x="685800" y="323850"/>
            <a:ext cx="7772400" cy="895350"/>
          </a:xfrm>
        </p:spPr>
        <p:txBody>
          <a:bodyPr/>
          <a:lstStyle/>
          <a:p>
            <a:pPr eaLnBrk="1" hangingPunct="1"/>
            <a:r>
              <a:rPr lang="pt-BR" altLang="pt-BR" sz="3600" b="1" i="1" dirty="0" smtClean="0"/>
              <a:t>Frame – </a:t>
            </a:r>
            <a:r>
              <a:rPr lang="pt-BR" altLang="pt-BR" sz="3600" b="1" i="1" dirty="0" err="1" smtClean="0"/>
              <a:t>Decision</a:t>
            </a:r>
            <a:r>
              <a:rPr lang="pt-BR" altLang="pt-BR" sz="3600" b="1" i="1" dirty="0" smtClean="0"/>
              <a:t> </a:t>
            </a:r>
            <a:r>
              <a:rPr lang="pt-BR" altLang="pt-BR" sz="3600" b="1" i="1" dirty="0" err="1" smtClean="0"/>
              <a:t>Basis</a:t>
            </a:r>
            <a:r>
              <a:rPr lang="pt-BR" altLang="pt-BR" sz="3600" b="1" i="1" dirty="0" smtClean="0"/>
              <a:t> </a:t>
            </a:r>
            <a:br>
              <a:rPr lang="pt-BR" altLang="pt-BR" sz="3600" b="1" i="1" dirty="0" smtClean="0"/>
            </a:br>
            <a:r>
              <a:rPr lang="pt-BR" altLang="pt-BR" sz="2000" dirty="0" smtClean="0"/>
              <a:t>Howard, R. </a:t>
            </a:r>
            <a:r>
              <a:rPr lang="pt-BR" altLang="pt-BR" sz="2000" dirty="0" err="1" smtClean="0"/>
              <a:t>Decision</a:t>
            </a:r>
            <a:r>
              <a:rPr lang="pt-BR" altLang="pt-BR" sz="2000" dirty="0" smtClean="0"/>
              <a:t> </a:t>
            </a:r>
            <a:r>
              <a:rPr lang="pt-BR" altLang="pt-BR" sz="2000" dirty="0" err="1" smtClean="0"/>
              <a:t>Analysis</a:t>
            </a:r>
            <a:r>
              <a:rPr lang="pt-BR" altLang="pt-BR" sz="2000" dirty="0" smtClean="0"/>
              <a:t> </a:t>
            </a:r>
            <a:r>
              <a:rPr lang="pt-BR" altLang="pt-BR" sz="2000" dirty="0" err="1" smtClean="0"/>
              <a:t>and</a:t>
            </a:r>
            <a:r>
              <a:rPr lang="pt-BR" altLang="pt-BR" sz="2000" dirty="0" smtClean="0"/>
              <a:t> Law, </a:t>
            </a:r>
            <a:br>
              <a:rPr lang="pt-BR" altLang="pt-BR" sz="2000" dirty="0" smtClean="0"/>
            </a:br>
            <a:r>
              <a:rPr lang="pt-BR" altLang="pt-BR" sz="2000" dirty="0" smtClean="0"/>
              <a:t>Cardozo Law </a:t>
            </a:r>
            <a:r>
              <a:rPr lang="pt-BR" altLang="pt-BR" sz="2000" dirty="0" err="1" smtClean="0"/>
              <a:t>Review</a:t>
            </a:r>
            <a:r>
              <a:rPr lang="pt-BR" altLang="pt-BR" sz="2000" dirty="0" smtClean="0"/>
              <a:t>, v.22:1596, 2002</a:t>
            </a:r>
            <a:endParaRPr lang="pt-BR" altLang="pt-BR" sz="2000" dirty="0" smtClean="0"/>
          </a:p>
        </p:txBody>
      </p:sp>
    </p:spTree>
    <p:extLst>
      <p:ext uri="{BB962C8B-B14F-4D97-AF65-F5344CB8AC3E}">
        <p14:creationId xmlns:p14="http://schemas.microsoft.com/office/powerpoint/2010/main" val="41835289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Espaço Reservado para Número de Slide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b="1" i="1">
                <a:solidFill>
                  <a:schemeClr val="tx2"/>
                </a:solidFill>
                <a:latin typeface="Times New Roman" pitchFamily="18" charset="0"/>
              </a:defRPr>
            </a:lvl1pPr>
            <a:lvl2pPr marL="742950" indent="-285750" eaLnBrk="0" hangingPunct="0">
              <a:defRPr sz="4000" b="1" i="1">
                <a:solidFill>
                  <a:schemeClr val="tx2"/>
                </a:solidFill>
                <a:latin typeface="Times New Roman" pitchFamily="18" charset="0"/>
              </a:defRPr>
            </a:lvl2pPr>
            <a:lvl3pPr marL="1143000" indent="-228600" eaLnBrk="0" hangingPunct="0">
              <a:defRPr sz="4000" b="1" i="1">
                <a:solidFill>
                  <a:schemeClr val="tx2"/>
                </a:solidFill>
                <a:latin typeface="Times New Roman" pitchFamily="18" charset="0"/>
              </a:defRPr>
            </a:lvl3pPr>
            <a:lvl4pPr marL="1600200" indent="-228600" eaLnBrk="0" hangingPunct="0">
              <a:defRPr sz="4000" b="1" i="1">
                <a:solidFill>
                  <a:schemeClr val="tx2"/>
                </a:solidFill>
                <a:latin typeface="Times New Roman" pitchFamily="18" charset="0"/>
              </a:defRPr>
            </a:lvl4pPr>
            <a:lvl5pPr marL="2057400" indent="-228600" eaLnBrk="0" hangingPunct="0">
              <a:defRPr sz="4000" b="1" i="1">
                <a:solidFill>
                  <a:schemeClr val="tx2"/>
                </a:solidFill>
                <a:latin typeface="Times New Roman" pitchFamily="18" charset="0"/>
              </a:defRPr>
            </a:lvl5pPr>
            <a:lvl6pPr marL="2514600" indent="-228600" algn="ctr" eaLnBrk="0" fontAlgn="base" hangingPunct="0">
              <a:spcBef>
                <a:spcPct val="0"/>
              </a:spcBef>
              <a:spcAft>
                <a:spcPct val="0"/>
              </a:spcAft>
              <a:defRPr sz="4000" b="1" i="1">
                <a:solidFill>
                  <a:schemeClr val="tx2"/>
                </a:solidFill>
                <a:latin typeface="Times New Roman" pitchFamily="18" charset="0"/>
              </a:defRPr>
            </a:lvl6pPr>
            <a:lvl7pPr marL="2971800" indent="-228600" algn="ctr" eaLnBrk="0" fontAlgn="base" hangingPunct="0">
              <a:spcBef>
                <a:spcPct val="0"/>
              </a:spcBef>
              <a:spcAft>
                <a:spcPct val="0"/>
              </a:spcAft>
              <a:defRPr sz="4000" b="1" i="1">
                <a:solidFill>
                  <a:schemeClr val="tx2"/>
                </a:solidFill>
                <a:latin typeface="Times New Roman" pitchFamily="18" charset="0"/>
              </a:defRPr>
            </a:lvl7pPr>
            <a:lvl8pPr marL="3429000" indent="-228600" algn="ctr" eaLnBrk="0" fontAlgn="base" hangingPunct="0">
              <a:spcBef>
                <a:spcPct val="0"/>
              </a:spcBef>
              <a:spcAft>
                <a:spcPct val="0"/>
              </a:spcAft>
              <a:defRPr sz="4000" b="1" i="1">
                <a:solidFill>
                  <a:schemeClr val="tx2"/>
                </a:solidFill>
                <a:latin typeface="Times New Roman" pitchFamily="18" charset="0"/>
              </a:defRPr>
            </a:lvl8pPr>
            <a:lvl9pPr marL="3886200" indent="-228600" algn="ctr" eaLnBrk="0" fontAlgn="base" hangingPunct="0">
              <a:spcBef>
                <a:spcPct val="0"/>
              </a:spcBef>
              <a:spcAft>
                <a:spcPct val="0"/>
              </a:spcAft>
              <a:defRPr sz="4000" b="1" i="1">
                <a:solidFill>
                  <a:schemeClr val="tx2"/>
                </a:solidFill>
                <a:latin typeface="Times New Roman" pitchFamily="18" charset="0"/>
              </a:defRPr>
            </a:lvl9pPr>
          </a:lstStyle>
          <a:p>
            <a:pPr eaLnBrk="1" hangingPunct="1"/>
            <a:fld id="{3A558F38-1648-4174-B344-452FAAA95C23}" type="slidenum">
              <a:rPr lang="pt-BR" altLang="pt-BR" sz="1400" b="0" i="0" smtClean="0">
                <a:solidFill>
                  <a:srgbClr val="000000"/>
                </a:solidFill>
              </a:rPr>
              <a:pPr eaLnBrk="1" hangingPunct="1"/>
              <a:t>14</a:t>
            </a:fld>
            <a:endParaRPr lang="pt-BR" altLang="pt-BR" sz="1400" b="0" i="0" smtClean="0">
              <a:solidFill>
                <a:srgbClr val="000000"/>
              </a:solidFill>
            </a:endParaRPr>
          </a:p>
        </p:txBody>
      </p:sp>
      <p:sp>
        <p:nvSpPr>
          <p:cNvPr id="13315" name="Rectangle 2"/>
          <p:cNvSpPr>
            <a:spLocks noGrp="1" noChangeArrowheads="1"/>
          </p:cNvSpPr>
          <p:nvPr>
            <p:ph type="title"/>
          </p:nvPr>
        </p:nvSpPr>
        <p:spPr/>
        <p:txBody>
          <a:bodyPr/>
          <a:lstStyle/>
          <a:p>
            <a:pPr eaLnBrk="1" hangingPunct="1"/>
            <a:r>
              <a:rPr lang="pt-BR" altLang="pt-BR" sz="4000" b="1" i="1" smtClean="0"/>
              <a:t>Prescrição em Framing</a:t>
            </a:r>
          </a:p>
        </p:txBody>
      </p:sp>
      <p:sp>
        <p:nvSpPr>
          <p:cNvPr id="13316" name="Rectangle 3"/>
          <p:cNvSpPr>
            <a:spLocks noGrp="1" noChangeArrowheads="1"/>
          </p:cNvSpPr>
          <p:nvPr>
            <p:ph type="body" idx="1"/>
          </p:nvPr>
        </p:nvSpPr>
        <p:spPr>
          <a:xfrm>
            <a:off x="685800" y="1981200"/>
            <a:ext cx="7924800" cy="4114800"/>
          </a:xfrm>
        </p:spPr>
        <p:txBody>
          <a:bodyPr/>
          <a:lstStyle/>
          <a:p>
            <a:pPr eaLnBrk="1" hangingPunct="1">
              <a:lnSpc>
                <a:spcPct val="90000"/>
              </a:lnSpc>
            </a:pPr>
            <a:r>
              <a:rPr lang="en-US" altLang="pt-BR" sz="2400" smtClean="0">
                <a:cs typeface="Times New Roman" pitchFamily="18" charset="0"/>
              </a:rPr>
              <a:t>Pesquisas prescritivas, em definição de problema, procuram melhorar a maneira pela qual os administradores </a:t>
            </a:r>
            <a:r>
              <a:rPr lang="pt-BR" altLang="pt-BR" sz="2400" smtClean="0">
                <a:cs typeface="Times New Roman" pitchFamily="18" charset="0"/>
              </a:rPr>
              <a:t>conceituam seus problemas </a:t>
            </a:r>
          </a:p>
          <a:p>
            <a:pPr eaLnBrk="1" hangingPunct="1">
              <a:lnSpc>
                <a:spcPct val="90000"/>
              </a:lnSpc>
              <a:buFontTx/>
              <a:buNone/>
            </a:pPr>
            <a:r>
              <a:rPr lang="pt-BR" altLang="pt-BR" sz="2400" smtClean="0">
                <a:cs typeface="Times New Roman" pitchFamily="18" charset="0"/>
              </a:rPr>
              <a:t>	(</a:t>
            </a:r>
            <a:r>
              <a:rPr lang="pt-BR" altLang="pt-BR" sz="2400" b="1" i="1" smtClean="0">
                <a:cs typeface="Times New Roman" pitchFamily="18" charset="0"/>
              </a:rPr>
              <a:t>Smith, 1989)</a:t>
            </a:r>
          </a:p>
          <a:p>
            <a:pPr eaLnBrk="1" hangingPunct="1">
              <a:lnSpc>
                <a:spcPct val="90000"/>
              </a:lnSpc>
            </a:pPr>
            <a:r>
              <a:rPr lang="pt-BR" altLang="pt-BR" sz="2400" smtClean="0">
                <a:cs typeface="Times New Roman" pitchFamily="18" charset="0"/>
              </a:rPr>
              <a:t>Pesquisas recentes ainda usam experimentos com alunos de pós-graduação</a:t>
            </a:r>
          </a:p>
          <a:p>
            <a:pPr lvl="1" eaLnBrk="1" hangingPunct="1">
              <a:lnSpc>
                <a:spcPct val="90000"/>
              </a:lnSpc>
            </a:pPr>
            <a:r>
              <a:rPr lang="pt-BR" altLang="pt-BR" sz="2400" smtClean="0">
                <a:cs typeface="Times New Roman" pitchFamily="18" charset="0"/>
              </a:rPr>
              <a:t>Wright e Goodwin, Eliminating a framing bias ... , SMJ, 2002</a:t>
            </a:r>
          </a:p>
          <a:p>
            <a:pPr lvl="1" eaLnBrk="1" hangingPunct="1">
              <a:lnSpc>
                <a:spcPct val="90000"/>
              </a:lnSpc>
            </a:pPr>
            <a:r>
              <a:rPr lang="pt-BR" altLang="pt-BR" sz="2400" smtClean="0">
                <a:cs typeface="Times New Roman" pitchFamily="18" charset="0"/>
              </a:rPr>
              <a:t>Hodgkinson et al, Breaking the frame: an analysis of strategic cognition and decision making under uncertainty, SMJ, 1999 </a:t>
            </a:r>
          </a:p>
        </p:txBody>
      </p:sp>
    </p:spTree>
    <p:extLst>
      <p:ext uri="{BB962C8B-B14F-4D97-AF65-F5344CB8AC3E}">
        <p14:creationId xmlns:p14="http://schemas.microsoft.com/office/powerpoint/2010/main" val="4540364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95536" y="274638"/>
            <a:ext cx="8352928" cy="1138138"/>
          </a:xfrm>
        </p:spPr>
        <p:txBody>
          <a:bodyPr>
            <a:noAutofit/>
          </a:bodyPr>
          <a:lstStyle/>
          <a:p>
            <a:r>
              <a:rPr lang="pt-BR" sz="3200" b="1" i="1" dirty="0" err="1" smtClean="0"/>
              <a:t>Decision</a:t>
            </a:r>
            <a:r>
              <a:rPr lang="pt-BR" sz="3200" b="1" i="1" dirty="0" smtClean="0"/>
              <a:t> </a:t>
            </a:r>
            <a:r>
              <a:rPr lang="pt-BR" sz="3200" b="1" i="1" dirty="0" err="1" smtClean="0"/>
              <a:t>Analysis</a:t>
            </a:r>
            <a:r>
              <a:rPr lang="pt-BR" sz="3200" b="1" i="1" dirty="0" smtClean="0"/>
              <a:t>: a </a:t>
            </a:r>
            <a:r>
              <a:rPr lang="pt-BR" sz="3200" b="1" i="1" dirty="0" err="1" smtClean="0"/>
              <a:t>Personal</a:t>
            </a:r>
            <a:r>
              <a:rPr lang="pt-BR" sz="3200" b="1" i="1" dirty="0" smtClean="0"/>
              <a:t> </a:t>
            </a:r>
            <a:r>
              <a:rPr lang="pt-BR" sz="3200" b="1" i="1" dirty="0" err="1" smtClean="0"/>
              <a:t>Account</a:t>
            </a:r>
            <a:r>
              <a:rPr lang="pt-BR" sz="3200" b="1" i="1" dirty="0" smtClean="0"/>
              <a:t> </a:t>
            </a:r>
            <a:r>
              <a:rPr lang="pt-BR" sz="3200" b="1" i="1" dirty="0" err="1" smtClean="0"/>
              <a:t>of</a:t>
            </a:r>
            <a:r>
              <a:rPr lang="pt-BR" sz="3200" b="1" i="1" dirty="0" smtClean="0"/>
              <a:t> </a:t>
            </a:r>
            <a:r>
              <a:rPr lang="pt-BR" sz="3200" b="1" i="1" dirty="0" err="1" smtClean="0"/>
              <a:t>How</a:t>
            </a:r>
            <a:r>
              <a:rPr lang="pt-BR" sz="3200" b="1" i="1" dirty="0" smtClean="0"/>
              <a:t> it </a:t>
            </a:r>
            <a:r>
              <a:rPr lang="pt-BR" sz="3200" b="1" i="1" dirty="0" err="1" smtClean="0"/>
              <a:t>Got</a:t>
            </a:r>
            <a:r>
              <a:rPr lang="pt-BR" sz="3200" b="1" i="1" dirty="0" smtClean="0"/>
              <a:t> </a:t>
            </a:r>
            <a:r>
              <a:rPr lang="pt-BR" sz="3200" b="1" i="1" dirty="0" err="1" smtClean="0"/>
              <a:t>Started</a:t>
            </a:r>
            <a:r>
              <a:rPr lang="pt-BR" sz="3200" b="1" i="1" dirty="0" smtClean="0"/>
              <a:t> </a:t>
            </a:r>
            <a:r>
              <a:rPr lang="pt-BR" sz="3200" b="1" i="1" dirty="0" err="1" smtClean="0"/>
              <a:t>and</a:t>
            </a:r>
            <a:r>
              <a:rPr lang="pt-BR" sz="3200" b="1" i="1" dirty="0" smtClean="0"/>
              <a:t> </a:t>
            </a:r>
            <a:r>
              <a:rPr lang="pt-BR" sz="3200" b="1" i="1" dirty="0" err="1" smtClean="0"/>
              <a:t>Evolved</a:t>
            </a:r>
            <a:r>
              <a:rPr lang="pt-BR" sz="3200" b="1" i="1" dirty="0" smtClean="0"/>
              <a:t>, Howard </a:t>
            </a:r>
            <a:r>
              <a:rPr lang="pt-BR" sz="3200" b="1" i="1" dirty="0" err="1" smtClean="0"/>
              <a:t>Raiffa</a:t>
            </a:r>
            <a:r>
              <a:rPr lang="pt-BR" sz="3200" b="1" i="1" dirty="0" smtClean="0"/>
              <a:t> (2002)</a:t>
            </a:r>
            <a:endParaRPr lang="pt-BR" sz="3200" b="1" i="1" dirty="0"/>
          </a:p>
        </p:txBody>
      </p:sp>
      <p:sp>
        <p:nvSpPr>
          <p:cNvPr id="4" name="Espaço Reservado para Número de Slide 3"/>
          <p:cNvSpPr>
            <a:spLocks noGrp="1"/>
          </p:cNvSpPr>
          <p:nvPr>
            <p:ph type="sldNum" sz="quarter" idx="12"/>
          </p:nvPr>
        </p:nvSpPr>
        <p:spPr/>
        <p:txBody>
          <a:bodyPr/>
          <a:lstStyle/>
          <a:p>
            <a:fld id="{C05338BD-4F01-49E2-A587-D048B81019CB}" type="slidenum">
              <a:rPr lang="pt-BR" smtClean="0">
                <a:solidFill>
                  <a:prstClr val="black">
                    <a:tint val="75000"/>
                  </a:prstClr>
                </a:solidFill>
              </a:rPr>
              <a:pPr/>
              <a:t>15</a:t>
            </a:fld>
            <a:endParaRPr lang="pt-BR">
              <a:solidFill>
                <a:prstClr val="black">
                  <a:tint val="75000"/>
                </a:prstClr>
              </a:solidFill>
            </a:endParaRPr>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0563" y="1652077"/>
            <a:ext cx="7762875" cy="300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56913" y="4790762"/>
            <a:ext cx="7629525" cy="1057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tângulo 4"/>
          <p:cNvSpPr/>
          <p:nvPr/>
        </p:nvSpPr>
        <p:spPr>
          <a:xfrm>
            <a:off x="744881" y="2264288"/>
            <a:ext cx="5915351" cy="360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prstClr val="white"/>
              </a:solidFill>
            </a:endParaRPr>
          </a:p>
        </p:txBody>
      </p:sp>
      <p:cxnSp>
        <p:nvCxnSpPr>
          <p:cNvPr id="13" name="Conector reto 12"/>
          <p:cNvCxnSpPr/>
          <p:nvPr/>
        </p:nvCxnSpPr>
        <p:spPr>
          <a:xfrm>
            <a:off x="4566473" y="3438469"/>
            <a:ext cx="381642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7" name="Conector reto 16"/>
          <p:cNvCxnSpPr/>
          <p:nvPr/>
        </p:nvCxnSpPr>
        <p:spPr>
          <a:xfrm>
            <a:off x="2520495" y="4212867"/>
            <a:ext cx="5750849"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8" name="Conector reto 17"/>
          <p:cNvCxnSpPr/>
          <p:nvPr/>
        </p:nvCxnSpPr>
        <p:spPr>
          <a:xfrm>
            <a:off x="855793" y="3807562"/>
            <a:ext cx="5516407"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 name="Conector reto 5"/>
          <p:cNvCxnSpPr/>
          <p:nvPr/>
        </p:nvCxnSpPr>
        <p:spPr>
          <a:xfrm>
            <a:off x="1835696" y="4576121"/>
            <a:ext cx="4392488"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Conector reto 13"/>
          <p:cNvCxnSpPr/>
          <p:nvPr/>
        </p:nvCxnSpPr>
        <p:spPr>
          <a:xfrm>
            <a:off x="1955648" y="5075299"/>
            <a:ext cx="4248472"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Conector reto 14"/>
          <p:cNvCxnSpPr/>
          <p:nvPr/>
        </p:nvCxnSpPr>
        <p:spPr>
          <a:xfrm>
            <a:off x="834379" y="5449614"/>
            <a:ext cx="2297461"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Conector reto 19"/>
          <p:cNvCxnSpPr/>
          <p:nvPr/>
        </p:nvCxnSpPr>
        <p:spPr>
          <a:xfrm>
            <a:off x="7596336" y="5111511"/>
            <a:ext cx="675008"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CaixaDeTexto 2"/>
          <p:cNvSpPr txBox="1"/>
          <p:nvPr/>
        </p:nvSpPr>
        <p:spPr>
          <a:xfrm>
            <a:off x="563617" y="5997224"/>
            <a:ext cx="7913886" cy="584775"/>
          </a:xfrm>
          <a:prstGeom prst="rect">
            <a:avLst/>
          </a:prstGeom>
          <a:noFill/>
        </p:spPr>
        <p:txBody>
          <a:bodyPr wrap="square" rtlCol="0">
            <a:spAutoFit/>
          </a:bodyPr>
          <a:lstStyle/>
          <a:p>
            <a:pPr algn="r"/>
            <a:r>
              <a:rPr lang="pt-BR" sz="1600" dirty="0" err="1" smtClean="0">
                <a:solidFill>
                  <a:prstClr val="black"/>
                </a:solidFill>
              </a:rPr>
              <a:t>Raiffa</a:t>
            </a:r>
            <a:r>
              <a:rPr lang="pt-BR" sz="1600" dirty="0" smtClean="0">
                <a:solidFill>
                  <a:prstClr val="black"/>
                </a:solidFill>
              </a:rPr>
              <a:t>, </a:t>
            </a:r>
            <a:r>
              <a:rPr lang="pt-BR" sz="1600" dirty="0" err="1" smtClean="0">
                <a:solidFill>
                  <a:prstClr val="black"/>
                </a:solidFill>
              </a:rPr>
              <a:t>Decision</a:t>
            </a:r>
            <a:r>
              <a:rPr lang="pt-BR" sz="1600" dirty="0" smtClean="0">
                <a:solidFill>
                  <a:prstClr val="black"/>
                </a:solidFill>
              </a:rPr>
              <a:t> </a:t>
            </a:r>
            <a:r>
              <a:rPr lang="pt-BR" sz="1600" dirty="0" err="1" smtClean="0">
                <a:solidFill>
                  <a:prstClr val="black"/>
                </a:solidFill>
              </a:rPr>
              <a:t>analysis</a:t>
            </a:r>
            <a:r>
              <a:rPr lang="pt-BR" sz="1600" dirty="0" smtClean="0">
                <a:solidFill>
                  <a:prstClr val="black"/>
                </a:solidFill>
              </a:rPr>
              <a:t>: a </a:t>
            </a:r>
            <a:r>
              <a:rPr lang="pt-BR" sz="1600" dirty="0" err="1" smtClean="0">
                <a:solidFill>
                  <a:prstClr val="black"/>
                </a:solidFill>
              </a:rPr>
              <a:t>personal</a:t>
            </a:r>
            <a:r>
              <a:rPr lang="pt-BR" sz="1600" dirty="0" smtClean="0">
                <a:solidFill>
                  <a:prstClr val="black"/>
                </a:solidFill>
              </a:rPr>
              <a:t> </a:t>
            </a:r>
            <a:r>
              <a:rPr lang="pt-BR" sz="1600" dirty="0" err="1" smtClean="0">
                <a:solidFill>
                  <a:prstClr val="black"/>
                </a:solidFill>
              </a:rPr>
              <a:t>account</a:t>
            </a:r>
            <a:r>
              <a:rPr lang="pt-BR" sz="1600" dirty="0" smtClean="0">
                <a:solidFill>
                  <a:prstClr val="black"/>
                </a:solidFill>
              </a:rPr>
              <a:t> </a:t>
            </a:r>
            <a:r>
              <a:rPr lang="pt-BR" sz="1600" dirty="0" err="1" smtClean="0">
                <a:solidFill>
                  <a:prstClr val="black"/>
                </a:solidFill>
              </a:rPr>
              <a:t>of</a:t>
            </a:r>
            <a:r>
              <a:rPr lang="pt-BR" sz="1600" dirty="0" smtClean="0">
                <a:solidFill>
                  <a:prstClr val="black"/>
                </a:solidFill>
              </a:rPr>
              <a:t> </a:t>
            </a:r>
            <a:r>
              <a:rPr lang="pt-BR" sz="1600" dirty="0" err="1" smtClean="0">
                <a:solidFill>
                  <a:prstClr val="black"/>
                </a:solidFill>
              </a:rPr>
              <a:t>how</a:t>
            </a:r>
            <a:r>
              <a:rPr lang="pt-BR" sz="1600" dirty="0" smtClean="0">
                <a:solidFill>
                  <a:prstClr val="black"/>
                </a:solidFill>
              </a:rPr>
              <a:t> it </a:t>
            </a:r>
            <a:r>
              <a:rPr lang="pt-BR" sz="1600" dirty="0" err="1" smtClean="0">
                <a:solidFill>
                  <a:prstClr val="black"/>
                </a:solidFill>
              </a:rPr>
              <a:t>got</a:t>
            </a:r>
            <a:r>
              <a:rPr lang="pt-BR" sz="1600" dirty="0" smtClean="0">
                <a:solidFill>
                  <a:prstClr val="black"/>
                </a:solidFill>
              </a:rPr>
              <a:t> </a:t>
            </a:r>
            <a:r>
              <a:rPr lang="pt-BR" sz="1600" dirty="0" err="1" smtClean="0">
                <a:solidFill>
                  <a:prstClr val="black"/>
                </a:solidFill>
              </a:rPr>
              <a:t>started</a:t>
            </a:r>
            <a:r>
              <a:rPr lang="pt-BR" sz="1600" dirty="0" smtClean="0">
                <a:solidFill>
                  <a:prstClr val="black"/>
                </a:solidFill>
              </a:rPr>
              <a:t> </a:t>
            </a:r>
            <a:r>
              <a:rPr lang="pt-BR" sz="1600" dirty="0" err="1" smtClean="0">
                <a:solidFill>
                  <a:prstClr val="black"/>
                </a:solidFill>
              </a:rPr>
              <a:t>and</a:t>
            </a:r>
            <a:r>
              <a:rPr lang="pt-BR" sz="1600" dirty="0" smtClean="0">
                <a:solidFill>
                  <a:prstClr val="black"/>
                </a:solidFill>
              </a:rPr>
              <a:t> </a:t>
            </a:r>
            <a:r>
              <a:rPr lang="pt-BR" sz="1600" dirty="0" err="1" smtClean="0">
                <a:solidFill>
                  <a:prstClr val="black"/>
                </a:solidFill>
              </a:rPr>
              <a:t>evolved</a:t>
            </a:r>
            <a:r>
              <a:rPr lang="pt-BR" sz="1600" dirty="0" smtClean="0">
                <a:solidFill>
                  <a:prstClr val="black"/>
                </a:solidFill>
              </a:rPr>
              <a:t>, </a:t>
            </a:r>
            <a:r>
              <a:rPr lang="pt-BR" sz="1600" dirty="0" err="1" smtClean="0">
                <a:solidFill>
                  <a:prstClr val="black"/>
                </a:solidFill>
              </a:rPr>
              <a:t>Operations</a:t>
            </a:r>
            <a:r>
              <a:rPr lang="pt-BR" sz="1600" dirty="0" smtClean="0">
                <a:solidFill>
                  <a:prstClr val="black"/>
                </a:solidFill>
              </a:rPr>
              <a:t> </a:t>
            </a:r>
            <a:r>
              <a:rPr lang="pt-BR" sz="1600" dirty="0" err="1" smtClean="0">
                <a:solidFill>
                  <a:prstClr val="black"/>
                </a:solidFill>
              </a:rPr>
              <a:t>Research</a:t>
            </a:r>
            <a:r>
              <a:rPr lang="pt-BR" sz="1600" dirty="0" smtClean="0">
                <a:solidFill>
                  <a:prstClr val="black"/>
                </a:solidFill>
              </a:rPr>
              <a:t>, v. 50, n. 1, 2002</a:t>
            </a:r>
            <a:endParaRPr lang="pt-BR" sz="1600" dirty="0">
              <a:solidFill>
                <a:prstClr val="black"/>
              </a:solidFill>
            </a:endParaRPr>
          </a:p>
        </p:txBody>
      </p:sp>
    </p:spTree>
    <p:extLst>
      <p:ext uri="{BB962C8B-B14F-4D97-AF65-F5344CB8AC3E}">
        <p14:creationId xmlns:p14="http://schemas.microsoft.com/office/powerpoint/2010/main" val="24332268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994122"/>
          </a:xfrm>
        </p:spPr>
        <p:txBody>
          <a:bodyPr>
            <a:normAutofit/>
          </a:bodyPr>
          <a:lstStyle/>
          <a:p>
            <a:r>
              <a:rPr lang="pt-BR" sz="3600" b="1" i="1" dirty="0" smtClean="0"/>
              <a:t>Ralph L. </a:t>
            </a:r>
            <a:r>
              <a:rPr lang="pt-BR" sz="3600" b="1" i="1" dirty="0" err="1" smtClean="0"/>
              <a:t>Keeney</a:t>
            </a:r>
            <a:endParaRPr lang="pt-BR" sz="3600" b="1" i="1"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69371" y="1484784"/>
            <a:ext cx="1638933" cy="25311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9002" y="1484784"/>
            <a:ext cx="1587468" cy="25311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47758" y="1484784"/>
            <a:ext cx="1616730" cy="25311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1"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95936" y="1484784"/>
            <a:ext cx="1640199" cy="25311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CaixaDeTexto 2"/>
          <p:cNvSpPr txBox="1"/>
          <p:nvPr/>
        </p:nvSpPr>
        <p:spPr>
          <a:xfrm>
            <a:off x="2253522" y="4077072"/>
            <a:ext cx="6840758" cy="369332"/>
          </a:xfrm>
          <a:prstGeom prst="rect">
            <a:avLst/>
          </a:prstGeom>
          <a:noFill/>
        </p:spPr>
        <p:txBody>
          <a:bodyPr wrap="square" rtlCol="0">
            <a:spAutoFit/>
          </a:bodyPr>
          <a:lstStyle/>
          <a:p>
            <a:r>
              <a:rPr lang="pt-BR" b="1" dirty="0" smtClean="0"/>
              <a:t>           1975                      1980                        1996                        1998   </a:t>
            </a:r>
            <a:endParaRPr lang="pt-BR" b="1" dirty="0"/>
          </a:p>
        </p:txBody>
      </p:sp>
      <p:pic>
        <p:nvPicPr>
          <p:cNvPr id="1032"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1520" y="1484784"/>
            <a:ext cx="1974313" cy="25311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3" name="Picture 9"/>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51520" y="4653136"/>
            <a:ext cx="7704856" cy="1795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4527652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ítulo 75"/>
          <p:cNvSpPr>
            <a:spLocks noGrp="1"/>
          </p:cNvSpPr>
          <p:nvPr>
            <p:ph type="title"/>
          </p:nvPr>
        </p:nvSpPr>
        <p:spPr>
          <a:xfrm>
            <a:off x="243840" y="214290"/>
            <a:ext cx="2857488" cy="819136"/>
          </a:xfrm>
        </p:spPr>
        <p:txBody>
          <a:bodyPr>
            <a:normAutofit fontScale="90000"/>
          </a:bodyPr>
          <a:lstStyle/>
          <a:p>
            <a:pPr algn="l"/>
            <a:r>
              <a:rPr lang="pt-BR" sz="2800" dirty="0" err="1" smtClean="0"/>
              <a:t>Advisee</a:t>
            </a:r>
            <a:r>
              <a:rPr lang="pt-BR" sz="2800" dirty="0" smtClean="0"/>
              <a:t> </a:t>
            </a:r>
            <a:r>
              <a:rPr lang="pt-BR" sz="2800" dirty="0" err="1" smtClean="0"/>
              <a:t>Tree</a:t>
            </a:r>
            <a:r>
              <a:rPr lang="pt-BR" sz="2800" dirty="0" smtClean="0"/>
              <a:t/>
            </a:r>
            <a:br>
              <a:rPr lang="pt-BR" sz="2800" dirty="0" smtClean="0"/>
            </a:br>
            <a:r>
              <a:rPr lang="pt-BR" sz="2800" dirty="0" smtClean="0"/>
              <a:t>do </a:t>
            </a:r>
            <a:r>
              <a:rPr lang="pt-BR" sz="2800" dirty="0" err="1" smtClean="0"/>
              <a:t>Bazerman</a:t>
            </a:r>
            <a:endParaRPr lang="pt-BR" sz="2800" dirty="0"/>
          </a:p>
        </p:txBody>
      </p:sp>
      <p:sp>
        <p:nvSpPr>
          <p:cNvPr id="3" name="Espaço Reservado para Data 2"/>
          <p:cNvSpPr>
            <a:spLocks noGrp="1"/>
          </p:cNvSpPr>
          <p:nvPr>
            <p:ph type="dt" sz="half" idx="10"/>
          </p:nvPr>
        </p:nvSpPr>
        <p:spPr/>
        <p:txBody>
          <a:bodyPr/>
          <a:lstStyle/>
          <a:p>
            <a:r>
              <a:rPr lang="pt-BR" smtClean="0"/>
              <a:t>FEA/USP  EAD-5853</a:t>
            </a:r>
            <a:endParaRPr lang="pt-BR"/>
          </a:p>
        </p:txBody>
      </p:sp>
      <p:sp>
        <p:nvSpPr>
          <p:cNvPr id="5" name="Espaço Reservado para Número de Slide 4"/>
          <p:cNvSpPr>
            <a:spLocks noGrp="1"/>
          </p:cNvSpPr>
          <p:nvPr>
            <p:ph type="sldNum" sz="quarter" idx="12"/>
          </p:nvPr>
        </p:nvSpPr>
        <p:spPr/>
        <p:txBody>
          <a:bodyPr/>
          <a:lstStyle/>
          <a:p>
            <a:fld id="{22E11B6C-B312-42FD-9828-0773893D09D6}" type="slidenum">
              <a:rPr lang="pt-BR" smtClean="0"/>
              <a:pPr/>
              <a:t>17</a:t>
            </a:fld>
            <a:endParaRPr lang="pt-BR"/>
          </a:p>
        </p:txBody>
      </p:sp>
      <p:grpSp>
        <p:nvGrpSpPr>
          <p:cNvPr id="49153" name="Group 1"/>
          <p:cNvGrpSpPr>
            <a:grpSpLocks/>
          </p:cNvGrpSpPr>
          <p:nvPr/>
        </p:nvGrpSpPr>
        <p:grpSpPr bwMode="auto">
          <a:xfrm>
            <a:off x="-3214742" y="285728"/>
            <a:ext cx="12001584" cy="8715436"/>
            <a:chOff x="6" y="-1699"/>
            <a:chExt cx="5238" cy="5305"/>
          </a:xfrm>
        </p:grpSpPr>
        <p:pic>
          <p:nvPicPr>
            <p:cNvPr id="49155" name="Picture 3" descr="Page-1"/>
            <p:cNvPicPr>
              <a:picLocks noChangeAspect="1" noChangeArrowheads="1"/>
            </p:cNvPicPr>
            <p:nvPr/>
          </p:nvPicPr>
          <p:blipFill>
            <a:blip r:embed="rId2" cstate="print"/>
            <a:srcRect/>
            <a:stretch>
              <a:fillRect/>
            </a:stretch>
          </p:blipFill>
          <p:spPr bwMode="auto">
            <a:xfrm>
              <a:off x="2520" y="-1699"/>
              <a:ext cx="2724" cy="3606"/>
            </a:xfrm>
            <a:prstGeom prst="rect">
              <a:avLst/>
            </a:prstGeom>
            <a:noFill/>
          </p:spPr>
        </p:pic>
        <p:sp>
          <p:nvSpPr>
            <p:cNvPr id="49219" name="Freeform 67">
              <a:hlinkClick r:id="rId3" tooltip="Max Bazerman"/>
              <a:hlinkHover r:id="rId4"/>
            </p:cNvPr>
            <p:cNvSpPr>
              <a:spLocks/>
            </p:cNvSpPr>
            <p:nvPr/>
          </p:nvSpPr>
          <p:spPr bwMode="auto">
            <a:xfrm>
              <a:off x="6" y="1110"/>
              <a:ext cx="450" cy="108"/>
            </a:xfrm>
            <a:custGeom>
              <a:avLst/>
              <a:gdLst/>
              <a:ahLst/>
              <a:cxnLst>
                <a:cxn ang="0">
                  <a:pos x="402" y="90"/>
                </a:cxn>
                <a:cxn ang="0">
                  <a:pos x="408" y="90"/>
                </a:cxn>
                <a:cxn ang="0">
                  <a:pos x="414" y="90"/>
                </a:cxn>
                <a:cxn ang="0">
                  <a:pos x="420" y="84"/>
                </a:cxn>
                <a:cxn ang="0">
                  <a:pos x="426" y="84"/>
                </a:cxn>
                <a:cxn ang="0">
                  <a:pos x="432" y="78"/>
                </a:cxn>
                <a:cxn ang="0">
                  <a:pos x="432" y="78"/>
                </a:cxn>
                <a:cxn ang="0">
                  <a:pos x="438" y="72"/>
                </a:cxn>
                <a:cxn ang="0">
                  <a:pos x="438" y="66"/>
                </a:cxn>
                <a:cxn ang="0">
                  <a:pos x="444" y="60"/>
                </a:cxn>
                <a:cxn ang="0">
                  <a:pos x="444" y="60"/>
                </a:cxn>
                <a:cxn ang="0">
                  <a:pos x="444" y="54"/>
                </a:cxn>
                <a:cxn ang="0">
                  <a:pos x="450" y="48"/>
                </a:cxn>
                <a:cxn ang="0">
                  <a:pos x="444" y="42"/>
                </a:cxn>
                <a:cxn ang="0">
                  <a:pos x="444" y="36"/>
                </a:cxn>
                <a:cxn ang="0">
                  <a:pos x="444" y="30"/>
                </a:cxn>
                <a:cxn ang="0">
                  <a:pos x="444" y="24"/>
                </a:cxn>
                <a:cxn ang="0">
                  <a:pos x="438" y="18"/>
                </a:cxn>
                <a:cxn ang="0">
                  <a:pos x="438" y="12"/>
                </a:cxn>
                <a:cxn ang="0">
                  <a:pos x="432" y="12"/>
                </a:cxn>
                <a:cxn ang="0">
                  <a:pos x="426" y="6"/>
                </a:cxn>
                <a:cxn ang="0">
                  <a:pos x="420" y="6"/>
                </a:cxn>
                <a:cxn ang="0">
                  <a:pos x="420" y="0"/>
                </a:cxn>
                <a:cxn ang="0">
                  <a:pos x="414" y="0"/>
                </a:cxn>
                <a:cxn ang="0">
                  <a:pos x="408" y="0"/>
                </a:cxn>
                <a:cxn ang="0">
                  <a:pos x="402" y="0"/>
                </a:cxn>
                <a:cxn ang="0">
                  <a:pos x="42" y="0"/>
                </a:cxn>
                <a:cxn ang="0">
                  <a:pos x="36" y="0"/>
                </a:cxn>
                <a:cxn ang="0">
                  <a:pos x="30" y="0"/>
                </a:cxn>
                <a:cxn ang="0">
                  <a:pos x="24" y="0"/>
                </a:cxn>
                <a:cxn ang="0">
                  <a:pos x="24" y="6"/>
                </a:cxn>
                <a:cxn ang="0">
                  <a:pos x="18" y="6"/>
                </a:cxn>
                <a:cxn ang="0">
                  <a:pos x="12" y="12"/>
                </a:cxn>
                <a:cxn ang="0">
                  <a:pos x="12" y="18"/>
                </a:cxn>
                <a:cxn ang="0">
                  <a:pos x="6" y="24"/>
                </a:cxn>
                <a:cxn ang="0">
                  <a:pos x="6" y="30"/>
                </a:cxn>
                <a:cxn ang="0">
                  <a:pos x="0" y="30"/>
                </a:cxn>
                <a:cxn ang="0">
                  <a:pos x="0" y="36"/>
                </a:cxn>
                <a:cxn ang="0">
                  <a:pos x="0" y="42"/>
                </a:cxn>
                <a:cxn ang="0">
                  <a:pos x="0" y="48"/>
                </a:cxn>
                <a:cxn ang="0">
                  <a:pos x="0" y="54"/>
                </a:cxn>
                <a:cxn ang="0">
                  <a:pos x="6" y="60"/>
                </a:cxn>
                <a:cxn ang="0">
                  <a:pos x="6" y="66"/>
                </a:cxn>
                <a:cxn ang="0">
                  <a:pos x="12" y="72"/>
                </a:cxn>
                <a:cxn ang="0">
                  <a:pos x="12" y="78"/>
                </a:cxn>
                <a:cxn ang="0">
                  <a:pos x="18" y="78"/>
                </a:cxn>
                <a:cxn ang="0">
                  <a:pos x="24" y="84"/>
                </a:cxn>
                <a:cxn ang="0">
                  <a:pos x="24" y="84"/>
                </a:cxn>
                <a:cxn ang="0">
                  <a:pos x="30" y="90"/>
                </a:cxn>
                <a:cxn ang="0">
                  <a:pos x="36" y="90"/>
                </a:cxn>
                <a:cxn ang="0">
                  <a:pos x="42" y="90"/>
                </a:cxn>
                <a:cxn ang="0">
                  <a:pos x="222" y="90"/>
                </a:cxn>
                <a:cxn ang="0">
                  <a:pos x="234" y="90"/>
                </a:cxn>
              </a:cxnLst>
              <a:rect l="0" t="0" r="r" b="b"/>
              <a:pathLst>
                <a:path w="450" h="108">
                  <a:moveTo>
                    <a:pt x="234" y="90"/>
                  </a:moveTo>
                  <a:lnTo>
                    <a:pt x="402" y="90"/>
                  </a:lnTo>
                  <a:lnTo>
                    <a:pt x="402" y="90"/>
                  </a:lnTo>
                  <a:lnTo>
                    <a:pt x="402" y="90"/>
                  </a:lnTo>
                  <a:lnTo>
                    <a:pt x="408" y="90"/>
                  </a:lnTo>
                  <a:lnTo>
                    <a:pt x="408" y="90"/>
                  </a:lnTo>
                  <a:lnTo>
                    <a:pt x="408" y="90"/>
                  </a:lnTo>
                  <a:lnTo>
                    <a:pt x="414" y="90"/>
                  </a:lnTo>
                  <a:lnTo>
                    <a:pt x="414" y="90"/>
                  </a:lnTo>
                  <a:lnTo>
                    <a:pt x="414" y="90"/>
                  </a:lnTo>
                  <a:lnTo>
                    <a:pt x="420" y="90"/>
                  </a:lnTo>
                  <a:lnTo>
                    <a:pt x="420" y="84"/>
                  </a:lnTo>
                  <a:lnTo>
                    <a:pt x="420" y="84"/>
                  </a:lnTo>
                  <a:lnTo>
                    <a:pt x="420" y="84"/>
                  </a:lnTo>
                  <a:lnTo>
                    <a:pt x="426" y="84"/>
                  </a:lnTo>
                  <a:lnTo>
                    <a:pt x="426" y="84"/>
                  </a:lnTo>
                  <a:lnTo>
                    <a:pt x="426" y="84"/>
                  </a:lnTo>
                  <a:lnTo>
                    <a:pt x="432" y="78"/>
                  </a:lnTo>
                  <a:lnTo>
                    <a:pt x="432" y="78"/>
                  </a:lnTo>
                  <a:lnTo>
                    <a:pt x="432" y="78"/>
                  </a:lnTo>
                  <a:lnTo>
                    <a:pt x="432" y="78"/>
                  </a:lnTo>
                  <a:lnTo>
                    <a:pt x="432" y="78"/>
                  </a:lnTo>
                  <a:lnTo>
                    <a:pt x="438" y="72"/>
                  </a:lnTo>
                  <a:lnTo>
                    <a:pt x="438" y="72"/>
                  </a:lnTo>
                  <a:lnTo>
                    <a:pt x="438" y="72"/>
                  </a:lnTo>
                  <a:lnTo>
                    <a:pt x="438" y="72"/>
                  </a:lnTo>
                  <a:lnTo>
                    <a:pt x="438" y="66"/>
                  </a:lnTo>
                  <a:lnTo>
                    <a:pt x="444" y="66"/>
                  </a:lnTo>
                  <a:lnTo>
                    <a:pt x="444" y="66"/>
                  </a:lnTo>
                  <a:lnTo>
                    <a:pt x="444" y="60"/>
                  </a:lnTo>
                  <a:lnTo>
                    <a:pt x="444" y="60"/>
                  </a:lnTo>
                  <a:lnTo>
                    <a:pt x="444" y="60"/>
                  </a:lnTo>
                  <a:lnTo>
                    <a:pt x="444" y="60"/>
                  </a:lnTo>
                  <a:lnTo>
                    <a:pt x="444" y="54"/>
                  </a:lnTo>
                  <a:lnTo>
                    <a:pt x="444" y="54"/>
                  </a:lnTo>
                  <a:lnTo>
                    <a:pt x="444" y="54"/>
                  </a:lnTo>
                  <a:lnTo>
                    <a:pt x="444" y="48"/>
                  </a:lnTo>
                  <a:lnTo>
                    <a:pt x="444" y="48"/>
                  </a:lnTo>
                  <a:lnTo>
                    <a:pt x="450" y="48"/>
                  </a:lnTo>
                  <a:lnTo>
                    <a:pt x="450" y="42"/>
                  </a:lnTo>
                  <a:lnTo>
                    <a:pt x="450" y="42"/>
                  </a:lnTo>
                  <a:lnTo>
                    <a:pt x="444" y="42"/>
                  </a:lnTo>
                  <a:lnTo>
                    <a:pt x="444" y="36"/>
                  </a:lnTo>
                  <a:lnTo>
                    <a:pt x="444" y="36"/>
                  </a:lnTo>
                  <a:lnTo>
                    <a:pt x="444" y="36"/>
                  </a:lnTo>
                  <a:lnTo>
                    <a:pt x="444" y="30"/>
                  </a:lnTo>
                  <a:lnTo>
                    <a:pt x="444" y="30"/>
                  </a:lnTo>
                  <a:lnTo>
                    <a:pt x="444" y="30"/>
                  </a:lnTo>
                  <a:lnTo>
                    <a:pt x="444" y="30"/>
                  </a:lnTo>
                  <a:lnTo>
                    <a:pt x="444" y="24"/>
                  </a:lnTo>
                  <a:lnTo>
                    <a:pt x="444" y="24"/>
                  </a:lnTo>
                  <a:lnTo>
                    <a:pt x="444" y="24"/>
                  </a:lnTo>
                  <a:lnTo>
                    <a:pt x="438" y="18"/>
                  </a:lnTo>
                  <a:lnTo>
                    <a:pt x="438" y="18"/>
                  </a:lnTo>
                  <a:lnTo>
                    <a:pt x="438" y="18"/>
                  </a:lnTo>
                  <a:lnTo>
                    <a:pt x="438" y="18"/>
                  </a:lnTo>
                  <a:lnTo>
                    <a:pt x="438" y="12"/>
                  </a:lnTo>
                  <a:lnTo>
                    <a:pt x="432" y="12"/>
                  </a:lnTo>
                  <a:lnTo>
                    <a:pt x="432" y="12"/>
                  </a:lnTo>
                  <a:lnTo>
                    <a:pt x="432" y="12"/>
                  </a:lnTo>
                  <a:lnTo>
                    <a:pt x="432" y="6"/>
                  </a:lnTo>
                  <a:lnTo>
                    <a:pt x="432" y="6"/>
                  </a:lnTo>
                  <a:lnTo>
                    <a:pt x="426" y="6"/>
                  </a:lnTo>
                  <a:lnTo>
                    <a:pt x="426" y="6"/>
                  </a:lnTo>
                  <a:lnTo>
                    <a:pt x="426" y="6"/>
                  </a:lnTo>
                  <a:lnTo>
                    <a:pt x="420" y="6"/>
                  </a:lnTo>
                  <a:lnTo>
                    <a:pt x="420" y="0"/>
                  </a:lnTo>
                  <a:lnTo>
                    <a:pt x="420" y="0"/>
                  </a:lnTo>
                  <a:lnTo>
                    <a:pt x="420" y="0"/>
                  </a:lnTo>
                  <a:lnTo>
                    <a:pt x="414" y="0"/>
                  </a:lnTo>
                  <a:lnTo>
                    <a:pt x="414" y="0"/>
                  </a:lnTo>
                  <a:lnTo>
                    <a:pt x="414" y="0"/>
                  </a:lnTo>
                  <a:lnTo>
                    <a:pt x="408" y="0"/>
                  </a:lnTo>
                  <a:lnTo>
                    <a:pt x="408" y="0"/>
                  </a:lnTo>
                  <a:lnTo>
                    <a:pt x="408" y="0"/>
                  </a:lnTo>
                  <a:lnTo>
                    <a:pt x="402" y="0"/>
                  </a:lnTo>
                  <a:lnTo>
                    <a:pt x="402" y="0"/>
                  </a:lnTo>
                  <a:lnTo>
                    <a:pt x="402" y="0"/>
                  </a:lnTo>
                  <a:lnTo>
                    <a:pt x="48" y="0"/>
                  </a:lnTo>
                  <a:lnTo>
                    <a:pt x="48" y="0"/>
                  </a:lnTo>
                  <a:lnTo>
                    <a:pt x="42" y="0"/>
                  </a:lnTo>
                  <a:lnTo>
                    <a:pt x="42" y="0"/>
                  </a:lnTo>
                  <a:lnTo>
                    <a:pt x="42" y="0"/>
                  </a:lnTo>
                  <a:lnTo>
                    <a:pt x="36" y="0"/>
                  </a:lnTo>
                  <a:lnTo>
                    <a:pt x="36" y="0"/>
                  </a:lnTo>
                  <a:lnTo>
                    <a:pt x="36" y="0"/>
                  </a:lnTo>
                  <a:lnTo>
                    <a:pt x="30" y="0"/>
                  </a:lnTo>
                  <a:lnTo>
                    <a:pt x="30" y="0"/>
                  </a:lnTo>
                  <a:lnTo>
                    <a:pt x="30" y="0"/>
                  </a:lnTo>
                  <a:lnTo>
                    <a:pt x="24" y="0"/>
                  </a:lnTo>
                  <a:lnTo>
                    <a:pt x="24" y="6"/>
                  </a:lnTo>
                  <a:lnTo>
                    <a:pt x="24" y="6"/>
                  </a:lnTo>
                  <a:lnTo>
                    <a:pt x="24" y="6"/>
                  </a:lnTo>
                  <a:lnTo>
                    <a:pt x="18" y="6"/>
                  </a:lnTo>
                  <a:lnTo>
                    <a:pt x="18" y="6"/>
                  </a:lnTo>
                  <a:lnTo>
                    <a:pt x="18" y="6"/>
                  </a:lnTo>
                  <a:lnTo>
                    <a:pt x="18" y="12"/>
                  </a:lnTo>
                  <a:lnTo>
                    <a:pt x="12" y="12"/>
                  </a:lnTo>
                  <a:lnTo>
                    <a:pt x="12" y="12"/>
                  </a:lnTo>
                  <a:lnTo>
                    <a:pt x="12" y="12"/>
                  </a:lnTo>
                  <a:lnTo>
                    <a:pt x="12" y="18"/>
                  </a:lnTo>
                  <a:lnTo>
                    <a:pt x="12" y="18"/>
                  </a:lnTo>
                  <a:lnTo>
                    <a:pt x="6" y="18"/>
                  </a:lnTo>
                  <a:lnTo>
                    <a:pt x="6" y="18"/>
                  </a:lnTo>
                  <a:lnTo>
                    <a:pt x="6" y="24"/>
                  </a:lnTo>
                  <a:lnTo>
                    <a:pt x="6" y="24"/>
                  </a:lnTo>
                  <a:lnTo>
                    <a:pt x="6" y="24"/>
                  </a:lnTo>
                  <a:lnTo>
                    <a:pt x="6" y="30"/>
                  </a:lnTo>
                  <a:lnTo>
                    <a:pt x="6" y="30"/>
                  </a:lnTo>
                  <a:lnTo>
                    <a:pt x="0" y="30"/>
                  </a:lnTo>
                  <a:lnTo>
                    <a:pt x="0" y="30"/>
                  </a:lnTo>
                  <a:lnTo>
                    <a:pt x="0" y="36"/>
                  </a:lnTo>
                  <a:lnTo>
                    <a:pt x="0" y="36"/>
                  </a:lnTo>
                  <a:lnTo>
                    <a:pt x="0" y="36"/>
                  </a:lnTo>
                  <a:lnTo>
                    <a:pt x="0" y="42"/>
                  </a:lnTo>
                  <a:lnTo>
                    <a:pt x="0" y="42"/>
                  </a:lnTo>
                  <a:lnTo>
                    <a:pt x="0" y="42"/>
                  </a:lnTo>
                  <a:lnTo>
                    <a:pt x="0" y="48"/>
                  </a:lnTo>
                  <a:lnTo>
                    <a:pt x="0" y="48"/>
                  </a:lnTo>
                  <a:lnTo>
                    <a:pt x="0" y="48"/>
                  </a:lnTo>
                  <a:lnTo>
                    <a:pt x="0" y="54"/>
                  </a:lnTo>
                  <a:lnTo>
                    <a:pt x="0" y="54"/>
                  </a:lnTo>
                  <a:lnTo>
                    <a:pt x="0" y="54"/>
                  </a:lnTo>
                  <a:lnTo>
                    <a:pt x="0" y="60"/>
                  </a:lnTo>
                  <a:lnTo>
                    <a:pt x="6" y="60"/>
                  </a:lnTo>
                  <a:lnTo>
                    <a:pt x="6" y="60"/>
                  </a:lnTo>
                  <a:lnTo>
                    <a:pt x="6" y="60"/>
                  </a:lnTo>
                  <a:lnTo>
                    <a:pt x="6" y="66"/>
                  </a:lnTo>
                  <a:lnTo>
                    <a:pt x="6" y="66"/>
                  </a:lnTo>
                  <a:lnTo>
                    <a:pt x="6" y="66"/>
                  </a:lnTo>
                  <a:lnTo>
                    <a:pt x="6" y="72"/>
                  </a:lnTo>
                  <a:lnTo>
                    <a:pt x="12" y="72"/>
                  </a:lnTo>
                  <a:lnTo>
                    <a:pt x="12" y="72"/>
                  </a:lnTo>
                  <a:lnTo>
                    <a:pt x="12" y="72"/>
                  </a:lnTo>
                  <a:lnTo>
                    <a:pt x="12" y="78"/>
                  </a:lnTo>
                  <a:lnTo>
                    <a:pt x="12" y="78"/>
                  </a:lnTo>
                  <a:lnTo>
                    <a:pt x="18" y="78"/>
                  </a:lnTo>
                  <a:lnTo>
                    <a:pt x="18" y="78"/>
                  </a:lnTo>
                  <a:lnTo>
                    <a:pt x="18" y="78"/>
                  </a:lnTo>
                  <a:lnTo>
                    <a:pt x="18" y="84"/>
                  </a:lnTo>
                  <a:lnTo>
                    <a:pt x="24" y="84"/>
                  </a:lnTo>
                  <a:lnTo>
                    <a:pt x="24" y="84"/>
                  </a:lnTo>
                  <a:lnTo>
                    <a:pt x="24" y="84"/>
                  </a:lnTo>
                  <a:lnTo>
                    <a:pt x="24" y="84"/>
                  </a:lnTo>
                  <a:lnTo>
                    <a:pt x="30" y="84"/>
                  </a:lnTo>
                  <a:lnTo>
                    <a:pt x="30" y="90"/>
                  </a:lnTo>
                  <a:lnTo>
                    <a:pt x="30" y="90"/>
                  </a:lnTo>
                  <a:lnTo>
                    <a:pt x="36" y="90"/>
                  </a:lnTo>
                  <a:lnTo>
                    <a:pt x="36" y="90"/>
                  </a:lnTo>
                  <a:lnTo>
                    <a:pt x="36" y="90"/>
                  </a:lnTo>
                  <a:lnTo>
                    <a:pt x="42" y="90"/>
                  </a:lnTo>
                  <a:lnTo>
                    <a:pt x="42" y="90"/>
                  </a:lnTo>
                  <a:lnTo>
                    <a:pt x="42" y="90"/>
                  </a:lnTo>
                  <a:lnTo>
                    <a:pt x="48" y="90"/>
                  </a:lnTo>
                  <a:lnTo>
                    <a:pt x="48" y="90"/>
                  </a:lnTo>
                  <a:lnTo>
                    <a:pt x="222" y="90"/>
                  </a:lnTo>
                  <a:lnTo>
                    <a:pt x="222" y="108"/>
                  </a:lnTo>
                  <a:lnTo>
                    <a:pt x="234" y="108"/>
                  </a:lnTo>
                  <a:lnTo>
                    <a:pt x="234" y="90"/>
                  </a:lnTo>
                  <a:close/>
                </a:path>
              </a:pathLst>
            </a:custGeom>
            <a:noFill/>
            <a:ln w="9525">
              <a:noFill/>
              <a:round/>
              <a:headEnd/>
              <a:tailEnd/>
            </a:ln>
            <a:effectLst/>
          </p:spPr>
          <p:txBody>
            <a:bodyPr vert="horz" wrap="square" lIns="91440" tIns="45720" rIns="91440" bIns="45720" numCol="1" anchor="t" anchorCtr="0" compatLnSpc="1">
              <a:prstTxWarp prst="textNoShape">
                <a:avLst/>
              </a:prstTxWarp>
            </a:bodyPr>
            <a:lstStyle/>
            <a:p>
              <a:endParaRPr lang="pt-BR"/>
            </a:p>
          </p:txBody>
        </p:sp>
        <p:sp>
          <p:nvSpPr>
            <p:cNvPr id="49218" name="Freeform 66">
              <a:hlinkClick r:id="rId5" tooltip="Sally Blount-Lyon"/>
              <a:hlinkHover r:id="rId6"/>
            </p:cNvPr>
            <p:cNvSpPr>
              <a:spLocks/>
            </p:cNvSpPr>
            <p:nvPr/>
          </p:nvSpPr>
          <p:spPr bwMode="auto">
            <a:xfrm>
              <a:off x="1608" y="1002"/>
              <a:ext cx="336" cy="108"/>
            </a:xfrm>
            <a:custGeom>
              <a:avLst/>
              <a:gdLst/>
              <a:ahLst/>
              <a:cxnLst>
                <a:cxn ang="0">
                  <a:pos x="300" y="78"/>
                </a:cxn>
                <a:cxn ang="0">
                  <a:pos x="300" y="78"/>
                </a:cxn>
                <a:cxn ang="0">
                  <a:pos x="306" y="78"/>
                </a:cxn>
                <a:cxn ang="0">
                  <a:pos x="312" y="78"/>
                </a:cxn>
                <a:cxn ang="0">
                  <a:pos x="318" y="72"/>
                </a:cxn>
                <a:cxn ang="0">
                  <a:pos x="318" y="72"/>
                </a:cxn>
                <a:cxn ang="0">
                  <a:pos x="324" y="66"/>
                </a:cxn>
                <a:cxn ang="0">
                  <a:pos x="330" y="60"/>
                </a:cxn>
                <a:cxn ang="0">
                  <a:pos x="330" y="54"/>
                </a:cxn>
                <a:cxn ang="0">
                  <a:pos x="330" y="54"/>
                </a:cxn>
                <a:cxn ang="0">
                  <a:pos x="336" y="48"/>
                </a:cxn>
                <a:cxn ang="0">
                  <a:pos x="336" y="42"/>
                </a:cxn>
                <a:cxn ang="0">
                  <a:pos x="336" y="36"/>
                </a:cxn>
                <a:cxn ang="0">
                  <a:pos x="336" y="30"/>
                </a:cxn>
                <a:cxn ang="0">
                  <a:pos x="330" y="24"/>
                </a:cxn>
                <a:cxn ang="0">
                  <a:pos x="330" y="24"/>
                </a:cxn>
                <a:cxn ang="0">
                  <a:pos x="324" y="18"/>
                </a:cxn>
                <a:cxn ang="0">
                  <a:pos x="324" y="12"/>
                </a:cxn>
                <a:cxn ang="0">
                  <a:pos x="318" y="12"/>
                </a:cxn>
                <a:cxn ang="0">
                  <a:pos x="318" y="6"/>
                </a:cxn>
                <a:cxn ang="0">
                  <a:pos x="312" y="6"/>
                </a:cxn>
                <a:cxn ang="0">
                  <a:pos x="306" y="0"/>
                </a:cxn>
                <a:cxn ang="0">
                  <a:pos x="300" y="0"/>
                </a:cxn>
                <a:cxn ang="0">
                  <a:pos x="294" y="0"/>
                </a:cxn>
                <a:cxn ang="0">
                  <a:pos x="36" y="0"/>
                </a:cxn>
                <a:cxn ang="0">
                  <a:pos x="30" y="0"/>
                </a:cxn>
                <a:cxn ang="0">
                  <a:pos x="24" y="6"/>
                </a:cxn>
                <a:cxn ang="0">
                  <a:pos x="18" y="6"/>
                </a:cxn>
                <a:cxn ang="0">
                  <a:pos x="18" y="6"/>
                </a:cxn>
                <a:cxn ang="0">
                  <a:pos x="12" y="12"/>
                </a:cxn>
                <a:cxn ang="0">
                  <a:pos x="6" y="18"/>
                </a:cxn>
                <a:cxn ang="0">
                  <a:pos x="6" y="18"/>
                </a:cxn>
                <a:cxn ang="0">
                  <a:pos x="0" y="24"/>
                </a:cxn>
                <a:cxn ang="0">
                  <a:pos x="0" y="30"/>
                </a:cxn>
                <a:cxn ang="0">
                  <a:pos x="0" y="36"/>
                </a:cxn>
                <a:cxn ang="0">
                  <a:pos x="0" y="42"/>
                </a:cxn>
                <a:cxn ang="0">
                  <a:pos x="0" y="48"/>
                </a:cxn>
                <a:cxn ang="0">
                  <a:pos x="0" y="48"/>
                </a:cxn>
                <a:cxn ang="0">
                  <a:pos x="0" y="54"/>
                </a:cxn>
                <a:cxn ang="0">
                  <a:pos x="6" y="60"/>
                </a:cxn>
                <a:cxn ang="0">
                  <a:pos x="6" y="66"/>
                </a:cxn>
                <a:cxn ang="0">
                  <a:pos x="12" y="66"/>
                </a:cxn>
                <a:cxn ang="0">
                  <a:pos x="18" y="72"/>
                </a:cxn>
                <a:cxn ang="0">
                  <a:pos x="18" y="72"/>
                </a:cxn>
                <a:cxn ang="0">
                  <a:pos x="24" y="78"/>
                </a:cxn>
                <a:cxn ang="0">
                  <a:pos x="30" y="78"/>
                </a:cxn>
                <a:cxn ang="0">
                  <a:pos x="36" y="78"/>
                </a:cxn>
                <a:cxn ang="0">
                  <a:pos x="168" y="78"/>
                </a:cxn>
                <a:cxn ang="0">
                  <a:pos x="180" y="78"/>
                </a:cxn>
              </a:cxnLst>
              <a:rect l="0" t="0" r="r" b="b"/>
              <a:pathLst>
                <a:path w="336" h="108">
                  <a:moveTo>
                    <a:pt x="180" y="78"/>
                  </a:moveTo>
                  <a:lnTo>
                    <a:pt x="294" y="78"/>
                  </a:lnTo>
                  <a:lnTo>
                    <a:pt x="300" y="78"/>
                  </a:lnTo>
                  <a:lnTo>
                    <a:pt x="300" y="78"/>
                  </a:lnTo>
                  <a:lnTo>
                    <a:pt x="300" y="78"/>
                  </a:lnTo>
                  <a:lnTo>
                    <a:pt x="300" y="78"/>
                  </a:lnTo>
                  <a:lnTo>
                    <a:pt x="306" y="78"/>
                  </a:lnTo>
                  <a:lnTo>
                    <a:pt x="306" y="78"/>
                  </a:lnTo>
                  <a:lnTo>
                    <a:pt x="306" y="78"/>
                  </a:lnTo>
                  <a:lnTo>
                    <a:pt x="312" y="78"/>
                  </a:lnTo>
                  <a:lnTo>
                    <a:pt x="312" y="78"/>
                  </a:lnTo>
                  <a:lnTo>
                    <a:pt x="312" y="78"/>
                  </a:lnTo>
                  <a:lnTo>
                    <a:pt x="312" y="72"/>
                  </a:lnTo>
                  <a:lnTo>
                    <a:pt x="318" y="72"/>
                  </a:lnTo>
                  <a:lnTo>
                    <a:pt x="318" y="72"/>
                  </a:lnTo>
                  <a:lnTo>
                    <a:pt x="318" y="72"/>
                  </a:lnTo>
                  <a:lnTo>
                    <a:pt x="318" y="72"/>
                  </a:lnTo>
                  <a:lnTo>
                    <a:pt x="318" y="72"/>
                  </a:lnTo>
                  <a:lnTo>
                    <a:pt x="324" y="66"/>
                  </a:lnTo>
                  <a:lnTo>
                    <a:pt x="324" y="66"/>
                  </a:lnTo>
                  <a:lnTo>
                    <a:pt x="324" y="66"/>
                  </a:lnTo>
                  <a:lnTo>
                    <a:pt x="324" y="66"/>
                  </a:lnTo>
                  <a:lnTo>
                    <a:pt x="324" y="60"/>
                  </a:lnTo>
                  <a:lnTo>
                    <a:pt x="330" y="60"/>
                  </a:lnTo>
                  <a:lnTo>
                    <a:pt x="330" y="60"/>
                  </a:lnTo>
                  <a:lnTo>
                    <a:pt x="330" y="60"/>
                  </a:lnTo>
                  <a:lnTo>
                    <a:pt x="330" y="54"/>
                  </a:lnTo>
                  <a:lnTo>
                    <a:pt x="330" y="54"/>
                  </a:lnTo>
                  <a:lnTo>
                    <a:pt x="330" y="54"/>
                  </a:lnTo>
                  <a:lnTo>
                    <a:pt x="330" y="54"/>
                  </a:lnTo>
                  <a:lnTo>
                    <a:pt x="330" y="48"/>
                  </a:lnTo>
                  <a:lnTo>
                    <a:pt x="336" y="48"/>
                  </a:lnTo>
                  <a:lnTo>
                    <a:pt x="336" y="48"/>
                  </a:lnTo>
                  <a:lnTo>
                    <a:pt x="336" y="48"/>
                  </a:lnTo>
                  <a:lnTo>
                    <a:pt x="336" y="42"/>
                  </a:lnTo>
                  <a:lnTo>
                    <a:pt x="336" y="42"/>
                  </a:lnTo>
                  <a:lnTo>
                    <a:pt x="336" y="42"/>
                  </a:lnTo>
                  <a:lnTo>
                    <a:pt x="336" y="36"/>
                  </a:lnTo>
                  <a:lnTo>
                    <a:pt x="336" y="36"/>
                  </a:lnTo>
                  <a:lnTo>
                    <a:pt x="336" y="36"/>
                  </a:lnTo>
                  <a:lnTo>
                    <a:pt x="336" y="36"/>
                  </a:lnTo>
                  <a:lnTo>
                    <a:pt x="336" y="30"/>
                  </a:lnTo>
                  <a:lnTo>
                    <a:pt x="330" y="30"/>
                  </a:lnTo>
                  <a:lnTo>
                    <a:pt x="330" y="30"/>
                  </a:lnTo>
                  <a:lnTo>
                    <a:pt x="330" y="24"/>
                  </a:lnTo>
                  <a:lnTo>
                    <a:pt x="330" y="24"/>
                  </a:lnTo>
                  <a:lnTo>
                    <a:pt x="330" y="24"/>
                  </a:lnTo>
                  <a:lnTo>
                    <a:pt x="330" y="24"/>
                  </a:lnTo>
                  <a:lnTo>
                    <a:pt x="330" y="18"/>
                  </a:lnTo>
                  <a:lnTo>
                    <a:pt x="330" y="18"/>
                  </a:lnTo>
                  <a:lnTo>
                    <a:pt x="324" y="18"/>
                  </a:lnTo>
                  <a:lnTo>
                    <a:pt x="324" y="18"/>
                  </a:lnTo>
                  <a:lnTo>
                    <a:pt x="324" y="12"/>
                  </a:lnTo>
                  <a:lnTo>
                    <a:pt x="324" y="12"/>
                  </a:lnTo>
                  <a:lnTo>
                    <a:pt x="324" y="12"/>
                  </a:lnTo>
                  <a:lnTo>
                    <a:pt x="318" y="12"/>
                  </a:lnTo>
                  <a:lnTo>
                    <a:pt x="318" y="12"/>
                  </a:lnTo>
                  <a:lnTo>
                    <a:pt x="318" y="6"/>
                  </a:lnTo>
                  <a:lnTo>
                    <a:pt x="318" y="6"/>
                  </a:lnTo>
                  <a:lnTo>
                    <a:pt x="318" y="6"/>
                  </a:lnTo>
                  <a:lnTo>
                    <a:pt x="312" y="6"/>
                  </a:lnTo>
                  <a:lnTo>
                    <a:pt x="312" y="6"/>
                  </a:lnTo>
                  <a:lnTo>
                    <a:pt x="312" y="6"/>
                  </a:lnTo>
                  <a:lnTo>
                    <a:pt x="312" y="6"/>
                  </a:lnTo>
                  <a:lnTo>
                    <a:pt x="306" y="6"/>
                  </a:lnTo>
                  <a:lnTo>
                    <a:pt x="306" y="0"/>
                  </a:lnTo>
                  <a:lnTo>
                    <a:pt x="306" y="0"/>
                  </a:lnTo>
                  <a:lnTo>
                    <a:pt x="300" y="0"/>
                  </a:lnTo>
                  <a:lnTo>
                    <a:pt x="300" y="0"/>
                  </a:lnTo>
                  <a:lnTo>
                    <a:pt x="300" y="0"/>
                  </a:lnTo>
                  <a:lnTo>
                    <a:pt x="300" y="0"/>
                  </a:lnTo>
                  <a:lnTo>
                    <a:pt x="294" y="0"/>
                  </a:lnTo>
                  <a:lnTo>
                    <a:pt x="36" y="0"/>
                  </a:lnTo>
                  <a:lnTo>
                    <a:pt x="36" y="0"/>
                  </a:lnTo>
                  <a:lnTo>
                    <a:pt x="36" y="0"/>
                  </a:lnTo>
                  <a:lnTo>
                    <a:pt x="30" y="0"/>
                  </a:lnTo>
                  <a:lnTo>
                    <a:pt x="30" y="0"/>
                  </a:lnTo>
                  <a:lnTo>
                    <a:pt x="30" y="0"/>
                  </a:lnTo>
                  <a:lnTo>
                    <a:pt x="30" y="0"/>
                  </a:lnTo>
                  <a:lnTo>
                    <a:pt x="24" y="6"/>
                  </a:lnTo>
                  <a:lnTo>
                    <a:pt x="24" y="6"/>
                  </a:lnTo>
                  <a:lnTo>
                    <a:pt x="24" y="6"/>
                  </a:lnTo>
                  <a:lnTo>
                    <a:pt x="24" y="6"/>
                  </a:lnTo>
                  <a:lnTo>
                    <a:pt x="18" y="6"/>
                  </a:lnTo>
                  <a:lnTo>
                    <a:pt x="18" y="6"/>
                  </a:lnTo>
                  <a:lnTo>
                    <a:pt x="18" y="6"/>
                  </a:lnTo>
                  <a:lnTo>
                    <a:pt x="18" y="6"/>
                  </a:lnTo>
                  <a:lnTo>
                    <a:pt x="12" y="12"/>
                  </a:lnTo>
                  <a:lnTo>
                    <a:pt x="12" y="12"/>
                  </a:lnTo>
                  <a:lnTo>
                    <a:pt x="12" y="12"/>
                  </a:lnTo>
                  <a:lnTo>
                    <a:pt x="12" y="12"/>
                  </a:lnTo>
                  <a:lnTo>
                    <a:pt x="6" y="12"/>
                  </a:lnTo>
                  <a:lnTo>
                    <a:pt x="6" y="18"/>
                  </a:lnTo>
                  <a:lnTo>
                    <a:pt x="6" y="18"/>
                  </a:lnTo>
                  <a:lnTo>
                    <a:pt x="6" y="18"/>
                  </a:lnTo>
                  <a:lnTo>
                    <a:pt x="6" y="18"/>
                  </a:lnTo>
                  <a:lnTo>
                    <a:pt x="6" y="24"/>
                  </a:lnTo>
                  <a:lnTo>
                    <a:pt x="6" y="24"/>
                  </a:lnTo>
                  <a:lnTo>
                    <a:pt x="0" y="24"/>
                  </a:lnTo>
                  <a:lnTo>
                    <a:pt x="0" y="24"/>
                  </a:lnTo>
                  <a:lnTo>
                    <a:pt x="0" y="30"/>
                  </a:lnTo>
                  <a:lnTo>
                    <a:pt x="0" y="30"/>
                  </a:lnTo>
                  <a:lnTo>
                    <a:pt x="0" y="30"/>
                  </a:lnTo>
                  <a:lnTo>
                    <a:pt x="0" y="36"/>
                  </a:lnTo>
                  <a:lnTo>
                    <a:pt x="0" y="36"/>
                  </a:lnTo>
                  <a:lnTo>
                    <a:pt x="0" y="36"/>
                  </a:lnTo>
                  <a:lnTo>
                    <a:pt x="0" y="36"/>
                  </a:lnTo>
                  <a:lnTo>
                    <a:pt x="0" y="42"/>
                  </a:lnTo>
                  <a:lnTo>
                    <a:pt x="0" y="42"/>
                  </a:lnTo>
                  <a:lnTo>
                    <a:pt x="0" y="42"/>
                  </a:lnTo>
                  <a:lnTo>
                    <a:pt x="0" y="48"/>
                  </a:lnTo>
                  <a:lnTo>
                    <a:pt x="0" y="48"/>
                  </a:lnTo>
                  <a:lnTo>
                    <a:pt x="0" y="48"/>
                  </a:lnTo>
                  <a:lnTo>
                    <a:pt x="0" y="48"/>
                  </a:lnTo>
                  <a:lnTo>
                    <a:pt x="0" y="54"/>
                  </a:lnTo>
                  <a:lnTo>
                    <a:pt x="0" y="54"/>
                  </a:lnTo>
                  <a:lnTo>
                    <a:pt x="0" y="54"/>
                  </a:lnTo>
                  <a:lnTo>
                    <a:pt x="6" y="54"/>
                  </a:lnTo>
                  <a:lnTo>
                    <a:pt x="6" y="60"/>
                  </a:lnTo>
                  <a:lnTo>
                    <a:pt x="6" y="60"/>
                  </a:lnTo>
                  <a:lnTo>
                    <a:pt x="6" y="60"/>
                  </a:lnTo>
                  <a:lnTo>
                    <a:pt x="6" y="60"/>
                  </a:lnTo>
                  <a:lnTo>
                    <a:pt x="6" y="66"/>
                  </a:lnTo>
                  <a:lnTo>
                    <a:pt x="6" y="66"/>
                  </a:lnTo>
                  <a:lnTo>
                    <a:pt x="12" y="66"/>
                  </a:lnTo>
                  <a:lnTo>
                    <a:pt x="12" y="66"/>
                  </a:lnTo>
                  <a:lnTo>
                    <a:pt x="12" y="72"/>
                  </a:lnTo>
                  <a:lnTo>
                    <a:pt x="12" y="72"/>
                  </a:lnTo>
                  <a:lnTo>
                    <a:pt x="18" y="72"/>
                  </a:lnTo>
                  <a:lnTo>
                    <a:pt x="18" y="72"/>
                  </a:lnTo>
                  <a:lnTo>
                    <a:pt x="18" y="72"/>
                  </a:lnTo>
                  <a:lnTo>
                    <a:pt x="18" y="72"/>
                  </a:lnTo>
                  <a:lnTo>
                    <a:pt x="24" y="78"/>
                  </a:lnTo>
                  <a:lnTo>
                    <a:pt x="24" y="78"/>
                  </a:lnTo>
                  <a:lnTo>
                    <a:pt x="24" y="78"/>
                  </a:lnTo>
                  <a:lnTo>
                    <a:pt x="24" y="78"/>
                  </a:lnTo>
                  <a:lnTo>
                    <a:pt x="30" y="78"/>
                  </a:lnTo>
                  <a:lnTo>
                    <a:pt x="30" y="78"/>
                  </a:lnTo>
                  <a:lnTo>
                    <a:pt x="30" y="78"/>
                  </a:lnTo>
                  <a:lnTo>
                    <a:pt x="30" y="78"/>
                  </a:lnTo>
                  <a:lnTo>
                    <a:pt x="36" y="78"/>
                  </a:lnTo>
                  <a:lnTo>
                    <a:pt x="36" y="78"/>
                  </a:lnTo>
                  <a:lnTo>
                    <a:pt x="36" y="78"/>
                  </a:lnTo>
                  <a:lnTo>
                    <a:pt x="168" y="78"/>
                  </a:lnTo>
                  <a:lnTo>
                    <a:pt x="168" y="108"/>
                  </a:lnTo>
                  <a:lnTo>
                    <a:pt x="180" y="108"/>
                  </a:lnTo>
                  <a:lnTo>
                    <a:pt x="180" y="78"/>
                  </a:lnTo>
                  <a:close/>
                </a:path>
              </a:pathLst>
            </a:custGeom>
            <a:noFill/>
            <a:ln w="9525">
              <a:noFill/>
              <a:round/>
              <a:headEnd/>
              <a:tailEnd/>
            </a:ln>
            <a:effectLst/>
          </p:spPr>
          <p:txBody>
            <a:bodyPr vert="horz" wrap="square" lIns="91440" tIns="45720" rIns="91440" bIns="45720" numCol="1" anchor="t" anchorCtr="0" compatLnSpc="1">
              <a:prstTxWarp prst="textNoShape">
                <a:avLst/>
              </a:prstTxWarp>
            </a:bodyPr>
            <a:lstStyle/>
            <a:p>
              <a:endParaRPr lang="pt-BR"/>
            </a:p>
          </p:txBody>
        </p:sp>
        <p:sp>
          <p:nvSpPr>
            <p:cNvPr id="49217" name="Freeform 65">
              <a:hlinkClick r:id="rId7" tooltip="Leigh Thompson"/>
              <a:hlinkHover r:id="rId8"/>
            </p:cNvPr>
            <p:cNvSpPr>
              <a:spLocks/>
            </p:cNvSpPr>
            <p:nvPr/>
          </p:nvSpPr>
          <p:spPr bwMode="auto">
            <a:xfrm>
              <a:off x="1056" y="588"/>
              <a:ext cx="336" cy="114"/>
            </a:xfrm>
            <a:custGeom>
              <a:avLst/>
              <a:gdLst/>
              <a:ahLst/>
              <a:cxnLst>
                <a:cxn ang="0">
                  <a:pos x="300" y="78"/>
                </a:cxn>
                <a:cxn ang="0">
                  <a:pos x="306" y="78"/>
                </a:cxn>
                <a:cxn ang="0">
                  <a:pos x="312" y="78"/>
                </a:cxn>
                <a:cxn ang="0">
                  <a:pos x="318" y="78"/>
                </a:cxn>
                <a:cxn ang="0">
                  <a:pos x="318" y="72"/>
                </a:cxn>
                <a:cxn ang="0">
                  <a:pos x="324" y="72"/>
                </a:cxn>
                <a:cxn ang="0">
                  <a:pos x="330" y="66"/>
                </a:cxn>
                <a:cxn ang="0">
                  <a:pos x="330" y="60"/>
                </a:cxn>
                <a:cxn ang="0">
                  <a:pos x="336" y="60"/>
                </a:cxn>
                <a:cxn ang="0">
                  <a:pos x="336" y="54"/>
                </a:cxn>
                <a:cxn ang="0">
                  <a:pos x="336" y="48"/>
                </a:cxn>
                <a:cxn ang="0">
                  <a:pos x="336" y="42"/>
                </a:cxn>
                <a:cxn ang="0">
                  <a:pos x="336" y="36"/>
                </a:cxn>
                <a:cxn ang="0">
                  <a:pos x="336" y="30"/>
                </a:cxn>
                <a:cxn ang="0">
                  <a:pos x="336" y="30"/>
                </a:cxn>
                <a:cxn ang="0">
                  <a:pos x="330" y="24"/>
                </a:cxn>
                <a:cxn ang="0">
                  <a:pos x="330" y="18"/>
                </a:cxn>
                <a:cxn ang="0">
                  <a:pos x="324" y="12"/>
                </a:cxn>
                <a:cxn ang="0">
                  <a:pos x="324" y="12"/>
                </a:cxn>
                <a:cxn ang="0">
                  <a:pos x="318" y="6"/>
                </a:cxn>
                <a:cxn ang="0">
                  <a:pos x="312" y="6"/>
                </a:cxn>
                <a:cxn ang="0">
                  <a:pos x="306" y="6"/>
                </a:cxn>
                <a:cxn ang="0">
                  <a:pos x="306" y="6"/>
                </a:cxn>
                <a:cxn ang="0">
                  <a:pos x="300" y="0"/>
                </a:cxn>
                <a:cxn ang="0">
                  <a:pos x="36" y="0"/>
                </a:cxn>
                <a:cxn ang="0">
                  <a:pos x="30" y="6"/>
                </a:cxn>
                <a:cxn ang="0">
                  <a:pos x="30" y="6"/>
                </a:cxn>
                <a:cxn ang="0">
                  <a:pos x="24" y="6"/>
                </a:cxn>
                <a:cxn ang="0">
                  <a:pos x="18" y="12"/>
                </a:cxn>
                <a:cxn ang="0">
                  <a:pos x="12" y="12"/>
                </a:cxn>
                <a:cxn ang="0">
                  <a:pos x="12" y="18"/>
                </a:cxn>
                <a:cxn ang="0">
                  <a:pos x="6" y="24"/>
                </a:cxn>
                <a:cxn ang="0">
                  <a:pos x="6" y="24"/>
                </a:cxn>
                <a:cxn ang="0">
                  <a:pos x="6" y="30"/>
                </a:cxn>
                <a:cxn ang="0">
                  <a:pos x="0" y="36"/>
                </a:cxn>
                <a:cxn ang="0">
                  <a:pos x="0" y="42"/>
                </a:cxn>
                <a:cxn ang="0">
                  <a:pos x="0" y="48"/>
                </a:cxn>
                <a:cxn ang="0">
                  <a:pos x="6" y="54"/>
                </a:cxn>
                <a:cxn ang="0">
                  <a:pos x="6" y="54"/>
                </a:cxn>
                <a:cxn ang="0">
                  <a:pos x="6" y="60"/>
                </a:cxn>
                <a:cxn ang="0">
                  <a:pos x="12" y="66"/>
                </a:cxn>
                <a:cxn ang="0">
                  <a:pos x="12" y="72"/>
                </a:cxn>
                <a:cxn ang="0">
                  <a:pos x="18" y="72"/>
                </a:cxn>
                <a:cxn ang="0">
                  <a:pos x="24" y="78"/>
                </a:cxn>
                <a:cxn ang="0">
                  <a:pos x="30" y="78"/>
                </a:cxn>
                <a:cxn ang="0">
                  <a:pos x="30" y="78"/>
                </a:cxn>
                <a:cxn ang="0">
                  <a:pos x="36" y="78"/>
                </a:cxn>
                <a:cxn ang="0">
                  <a:pos x="168" y="78"/>
                </a:cxn>
                <a:cxn ang="0">
                  <a:pos x="180" y="78"/>
                </a:cxn>
              </a:cxnLst>
              <a:rect l="0" t="0" r="r" b="b"/>
              <a:pathLst>
                <a:path w="336" h="114">
                  <a:moveTo>
                    <a:pt x="180" y="78"/>
                  </a:moveTo>
                  <a:lnTo>
                    <a:pt x="300" y="78"/>
                  </a:lnTo>
                  <a:lnTo>
                    <a:pt x="300" y="78"/>
                  </a:lnTo>
                  <a:lnTo>
                    <a:pt x="300" y="78"/>
                  </a:lnTo>
                  <a:lnTo>
                    <a:pt x="306" y="78"/>
                  </a:lnTo>
                  <a:lnTo>
                    <a:pt x="306" y="78"/>
                  </a:lnTo>
                  <a:lnTo>
                    <a:pt x="306" y="78"/>
                  </a:lnTo>
                  <a:lnTo>
                    <a:pt x="306" y="78"/>
                  </a:lnTo>
                  <a:lnTo>
                    <a:pt x="312" y="78"/>
                  </a:lnTo>
                  <a:lnTo>
                    <a:pt x="312" y="78"/>
                  </a:lnTo>
                  <a:lnTo>
                    <a:pt x="312" y="78"/>
                  </a:lnTo>
                  <a:lnTo>
                    <a:pt x="318" y="78"/>
                  </a:lnTo>
                  <a:lnTo>
                    <a:pt x="318" y="78"/>
                  </a:lnTo>
                  <a:lnTo>
                    <a:pt x="318" y="72"/>
                  </a:lnTo>
                  <a:lnTo>
                    <a:pt x="318" y="72"/>
                  </a:lnTo>
                  <a:lnTo>
                    <a:pt x="318" y="72"/>
                  </a:lnTo>
                  <a:lnTo>
                    <a:pt x="324" y="72"/>
                  </a:lnTo>
                  <a:lnTo>
                    <a:pt x="324" y="72"/>
                  </a:lnTo>
                  <a:lnTo>
                    <a:pt x="324" y="72"/>
                  </a:lnTo>
                  <a:lnTo>
                    <a:pt x="324" y="66"/>
                  </a:lnTo>
                  <a:lnTo>
                    <a:pt x="330" y="66"/>
                  </a:lnTo>
                  <a:lnTo>
                    <a:pt x="330" y="66"/>
                  </a:lnTo>
                  <a:lnTo>
                    <a:pt x="330" y="66"/>
                  </a:lnTo>
                  <a:lnTo>
                    <a:pt x="330" y="60"/>
                  </a:lnTo>
                  <a:lnTo>
                    <a:pt x="330" y="60"/>
                  </a:lnTo>
                  <a:lnTo>
                    <a:pt x="330" y="60"/>
                  </a:lnTo>
                  <a:lnTo>
                    <a:pt x="336" y="60"/>
                  </a:lnTo>
                  <a:lnTo>
                    <a:pt x="336" y="54"/>
                  </a:lnTo>
                  <a:lnTo>
                    <a:pt x="336" y="54"/>
                  </a:lnTo>
                  <a:lnTo>
                    <a:pt x="336" y="54"/>
                  </a:lnTo>
                  <a:lnTo>
                    <a:pt x="336" y="54"/>
                  </a:lnTo>
                  <a:lnTo>
                    <a:pt x="336" y="48"/>
                  </a:lnTo>
                  <a:lnTo>
                    <a:pt x="336" y="48"/>
                  </a:lnTo>
                  <a:lnTo>
                    <a:pt x="336" y="48"/>
                  </a:lnTo>
                  <a:lnTo>
                    <a:pt x="336" y="42"/>
                  </a:lnTo>
                  <a:lnTo>
                    <a:pt x="336" y="42"/>
                  </a:lnTo>
                  <a:lnTo>
                    <a:pt x="336" y="42"/>
                  </a:lnTo>
                  <a:lnTo>
                    <a:pt x="336" y="42"/>
                  </a:lnTo>
                  <a:lnTo>
                    <a:pt x="336" y="36"/>
                  </a:lnTo>
                  <a:lnTo>
                    <a:pt x="336" y="36"/>
                  </a:lnTo>
                  <a:lnTo>
                    <a:pt x="336" y="36"/>
                  </a:lnTo>
                  <a:lnTo>
                    <a:pt x="336" y="30"/>
                  </a:lnTo>
                  <a:lnTo>
                    <a:pt x="336" y="30"/>
                  </a:lnTo>
                  <a:lnTo>
                    <a:pt x="336" y="30"/>
                  </a:lnTo>
                  <a:lnTo>
                    <a:pt x="336" y="30"/>
                  </a:lnTo>
                  <a:lnTo>
                    <a:pt x="336" y="24"/>
                  </a:lnTo>
                  <a:lnTo>
                    <a:pt x="336" y="24"/>
                  </a:lnTo>
                  <a:lnTo>
                    <a:pt x="330" y="24"/>
                  </a:lnTo>
                  <a:lnTo>
                    <a:pt x="330" y="24"/>
                  </a:lnTo>
                  <a:lnTo>
                    <a:pt x="330" y="18"/>
                  </a:lnTo>
                  <a:lnTo>
                    <a:pt x="330" y="18"/>
                  </a:lnTo>
                  <a:lnTo>
                    <a:pt x="330" y="18"/>
                  </a:lnTo>
                  <a:lnTo>
                    <a:pt x="330" y="18"/>
                  </a:lnTo>
                  <a:lnTo>
                    <a:pt x="324" y="12"/>
                  </a:lnTo>
                  <a:lnTo>
                    <a:pt x="324" y="12"/>
                  </a:lnTo>
                  <a:lnTo>
                    <a:pt x="324" y="12"/>
                  </a:lnTo>
                  <a:lnTo>
                    <a:pt x="324" y="12"/>
                  </a:lnTo>
                  <a:lnTo>
                    <a:pt x="318" y="12"/>
                  </a:lnTo>
                  <a:lnTo>
                    <a:pt x="318" y="12"/>
                  </a:lnTo>
                  <a:lnTo>
                    <a:pt x="318" y="6"/>
                  </a:lnTo>
                  <a:lnTo>
                    <a:pt x="318" y="6"/>
                  </a:lnTo>
                  <a:lnTo>
                    <a:pt x="318" y="6"/>
                  </a:lnTo>
                  <a:lnTo>
                    <a:pt x="312" y="6"/>
                  </a:lnTo>
                  <a:lnTo>
                    <a:pt x="312" y="6"/>
                  </a:lnTo>
                  <a:lnTo>
                    <a:pt x="312" y="6"/>
                  </a:lnTo>
                  <a:lnTo>
                    <a:pt x="306" y="6"/>
                  </a:lnTo>
                  <a:lnTo>
                    <a:pt x="306" y="6"/>
                  </a:lnTo>
                  <a:lnTo>
                    <a:pt x="306" y="6"/>
                  </a:lnTo>
                  <a:lnTo>
                    <a:pt x="306" y="6"/>
                  </a:lnTo>
                  <a:lnTo>
                    <a:pt x="300" y="0"/>
                  </a:lnTo>
                  <a:lnTo>
                    <a:pt x="300" y="0"/>
                  </a:lnTo>
                  <a:lnTo>
                    <a:pt x="300" y="0"/>
                  </a:lnTo>
                  <a:lnTo>
                    <a:pt x="42" y="0"/>
                  </a:lnTo>
                  <a:lnTo>
                    <a:pt x="42" y="0"/>
                  </a:lnTo>
                  <a:lnTo>
                    <a:pt x="36" y="0"/>
                  </a:lnTo>
                  <a:lnTo>
                    <a:pt x="36" y="6"/>
                  </a:lnTo>
                  <a:lnTo>
                    <a:pt x="36" y="6"/>
                  </a:lnTo>
                  <a:lnTo>
                    <a:pt x="30" y="6"/>
                  </a:lnTo>
                  <a:lnTo>
                    <a:pt x="30" y="6"/>
                  </a:lnTo>
                  <a:lnTo>
                    <a:pt x="30" y="6"/>
                  </a:lnTo>
                  <a:lnTo>
                    <a:pt x="30" y="6"/>
                  </a:lnTo>
                  <a:lnTo>
                    <a:pt x="24" y="6"/>
                  </a:lnTo>
                  <a:lnTo>
                    <a:pt x="24" y="6"/>
                  </a:lnTo>
                  <a:lnTo>
                    <a:pt x="24" y="6"/>
                  </a:lnTo>
                  <a:lnTo>
                    <a:pt x="24" y="6"/>
                  </a:lnTo>
                  <a:lnTo>
                    <a:pt x="18" y="12"/>
                  </a:lnTo>
                  <a:lnTo>
                    <a:pt x="18" y="12"/>
                  </a:lnTo>
                  <a:lnTo>
                    <a:pt x="18" y="12"/>
                  </a:lnTo>
                  <a:lnTo>
                    <a:pt x="18" y="12"/>
                  </a:lnTo>
                  <a:lnTo>
                    <a:pt x="12" y="12"/>
                  </a:lnTo>
                  <a:lnTo>
                    <a:pt x="12" y="12"/>
                  </a:lnTo>
                  <a:lnTo>
                    <a:pt x="12" y="18"/>
                  </a:lnTo>
                  <a:lnTo>
                    <a:pt x="12" y="18"/>
                  </a:lnTo>
                  <a:lnTo>
                    <a:pt x="12" y="18"/>
                  </a:lnTo>
                  <a:lnTo>
                    <a:pt x="6" y="18"/>
                  </a:lnTo>
                  <a:lnTo>
                    <a:pt x="6" y="24"/>
                  </a:lnTo>
                  <a:lnTo>
                    <a:pt x="6" y="24"/>
                  </a:lnTo>
                  <a:lnTo>
                    <a:pt x="6" y="24"/>
                  </a:lnTo>
                  <a:lnTo>
                    <a:pt x="6" y="24"/>
                  </a:lnTo>
                  <a:lnTo>
                    <a:pt x="6" y="30"/>
                  </a:lnTo>
                  <a:lnTo>
                    <a:pt x="6" y="30"/>
                  </a:lnTo>
                  <a:lnTo>
                    <a:pt x="6" y="30"/>
                  </a:lnTo>
                  <a:lnTo>
                    <a:pt x="6" y="30"/>
                  </a:lnTo>
                  <a:lnTo>
                    <a:pt x="0" y="36"/>
                  </a:lnTo>
                  <a:lnTo>
                    <a:pt x="0" y="36"/>
                  </a:lnTo>
                  <a:lnTo>
                    <a:pt x="0" y="36"/>
                  </a:lnTo>
                  <a:lnTo>
                    <a:pt x="0" y="42"/>
                  </a:lnTo>
                  <a:lnTo>
                    <a:pt x="0" y="42"/>
                  </a:lnTo>
                  <a:lnTo>
                    <a:pt x="0" y="42"/>
                  </a:lnTo>
                  <a:lnTo>
                    <a:pt x="0" y="42"/>
                  </a:lnTo>
                  <a:lnTo>
                    <a:pt x="0" y="48"/>
                  </a:lnTo>
                  <a:lnTo>
                    <a:pt x="0" y="48"/>
                  </a:lnTo>
                  <a:lnTo>
                    <a:pt x="6" y="48"/>
                  </a:lnTo>
                  <a:lnTo>
                    <a:pt x="6" y="54"/>
                  </a:lnTo>
                  <a:lnTo>
                    <a:pt x="6" y="54"/>
                  </a:lnTo>
                  <a:lnTo>
                    <a:pt x="6" y="54"/>
                  </a:lnTo>
                  <a:lnTo>
                    <a:pt x="6" y="54"/>
                  </a:lnTo>
                  <a:lnTo>
                    <a:pt x="6" y="60"/>
                  </a:lnTo>
                  <a:lnTo>
                    <a:pt x="6" y="60"/>
                  </a:lnTo>
                  <a:lnTo>
                    <a:pt x="6" y="60"/>
                  </a:lnTo>
                  <a:lnTo>
                    <a:pt x="6" y="60"/>
                  </a:lnTo>
                  <a:lnTo>
                    <a:pt x="12" y="66"/>
                  </a:lnTo>
                  <a:lnTo>
                    <a:pt x="12" y="66"/>
                  </a:lnTo>
                  <a:lnTo>
                    <a:pt x="12" y="66"/>
                  </a:lnTo>
                  <a:lnTo>
                    <a:pt x="12" y="66"/>
                  </a:lnTo>
                  <a:lnTo>
                    <a:pt x="12" y="72"/>
                  </a:lnTo>
                  <a:lnTo>
                    <a:pt x="18" y="72"/>
                  </a:lnTo>
                  <a:lnTo>
                    <a:pt x="18" y="72"/>
                  </a:lnTo>
                  <a:lnTo>
                    <a:pt x="18" y="72"/>
                  </a:lnTo>
                  <a:lnTo>
                    <a:pt x="18" y="72"/>
                  </a:lnTo>
                  <a:lnTo>
                    <a:pt x="24" y="72"/>
                  </a:lnTo>
                  <a:lnTo>
                    <a:pt x="24" y="78"/>
                  </a:lnTo>
                  <a:lnTo>
                    <a:pt x="24" y="78"/>
                  </a:lnTo>
                  <a:lnTo>
                    <a:pt x="24" y="78"/>
                  </a:lnTo>
                  <a:lnTo>
                    <a:pt x="30" y="78"/>
                  </a:lnTo>
                  <a:lnTo>
                    <a:pt x="30" y="78"/>
                  </a:lnTo>
                  <a:lnTo>
                    <a:pt x="30" y="78"/>
                  </a:lnTo>
                  <a:lnTo>
                    <a:pt x="30" y="78"/>
                  </a:lnTo>
                  <a:lnTo>
                    <a:pt x="36" y="78"/>
                  </a:lnTo>
                  <a:lnTo>
                    <a:pt x="36" y="78"/>
                  </a:lnTo>
                  <a:lnTo>
                    <a:pt x="36" y="78"/>
                  </a:lnTo>
                  <a:lnTo>
                    <a:pt x="42" y="78"/>
                  </a:lnTo>
                  <a:lnTo>
                    <a:pt x="42" y="78"/>
                  </a:lnTo>
                  <a:lnTo>
                    <a:pt x="168" y="78"/>
                  </a:lnTo>
                  <a:lnTo>
                    <a:pt x="168" y="114"/>
                  </a:lnTo>
                  <a:lnTo>
                    <a:pt x="180" y="114"/>
                  </a:lnTo>
                  <a:lnTo>
                    <a:pt x="180" y="78"/>
                  </a:lnTo>
                  <a:close/>
                </a:path>
              </a:pathLst>
            </a:custGeom>
            <a:noFill/>
            <a:ln w="9525">
              <a:noFill/>
              <a:round/>
              <a:headEnd/>
              <a:tailEnd/>
            </a:ln>
            <a:effectLst/>
          </p:spPr>
          <p:txBody>
            <a:bodyPr vert="horz" wrap="square" lIns="91440" tIns="45720" rIns="91440" bIns="45720" numCol="1" anchor="t" anchorCtr="0" compatLnSpc="1">
              <a:prstTxWarp prst="textNoShape">
                <a:avLst/>
              </a:prstTxWarp>
            </a:bodyPr>
            <a:lstStyle/>
            <a:p>
              <a:endParaRPr lang="pt-BR"/>
            </a:p>
          </p:txBody>
        </p:sp>
        <p:sp>
          <p:nvSpPr>
            <p:cNvPr id="49216" name="Freeform 64">
              <a:hlinkClick r:id="rId9" tooltip="Lisa Shu"/>
              <a:hlinkHover r:id="rId10"/>
            </p:cNvPr>
            <p:cNvSpPr>
              <a:spLocks/>
            </p:cNvSpPr>
            <p:nvPr/>
          </p:nvSpPr>
          <p:spPr bwMode="auto">
            <a:xfrm>
              <a:off x="546" y="618"/>
              <a:ext cx="330" cy="108"/>
            </a:xfrm>
            <a:custGeom>
              <a:avLst/>
              <a:gdLst/>
              <a:ahLst/>
              <a:cxnLst>
                <a:cxn ang="0">
                  <a:pos x="294" y="78"/>
                </a:cxn>
                <a:cxn ang="0">
                  <a:pos x="300" y="78"/>
                </a:cxn>
                <a:cxn ang="0">
                  <a:pos x="306" y="72"/>
                </a:cxn>
                <a:cxn ang="0">
                  <a:pos x="312" y="72"/>
                </a:cxn>
                <a:cxn ang="0">
                  <a:pos x="312" y="72"/>
                </a:cxn>
                <a:cxn ang="0">
                  <a:pos x="318" y="66"/>
                </a:cxn>
                <a:cxn ang="0">
                  <a:pos x="324" y="60"/>
                </a:cxn>
                <a:cxn ang="0">
                  <a:pos x="324" y="60"/>
                </a:cxn>
                <a:cxn ang="0">
                  <a:pos x="330" y="54"/>
                </a:cxn>
                <a:cxn ang="0">
                  <a:pos x="330" y="48"/>
                </a:cxn>
                <a:cxn ang="0">
                  <a:pos x="330" y="42"/>
                </a:cxn>
                <a:cxn ang="0">
                  <a:pos x="330" y="36"/>
                </a:cxn>
                <a:cxn ang="0">
                  <a:pos x="330" y="36"/>
                </a:cxn>
                <a:cxn ang="0">
                  <a:pos x="330" y="30"/>
                </a:cxn>
                <a:cxn ang="0">
                  <a:pos x="330" y="24"/>
                </a:cxn>
                <a:cxn ang="0">
                  <a:pos x="330" y="18"/>
                </a:cxn>
                <a:cxn ang="0">
                  <a:pos x="324" y="12"/>
                </a:cxn>
                <a:cxn ang="0">
                  <a:pos x="324" y="12"/>
                </a:cxn>
                <a:cxn ang="0">
                  <a:pos x="318" y="6"/>
                </a:cxn>
                <a:cxn ang="0">
                  <a:pos x="312" y="6"/>
                </a:cxn>
                <a:cxn ang="0">
                  <a:pos x="306" y="0"/>
                </a:cxn>
                <a:cxn ang="0">
                  <a:pos x="306" y="0"/>
                </a:cxn>
                <a:cxn ang="0">
                  <a:pos x="300" y="0"/>
                </a:cxn>
                <a:cxn ang="0">
                  <a:pos x="294" y="0"/>
                </a:cxn>
                <a:cxn ang="0">
                  <a:pos x="30" y="0"/>
                </a:cxn>
                <a:cxn ang="0">
                  <a:pos x="30" y="0"/>
                </a:cxn>
                <a:cxn ang="0">
                  <a:pos x="24" y="0"/>
                </a:cxn>
                <a:cxn ang="0">
                  <a:pos x="18" y="6"/>
                </a:cxn>
                <a:cxn ang="0">
                  <a:pos x="12" y="6"/>
                </a:cxn>
                <a:cxn ang="0">
                  <a:pos x="12" y="12"/>
                </a:cxn>
                <a:cxn ang="0">
                  <a:pos x="6" y="12"/>
                </a:cxn>
                <a:cxn ang="0">
                  <a:pos x="0" y="18"/>
                </a:cxn>
                <a:cxn ang="0">
                  <a:pos x="0" y="24"/>
                </a:cxn>
                <a:cxn ang="0">
                  <a:pos x="0" y="24"/>
                </a:cxn>
                <a:cxn ang="0">
                  <a:pos x="0" y="30"/>
                </a:cxn>
                <a:cxn ang="0">
                  <a:pos x="0" y="36"/>
                </a:cxn>
                <a:cxn ang="0">
                  <a:pos x="0" y="42"/>
                </a:cxn>
                <a:cxn ang="0">
                  <a:pos x="0" y="48"/>
                </a:cxn>
                <a:cxn ang="0">
                  <a:pos x="0" y="54"/>
                </a:cxn>
                <a:cxn ang="0">
                  <a:pos x="0" y="60"/>
                </a:cxn>
                <a:cxn ang="0">
                  <a:pos x="6" y="60"/>
                </a:cxn>
                <a:cxn ang="0">
                  <a:pos x="12" y="66"/>
                </a:cxn>
                <a:cxn ang="0">
                  <a:pos x="12" y="66"/>
                </a:cxn>
                <a:cxn ang="0">
                  <a:pos x="18" y="72"/>
                </a:cxn>
                <a:cxn ang="0">
                  <a:pos x="24" y="72"/>
                </a:cxn>
                <a:cxn ang="0">
                  <a:pos x="30" y="72"/>
                </a:cxn>
                <a:cxn ang="0">
                  <a:pos x="30" y="78"/>
                </a:cxn>
                <a:cxn ang="0">
                  <a:pos x="162" y="78"/>
                </a:cxn>
                <a:cxn ang="0">
                  <a:pos x="174" y="78"/>
                </a:cxn>
              </a:cxnLst>
              <a:rect l="0" t="0" r="r" b="b"/>
              <a:pathLst>
                <a:path w="330" h="108">
                  <a:moveTo>
                    <a:pt x="174" y="78"/>
                  </a:moveTo>
                  <a:lnTo>
                    <a:pt x="294" y="78"/>
                  </a:lnTo>
                  <a:lnTo>
                    <a:pt x="294" y="78"/>
                  </a:lnTo>
                  <a:lnTo>
                    <a:pt x="294" y="78"/>
                  </a:lnTo>
                  <a:lnTo>
                    <a:pt x="300" y="78"/>
                  </a:lnTo>
                  <a:lnTo>
                    <a:pt x="300" y="78"/>
                  </a:lnTo>
                  <a:lnTo>
                    <a:pt x="300" y="72"/>
                  </a:lnTo>
                  <a:lnTo>
                    <a:pt x="306" y="72"/>
                  </a:lnTo>
                  <a:lnTo>
                    <a:pt x="306" y="72"/>
                  </a:lnTo>
                  <a:lnTo>
                    <a:pt x="306" y="72"/>
                  </a:lnTo>
                  <a:lnTo>
                    <a:pt x="306" y="72"/>
                  </a:lnTo>
                  <a:lnTo>
                    <a:pt x="312" y="72"/>
                  </a:lnTo>
                  <a:lnTo>
                    <a:pt x="312" y="72"/>
                  </a:lnTo>
                  <a:lnTo>
                    <a:pt x="312" y="72"/>
                  </a:lnTo>
                  <a:lnTo>
                    <a:pt x="312" y="72"/>
                  </a:lnTo>
                  <a:lnTo>
                    <a:pt x="318" y="66"/>
                  </a:lnTo>
                  <a:lnTo>
                    <a:pt x="318" y="66"/>
                  </a:lnTo>
                  <a:lnTo>
                    <a:pt x="318" y="66"/>
                  </a:lnTo>
                  <a:lnTo>
                    <a:pt x="318" y="66"/>
                  </a:lnTo>
                  <a:lnTo>
                    <a:pt x="324" y="66"/>
                  </a:lnTo>
                  <a:lnTo>
                    <a:pt x="324" y="60"/>
                  </a:lnTo>
                  <a:lnTo>
                    <a:pt x="324" y="60"/>
                  </a:lnTo>
                  <a:lnTo>
                    <a:pt x="324" y="60"/>
                  </a:lnTo>
                  <a:lnTo>
                    <a:pt x="324" y="60"/>
                  </a:lnTo>
                  <a:lnTo>
                    <a:pt x="324" y="60"/>
                  </a:lnTo>
                  <a:lnTo>
                    <a:pt x="330" y="54"/>
                  </a:lnTo>
                  <a:lnTo>
                    <a:pt x="330" y="54"/>
                  </a:lnTo>
                  <a:lnTo>
                    <a:pt x="330" y="54"/>
                  </a:lnTo>
                  <a:lnTo>
                    <a:pt x="330" y="48"/>
                  </a:lnTo>
                  <a:lnTo>
                    <a:pt x="330" y="48"/>
                  </a:lnTo>
                  <a:lnTo>
                    <a:pt x="330" y="48"/>
                  </a:lnTo>
                  <a:lnTo>
                    <a:pt x="330" y="48"/>
                  </a:lnTo>
                  <a:lnTo>
                    <a:pt x="330" y="42"/>
                  </a:lnTo>
                  <a:lnTo>
                    <a:pt x="330" y="42"/>
                  </a:lnTo>
                  <a:lnTo>
                    <a:pt x="330" y="42"/>
                  </a:lnTo>
                  <a:lnTo>
                    <a:pt x="330" y="36"/>
                  </a:lnTo>
                  <a:lnTo>
                    <a:pt x="330" y="36"/>
                  </a:lnTo>
                  <a:lnTo>
                    <a:pt x="330" y="36"/>
                  </a:lnTo>
                  <a:lnTo>
                    <a:pt x="330" y="36"/>
                  </a:lnTo>
                  <a:lnTo>
                    <a:pt x="330" y="30"/>
                  </a:lnTo>
                  <a:lnTo>
                    <a:pt x="330" y="30"/>
                  </a:lnTo>
                  <a:lnTo>
                    <a:pt x="330" y="30"/>
                  </a:lnTo>
                  <a:lnTo>
                    <a:pt x="330" y="24"/>
                  </a:lnTo>
                  <a:lnTo>
                    <a:pt x="330" y="24"/>
                  </a:lnTo>
                  <a:lnTo>
                    <a:pt x="330" y="24"/>
                  </a:lnTo>
                  <a:lnTo>
                    <a:pt x="330" y="24"/>
                  </a:lnTo>
                  <a:lnTo>
                    <a:pt x="330" y="18"/>
                  </a:lnTo>
                  <a:lnTo>
                    <a:pt x="330" y="18"/>
                  </a:lnTo>
                  <a:lnTo>
                    <a:pt x="324" y="18"/>
                  </a:lnTo>
                  <a:lnTo>
                    <a:pt x="324" y="18"/>
                  </a:lnTo>
                  <a:lnTo>
                    <a:pt x="324" y="12"/>
                  </a:lnTo>
                  <a:lnTo>
                    <a:pt x="324" y="12"/>
                  </a:lnTo>
                  <a:lnTo>
                    <a:pt x="324" y="12"/>
                  </a:lnTo>
                  <a:lnTo>
                    <a:pt x="324" y="12"/>
                  </a:lnTo>
                  <a:lnTo>
                    <a:pt x="318" y="12"/>
                  </a:lnTo>
                  <a:lnTo>
                    <a:pt x="318" y="6"/>
                  </a:lnTo>
                  <a:lnTo>
                    <a:pt x="318" y="6"/>
                  </a:lnTo>
                  <a:lnTo>
                    <a:pt x="318" y="6"/>
                  </a:lnTo>
                  <a:lnTo>
                    <a:pt x="312" y="6"/>
                  </a:lnTo>
                  <a:lnTo>
                    <a:pt x="312" y="6"/>
                  </a:lnTo>
                  <a:lnTo>
                    <a:pt x="312" y="6"/>
                  </a:lnTo>
                  <a:lnTo>
                    <a:pt x="312" y="0"/>
                  </a:lnTo>
                  <a:lnTo>
                    <a:pt x="306" y="0"/>
                  </a:lnTo>
                  <a:lnTo>
                    <a:pt x="306" y="0"/>
                  </a:lnTo>
                  <a:lnTo>
                    <a:pt x="306" y="0"/>
                  </a:lnTo>
                  <a:lnTo>
                    <a:pt x="306" y="0"/>
                  </a:lnTo>
                  <a:lnTo>
                    <a:pt x="300" y="0"/>
                  </a:lnTo>
                  <a:lnTo>
                    <a:pt x="300" y="0"/>
                  </a:lnTo>
                  <a:lnTo>
                    <a:pt x="300" y="0"/>
                  </a:lnTo>
                  <a:lnTo>
                    <a:pt x="294" y="0"/>
                  </a:lnTo>
                  <a:lnTo>
                    <a:pt x="294" y="0"/>
                  </a:lnTo>
                  <a:lnTo>
                    <a:pt x="294" y="0"/>
                  </a:lnTo>
                  <a:lnTo>
                    <a:pt x="36" y="0"/>
                  </a:lnTo>
                  <a:lnTo>
                    <a:pt x="36" y="0"/>
                  </a:lnTo>
                  <a:lnTo>
                    <a:pt x="30" y="0"/>
                  </a:lnTo>
                  <a:lnTo>
                    <a:pt x="30" y="0"/>
                  </a:lnTo>
                  <a:lnTo>
                    <a:pt x="30" y="0"/>
                  </a:lnTo>
                  <a:lnTo>
                    <a:pt x="30" y="0"/>
                  </a:lnTo>
                  <a:lnTo>
                    <a:pt x="24" y="0"/>
                  </a:lnTo>
                  <a:lnTo>
                    <a:pt x="24" y="0"/>
                  </a:lnTo>
                  <a:lnTo>
                    <a:pt x="24" y="0"/>
                  </a:lnTo>
                  <a:lnTo>
                    <a:pt x="18" y="0"/>
                  </a:lnTo>
                  <a:lnTo>
                    <a:pt x="18" y="0"/>
                  </a:lnTo>
                  <a:lnTo>
                    <a:pt x="18" y="6"/>
                  </a:lnTo>
                  <a:lnTo>
                    <a:pt x="18" y="6"/>
                  </a:lnTo>
                  <a:lnTo>
                    <a:pt x="12" y="6"/>
                  </a:lnTo>
                  <a:lnTo>
                    <a:pt x="12" y="6"/>
                  </a:lnTo>
                  <a:lnTo>
                    <a:pt x="12" y="6"/>
                  </a:lnTo>
                  <a:lnTo>
                    <a:pt x="12" y="6"/>
                  </a:lnTo>
                  <a:lnTo>
                    <a:pt x="12" y="12"/>
                  </a:lnTo>
                  <a:lnTo>
                    <a:pt x="6" y="12"/>
                  </a:lnTo>
                  <a:lnTo>
                    <a:pt x="6" y="12"/>
                  </a:lnTo>
                  <a:lnTo>
                    <a:pt x="6" y="12"/>
                  </a:lnTo>
                  <a:lnTo>
                    <a:pt x="6" y="12"/>
                  </a:lnTo>
                  <a:lnTo>
                    <a:pt x="6" y="18"/>
                  </a:lnTo>
                  <a:lnTo>
                    <a:pt x="0" y="18"/>
                  </a:lnTo>
                  <a:lnTo>
                    <a:pt x="0" y="18"/>
                  </a:lnTo>
                  <a:lnTo>
                    <a:pt x="0" y="18"/>
                  </a:lnTo>
                  <a:lnTo>
                    <a:pt x="0" y="24"/>
                  </a:lnTo>
                  <a:lnTo>
                    <a:pt x="0" y="24"/>
                  </a:lnTo>
                  <a:lnTo>
                    <a:pt x="0" y="24"/>
                  </a:lnTo>
                  <a:lnTo>
                    <a:pt x="0" y="24"/>
                  </a:lnTo>
                  <a:lnTo>
                    <a:pt x="0" y="30"/>
                  </a:lnTo>
                  <a:lnTo>
                    <a:pt x="0" y="30"/>
                  </a:lnTo>
                  <a:lnTo>
                    <a:pt x="0" y="30"/>
                  </a:lnTo>
                  <a:lnTo>
                    <a:pt x="0" y="36"/>
                  </a:lnTo>
                  <a:lnTo>
                    <a:pt x="0" y="36"/>
                  </a:lnTo>
                  <a:lnTo>
                    <a:pt x="0" y="36"/>
                  </a:lnTo>
                  <a:lnTo>
                    <a:pt x="0" y="36"/>
                  </a:lnTo>
                  <a:lnTo>
                    <a:pt x="0" y="42"/>
                  </a:lnTo>
                  <a:lnTo>
                    <a:pt x="0" y="42"/>
                  </a:lnTo>
                  <a:lnTo>
                    <a:pt x="0" y="42"/>
                  </a:lnTo>
                  <a:lnTo>
                    <a:pt x="0" y="48"/>
                  </a:lnTo>
                  <a:lnTo>
                    <a:pt x="0" y="48"/>
                  </a:lnTo>
                  <a:lnTo>
                    <a:pt x="0" y="48"/>
                  </a:lnTo>
                  <a:lnTo>
                    <a:pt x="0" y="48"/>
                  </a:lnTo>
                  <a:lnTo>
                    <a:pt x="0" y="54"/>
                  </a:lnTo>
                  <a:lnTo>
                    <a:pt x="0" y="54"/>
                  </a:lnTo>
                  <a:lnTo>
                    <a:pt x="0" y="54"/>
                  </a:lnTo>
                  <a:lnTo>
                    <a:pt x="0" y="60"/>
                  </a:lnTo>
                  <a:lnTo>
                    <a:pt x="6" y="60"/>
                  </a:lnTo>
                  <a:lnTo>
                    <a:pt x="6" y="60"/>
                  </a:lnTo>
                  <a:lnTo>
                    <a:pt x="6" y="60"/>
                  </a:lnTo>
                  <a:lnTo>
                    <a:pt x="6" y="60"/>
                  </a:lnTo>
                  <a:lnTo>
                    <a:pt x="6" y="66"/>
                  </a:lnTo>
                  <a:lnTo>
                    <a:pt x="12" y="66"/>
                  </a:lnTo>
                  <a:lnTo>
                    <a:pt x="12" y="66"/>
                  </a:lnTo>
                  <a:lnTo>
                    <a:pt x="12" y="66"/>
                  </a:lnTo>
                  <a:lnTo>
                    <a:pt x="12" y="66"/>
                  </a:lnTo>
                  <a:lnTo>
                    <a:pt x="12" y="72"/>
                  </a:lnTo>
                  <a:lnTo>
                    <a:pt x="18" y="72"/>
                  </a:lnTo>
                  <a:lnTo>
                    <a:pt x="18" y="72"/>
                  </a:lnTo>
                  <a:lnTo>
                    <a:pt x="18" y="72"/>
                  </a:lnTo>
                  <a:lnTo>
                    <a:pt x="18" y="72"/>
                  </a:lnTo>
                  <a:lnTo>
                    <a:pt x="24" y="72"/>
                  </a:lnTo>
                  <a:lnTo>
                    <a:pt x="24" y="72"/>
                  </a:lnTo>
                  <a:lnTo>
                    <a:pt x="24" y="72"/>
                  </a:lnTo>
                  <a:lnTo>
                    <a:pt x="30" y="72"/>
                  </a:lnTo>
                  <a:lnTo>
                    <a:pt x="30" y="78"/>
                  </a:lnTo>
                  <a:lnTo>
                    <a:pt x="30" y="78"/>
                  </a:lnTo>
                  <a:lnTo>
                    <a:pt x="30" y="78"/>
                  </a:lnTo>
                  <a:lnTo>
                    <a:pt x="36" y="78"/>
                  </a:lnTo>
                  <a:lnTo>
                    <a:pt x="36" y="78"/>
                  </a:lnTo>
                  <a:lnTo>
                    <a:pt x="162" y="78"/>
                  </a:lnTo>
                  <a:lnTo>
                    <a:pt x="162" y="108"/>
                  </a:lnTo>
                  <a:lnTo>
                    <a:pt x="174" y="108"/>
                  </a:lnTo>
                  <a:lnTo>
                    <a:pt x="174" y="78"/>
                  </a:lnTo>
                  <a:close/>
                </a:path>
              </a:pathLst>
            </a:custGeom>
            <a:noFill/>
            <a:ln w="9525">
              <a:noFill/>
              <a:round/>
              <a:headEnd/>
              <a:tailEnd/>
            </a:ln>
            <a:effectLst/>
          </p:spPr>
          <p:txBody>
            <a:bodyPr vert="horz" wrap="square" lIns="91440" tIns="45720" rIns="91440" bIns="45720" numCol="1" anchor="t" anchorCtr="0" compatLnSpc="1">
              <a:prstTxWarp prst="textNoShape">
                <a:avLst/>
              </a:prstTxWarp>
            </a:bodyPr>
            <a:lstStyle/>
            <a:p>
              <a:endParaRPr lang="pt-BR"/>
            </a:p>
          </p:txBody>
        </p:sp>
        <p:sp>
          <p:nvSpPr>
            <p:cNvPr id="49215" name="Freeform 63">
              <a:hlinkHover r:id="rId11"/>
            </p:cNvPr>
            <p:cNvSpPr>
              <a:spLocks/>
            </p:cNvSpPr>
            <p:nvPr/>
          </p:nvSpPr>
          <p:spPr bwMode="auto">
            <a:xfrm>
              <a:off x="750" y="1272"/>
              <a:ext cx="336" cy="108"/>
            </a:xfrm>
            <a:custGeom>
              <a:avLst/>
              <a:gdLst/>
              <a:ahLst/>
              <a:cxnLst>
                <a:cxn ang="0">
                  <a:pos x="300" y="78"/>
                </a:cxn>
                <a:cxn ang="0">
                  <a:pos x="300" y="72"/>
                </a:cxn>
                <a:cxn ang="0">
                  <a:pos x="306" y="72"/>
                </a:cxn>
                <a:cxn ang="0">
                  <a:pos x="312" y="72"/>
                </a:cxn>
                <a:cxn ang="0">
                  <a:pos x="318" y="72"/>
                </a:cxn>
                <a:cxn ang="0">
                  <a:pos x="318" y="66"/>
                </a:cxn>
                <a:cxn ang="0">
                  <a:pos x="324" y="60"/>
                </a:cxn>
                <a:cxn ang="0">
                  <a:pos x="330" y="60"/>
                </a:cxn>
                <a:cxn ang="0">
                  <a:pos x="330" y="54"/>
                </a:cxn>
                <a:cxn ang="0">
                  <a:pos x="330" y="48"/>
                </a:cxn>
                <a:cxn ang="0">
                  <a:pos x="336" y="42"/>
                </a:cxn>
                <a:cxn ang="0">
                  <a:pos x="336" y="36"/>
                </a:cxn>
                <a:cxn ang="0">
                  <a:pos x="336" y="36"/>
                </a:cxn>
                <a:cxn ang="0">
                  <a:pos x="330" y="30"/>
                </a:cxn>
                <a:cxn ang="0">
                  <a:pos x="330" y="24"/>
                </a:cxn>
                <a:cxn ang="0">
                  <a:pos x="330" y="18"/>
                </a:cxn>
                <a:cxn ang="0">
                  <a:pos x="324" y="12"/>
                </a:cxn>
                <a:cxn ang="0">
                  <a:pos x="324" y="12"/>
                </a:cxn>
                <a:cxn ang="0">
                  <a:pos x="318" y="6"/>
                </a:cxn>
                <a:cxn ang="0">
                  <a:pos x="318" y="6"/>
                </a:cxn>
                <a:cxn ang="0">
                  <a:pos x="312" y="0"/>
                </a:cxn>
                <a:cxn ang="0">
                  <a:pos x="306" y="0"/>
                </a:cxn>
                <a:cxn ang="0">
                  <a:pos x="300" y="0"/>
                </a:cxn>
                <a:cxn ang="0">
                  <a:pos x="294" y="0"/>
                </a:cxn>
                <a:cxn ang="0">
                  <a:pos x="36" y="0"/>
                </a:cxn>
                <a:cxn ang="0">
                  <a:pos x="30" y="0"/>
                </a:cxn>
                <a:cxn ang="0">
                  <a:pos x="24" y="0"/>
                </a:cxn>
                <a:cxn ang="0">
                  <a:pos x="18" y="0"/>
                </a:cxn>
                <a:cxn ang="0">
                  <a:pos x="18" y="6"/>
                </a:cxn>
                <a:cxn ang="0">
                  <a:pos x="12" y="6"/>
                </a:cxn>
                <a:cxn ang="0">
                  <a:pos x="6" y="12"/>
                </a:cxn>
                <a:cxn ang="0">
                  <a:pos x="6" y="18"/>
                </a:cxn>
                <a:cxn ang="0">
                  <a:pos x="0" y="24"/>
                </a:cxn>
                <a:cxn ang="0">
                  <a:pos x="0" y="24"/>
                </a:cxn>
                <a:cxn ang="0">
                  <a:pos x="0" y="30"/>
                </a:cxn>
                <a:cxn ang="0">
                  <a:pos x="0" y="36"/>
                </a:cxn>
                <a:cxn ang="0">
                  <a:pos x="0" y="42"/>
                </a:cxn>
                <a:cxn ang="0">
                  <a:pos x="0" y="48"/>
                </a:cxn>
                <a:cxn ang="0">
                  <a:pos x="0" y="54"/>
                </a:cxn>
                <a:cxn ang="0">
                  <a:pos x="6" y="54"/>
                </a:cxn>
                <a:cxn ang="0">
                  <a:pos x="6" y="60"/>
                </a:cxn>
                <a:cxn ang="0">
                  <a:pos x="12" y="66"/>
                </a:cxn>
                <a:cxn ang="0">
                  <a:pos x="18" y="66"/>
                </a:cxn>
                <a:cxn ang="0">
                  <a:pos x="18" y="72"/>
                </a:cxn>
                <a:cxn ang="0">
                  <a:pos x="24" y="72"/>
                </a:cxn>
                <a:cxn ang="0">
                  <a:pos x="30" y="72"/>
                </a:cxn>
                <a:cxn ang="0">
                  <a:pos x="36" y="78"/>
                </a:cxn>
                <a:cxn ang="0">
                  <a:pos x="168" y="78"/>
                </a:cxn>
                <a:cxn ang="0">
                  <a:pos x="180" y="78"/>
                </a:cxn>
              </a:cxnLst>
              <a:rect l="0" t="0" r="r" b="b"/>
              <a:pathLst>
                <a:path w="336" h="108">
                  <a:moveTo>
                    <a:pt x="180" y="78"/>
                  </a:moveTo>
                  <a:lnTo>
                    <a:pt x="294" y="78"/>
                  </a:lnTo>
                  <a:lnTo>
                    <a:pt x="300" y="78"/>
                  </a:lnTo>
                  <a:lnTo>
                    <a:pt x="300" y="78"/>
                  </a:lnTo>
                  <a:lnTo>
                    <a:pt x="300" y="78"/>
                  </a:lnTo>
                  <a:lnTo>
                    <a:pt x="300" y="72"/>
                  </a:lnTo>
                  <a:lnTo>
                    <a:pt x="306" y="72"/>
                  </a:lnTo>
                  <a:lnTo>
                    <a:pt x="306" y="72"/>
                  </a:lnTo>
                  <a:lnTo>
                    <a:pt x="306" y="72"/>
                  </a:lnTo>
                  <a:lnTo>
                    <a:pt x="306" y="72"/>
                  </a:lnTo>
                  <a:lnTo>
                    <a:pt x="312" y="72"/>
                  </a:lnTo>
                  <a:lnTo>
                    <a:pt x="312" y="72"/>
                  </a:lnTo>
                  <a:lnTo>
                    <a:pt x="312" y="72"/>
                  </a:lnTo>
                  <a:lnTo>
                    <a:pt x="318" y="72"/>
                  </a:lnTo>
                  <a:lnTo>
                    <a:pt x="318" y="72"/>
                  </a:lnTo>
                  <a:lnTo>
                    <a:pt x="318" y="66"/>
                  </a:lnTo>
                  <a:lnTo>
                    <a:pt x="318" y="66"/>
                  </a:lnTo>
                  <a:lnTo>
                    <a:pt x="318" y="66"/>
                  </a:lnTo>
                  <a:lnTo>
                    <a:pt x="324" y="66"/>
                  </a:lnTo>
                  <a:lnTo>
                    <a:pt x="324" y="66"/>
                  </a:lnTo>
                  <a:lnTo>
                    <a:pt x="324" y="60"/>
                  </a:lnTo>
                  <a:lnTo>
                    <a:pt x="324" y="60"/>
                  </a:lnTo>
                  <a:lnTo>
                    <a:pt x="324" y="60"/>
                  </a:lnTo>
                  <a:lnTo>
                    <a:pt x="330" y="60"/>
                  </a:lnTo>
                  <a:lnTo>
                    <a:pt x="330" y="54"/>
                  </a:lnTo>
                  <a:lnTo>
                    <a:pt x="330" y="54"/>
                  </a:lnTo>
                  <a:lnTo>
                    <a:pt x="330" y="54"/>
                  </a:lnTo>
                  <a:lnTo>
                    <a:pt x="330" y="54"/>
                  </a:lnTo>
                  <a:lnTo>
                    <a:pt x="330" y="48"/>
                  </a:lnTo>
                  <a:lnTo>
                    <a:pt x="330" y="48"/>
                  </a:lnTo>
                  <a:lnTo>
                    <a:pt x="330" y="48"/>
                  </a:lnTo>
                  <a:lnTo>
                    <a:pt x="330" y="48"/>
                  </a:lnTo>
                  <a:lnTo>
                    <a:pt x="336" y="42"/>
                  </a:lnTo>
                  <a:lnTo>
                    <a:pt x="336" y="42"/>
                  </a:lnTo>
                  <a:lnTo>
                    <a:pt x="336" y="42"/>
                  </a:lnTo>
                  <a:lnTo>
                    <a:pt x="336" y="36"/>
                  </a:lnTo>
                  <a:lnTo>
                    <a:pt x="336" y="36"/>
                  </a:lnTo>
                  <a:lnTo>
                    <a:pt x="336" y="36"/>
                  </a:lnTo>
                  <a:lnTo>
                    <a:pt x="336" y="36"/>
                  </a:lnTo>
                  <a:lnTo>
                    <a:pt x="336" y="30"/>
                  </a:lnTo>
                  <a:lnTo>
                    <a:pt x="336" y="30"/>
                  </a:lnTo>
                  <a:lnTo>
                    <a:pt x="330" y="30"/>
                  </a:lnTo>
                  <a:lnTo>
                    <a:pt x="330" y="24"/>
                  </a:lnTo>
                  <a:lnTo>
                    <a:pt x="330" y="24"/>
                  </a:lnTo>
                  <a:lnTo>
                    <a:pt x="330" y="24"/>
                  </a:lnTo>
                  <a:lnTo>
                    <a:pt x="330" y="24"/>
                  </a:lnTo>
                  <a:lnTo>
                    <a:pt x="330" y="18"/>
                  </a:lnTo>
                  <a:lnTo>
                    <a:pt x="330" y="18"/>
                  </a:lnTo>
                  <a:lnTo>
                    <a:pt x="330" y="18"/>
                  </a:lnTo>
                  <a:lnTo>
                    <a:pt x="330" y="18"/>
                  </a:lnTo>
                  <a:lnTo>
                    <a:pt x="324" y="12"/>
                  </a:lnTo>
                  <a:lnTo>
                    <a:pt x="324" y="12"/>
                  </a:lnTo>
                  <a:lnTo>
                    <a:pt x="324" y="12"/>
                  </a:lnTo>
                  <a:lnTo>
                    <a:pt x="324" y="12"/>
                  </a:lnTo>
                  <a:lnTo>
                    <a:pt x="324" y="6"/>
                  </a:lnTo>
                  <a:lnTo>
                    <a:pt x="318" y="6"/>
                  </a:lnTo>
                  <a:lnTo>
                    <a:pt x="318" y="6"/>
                  </a:lnTo>
                  <a:lnTo>
                    <a:pt x="318" y="6"/>
                  </a:lnTo>
                  <a:lnTo>
                    <a:pt x="318" y="6"/>
                  </a:lnTo>
                  <a:lnTo>
                    <a:pt x="318" y="6"/>
                  </a:lnTo>
                  <a:lnTo>
                    <a:pt x="312" y="0"/>
                  </a:lnTo>
                  <a:lnTo>
                    <a:pt x="312" y="0"/>
                  </a:lnTo>
                  <a:lnTo>
                    <a:pt x="312" y="0"/>
                  </a:lnTo>
                  <a:lnTo>
                    <a:pt x="306" y="0"/>
                  </a:lnTo>
                  <a:lnTo>
                    <a:pt x="306" y="0"/>
                  </a:lnTo>
                  <a:lnTo>
                    <a:pt x="306" y="0"/>
                  </a:lnTo>
                  <a:lnTo>
                    <a:pt x="306" y="0"/>
                  </a:lnTo>
                  <a:lnTo>
                    <a:pt x="300" y="0"/>
                  </a:lnTo>
                  <a:lnTo>
                    <a:pt x="300" y="0"/>
                  </a:lnTo>
                  <a:lnTo>
                    <a:pt x="300" y="0"/>
                  </a:lnTo>
                  <a:lnTo>
                    <a:pt x="300" y="0"/>
                  </a:lnTo>
                  <a:lnTo>
                    <a:pt x="294" y="0"/>
                  </a:lnTo>
                  <a:lnTo>
                    <a:pt x="36" y="0"/>
                  </a:lnTo>
                  <a:lnTo>
                    <a:pt x="36" y="0"/>
                  </a:lnTo>
                  <a:lnTo>
                    <a:pt x="36" y="0"/>
                  </a:lnTo>
                  <a:lnTo>
                    <a:pt x="30" y="0"/>
                  </a:lnTo>
                  <a:lnTo>
                    <a:pt x="30" y="0"/>
                  </a:lnTo>
                  <a:lnTo>
                    <a:pt x="30" y="0"/>
                  </a:lnTo>
                  <a:lnTo>
                    <a:pt x="30" y="0"/>
                  </a:lnTo>
                  <a:lnTo>
                    <a:pt x="24" y="0"/>
                  </a:lnTo>
                  <a:lnTo>
                    <a:pt x="24" y="0"/>
                  </a:lnTo>
                  <a:lnTo>
                    <a:pt x="24" y="0"/>
                  </a:lnTo>
                  <a:lnTo>
                    <a:pt x="24" y="0"/>
                  </a:lnTo>
                  <a:lnTo>
                    <a:pt x="18" y="0"/>
                  </a:lnTo>
                  <a:lnTo>
                    <a:pt x="18" y="6"/>
                  </a:lnTo>
                  <a:lnTo>
                    <a:pt x="18" y="6"/>
                  </a:lnTo>
                  <a:lnTo>
                    <a:pt x="18" y="6"/>
                  </a:lnTo>
                  <a:lnTo>
                    <a:pt x="12" y="6"/>
                  </a:lnTo>
                  <a:lnTo>
                    <a:pt x="12" y="6"/>
                  </a:lnTo>
                  <a:lnTo>
                    <a:pt x="12" y="6"/>
                  </a:lnTo>
                  <a:lnTo>
                    <a:pt x="12" y="12"/>
                  </a:lnTo>
                  <a:lnTo>
                    <a:pt x="6" y="12"/>
                  </a:lnTo>
                  <a:lnTo>
                    <a:pt x="6" y="12"/>
                  </a:lnTo>
                  <a:lnTo>
                    <a:pt x="6" y="12"/>
                  </a:lnTo>
                  <a:lnTo>
                    <a:pt x="6" y="18"/>
                  </a:lnTo>
                  <a:lnTo>
                    <a:pt x="6" y="18"/>
                  </a:lnTo>
                  <a:lnTo>
                    <a:pt x="6" y="18"/>
                  </a:lnTo>
                  <a:lnTo>
                    <a:pt x="6" y="18"/>
                  </a:lnTo>
                  <a:lnTo>
                    <a:pt x="0" y="24"/>
                  </a:lnTo>
                  <a:lnTo>
                    <a:pt x="0" y="24"/>
                  </a:lnTo>
                  <a:lnTo>
                    <a:pt x="0" y="24"/>
                  </a:lnTo>
                  <a:lnTo>
                    <a:pt x="0" y="24"/>
                  </a:lnTo>
                  <a:lnTo>
                    <a:pt x="0" y="30"/>
                  </a:lnTo>
                  <a:lnTo>
                    <a:pt x="0" y="30"/>
                  </a:lnTo>
                  <a:lnTo>
                    <a:pt x="0" y="30"/>
                  </a:lnTo>
                  <a:lnTo>
                    <a:pt x="0" y="36"/>
                  </a:lnTo>
                  <a:lnTo>
                    <a:pt x="0" y="36"/>
                  </a:lnTo>
                  <a:lnTo>
                    <a:pt x="0" y="36"/>
                  </a:lnTo>
                  <a:lnTo>
                    <a:pt x="0" y="36"/>
                  </a:lnTo>
                  <a:lnTo>
                    <a:pt x="0" y="42"/>
                  </a:lnTo>
                  <a:lnTo>
                    <a:pt x="0" y="42"/>
                  </a:lnTo>
                  <a:lnTo>
                    <a:pt x="0" y="42"/>
                  </a:lnTo>
                  <a:lnTo>
                    <a:pt x="0" y="48"/>
                  </a:lnTo>
                  <a:lnTo>
                    <a:pt x="0" y="48"/>
                  </a:lnTo>
                  <a:lnTo>
                    <a:pt x="0" y="48"/>
                  </a:lnTo>
                  <a:lnTo>
                    <a:pt x="0" y="48"/>
                  </a:lnTo>
                  <a:lnTo>
                    <a:pt x="0" y="54"/>
                  </a:lnTo>
                  <a:lnTo>
                    <a:pt x="6" y="54"/>
                  </a:lnTo>
                  <a:lnTo>
                    <a:pt x="6" y="54"/>
                  </a:lnTo>
                  <a:lnTo>
                    <a:pt x="6" y="54"/>
                  </a:lnTo>
                  <a:lnTo>
                    <a:pt x="6" y="60"/>
                  </a:lnTo>
                  <a:lnTo>
                    <a:pt x="6" y="60"/>
                  </a:lnTo>
                  <a:lnTo>
                    <a:pt x="6" y="60"/>
                  </a:lnTo>
                  <a:lnTo>
                    <a:pt x="6" y="60"/>
                  </a:lnTo>
                  <a:lnTo>
                    <a:pt x="12" y="66"/>
                  </a:lnTo>
                  <a:lnTo>
                    <a:pt x="12" y="66"/>
                  </a:lnTo>
                  <a:lnTo>
                    <a:pt x="12" y="66"/>
                  </a:lnTo>
                  <a:lnTo>
                    <a:pt x="12" y="66"/>
                  </a:lnTo>
                  <a:lnTo>
                    <a:pt x="18" y="66"/>
                  </a:lnTo>
                  <a:lnTo>
                    <a:pt x="18" y="72"/>
                  </a:lnTo>
                  <a:lnTo>
                    <a:pt x="18" y="72"/>
                  </a:lnTo>
                  <a:lnTo>
                    <a:pt x="18" y="72"/>
                  </a:lnTo>
                  <a:lnTo>
                    <a:pt x="24" y="72"/>
                  </a:lnTo>
                  <a:lnTo>
                    <a:pt x="24" y="72"/>
                  </a:lnTo>
                  <a:lnTo>
                    <a:pt x="24" y="72"/>
                  </a:lnTo>
                  <a:lnTo>
                    <a:pt x="24" y="72"/>
                  </a:lnTo>
                  <a:lnTo>
                    <a:pt x="30" y="72"/>
                  </a:lnTo>
                  <a:lnTo>
                    <a:pt x="30" y="72"/>
                  </a:lnTo>
                  <a:lnTo>
                    <a:pt x="30" y="72"/>
                  </a:lnTo>
                  <a:lnTo>
                    <a:pt x="30" y="78"/>
                  </a:lnTo>
                  <a:lnTo>
                    <a:pt x="36" y="78"/>
                  </a:lnTo>
                  <a:lnTo>
                    <a:pt x="36" y="78"/>
                  </a:lnTo>
                  <a:lnTo>
                    <a:pt x="36" y="78"/>
                  </a:lnTo>
                  <a:lnTo>
                    <a:pt x="168" y="78"/>
                  </a:lnTo>
                  <a:lnTo>
                    <a:pt x="168" y="108"/>
                  </a:lnTo>
                  <a:lnTo>
                    <a:pt x="180" y="108"/>
                  </a:lnTo>
                  <a:lnTo>
                    <a:pt x="180" y="78"/>
                  </a:lnTo>
                  <a:close/>
                </a:path>
              </a:pathLst>
            </a:custGeom>
            <a:noFill/>
            <a:ln w="9525">
              <a:noFill/>
              <a:round/>
              <a:headEnd/>
              <a:tailEnd/>
            </a:ln>
            <a:effectLst/>
          </p:spPr>
          <p:txBody>
            <a:bodyPr vert="horz" wrap="square" lIns="91440" tIns="45720" rIns="91440" bIns="45720" numCol="1" anchor="t" anchorCtr="0" compatLnSpc="1">
              <a:prstTxWarp prst="textNoShape">
                <a:avLst/>
              </a:prstTxWarp>
            </a:bodyPr>
            <a:lstStyle/>
            <a:p>
              <a:endParaRPr lang="pt-BR"/>
            </a:p>
          </p:txBody>
        </p:sp>
        <p:sp>
          <p:nvSpPr>
            <p:cNvPr id="49214" name="Freeform 62">
              <a:hlinkClick r:id="rId12" tooltip="Chia-Jung Tsay"/>
              <a:hlinkHover r:id="rId13"/>
            </p:cNvPr>
            <p:cNvSpPr>
              <a:spLocks/>
            </p:cNvSpPr>
            <p:nvPr/>
          </p:nvSpPr>
          <p:spPr bwMode="auto">
            <a:xfrm>
              <a:off x="546" y="408"/>
              <a:ext cx="330" cy="114"/>
            </a:xfrm>
            <a:custGeom>
              <a:avLst/>
              <a:gdLst/>
              <a:ahLst/>
              <a:cxnLst>
                <a:cxn ang="0">
                  <a:pos x="294" y="78"/>
                </a:cxn>
                <a:cxn ang="0">
                  <a:pos x="300" y="78"/>
                </a:cxn>
                <a:cxn ang="0">
                  <a:pos x="306" y="78"/>
                </a:cxn>
                <a:cxn ang="0">
                  <a:pos x="312" y="78"/>
                </a:cxn>
                <a:cxn ang="0">
                  <a:pos x="312" y="72"/>
                </a:cxn>
                <a:cxn ang="0">
                  <a:pos x="318" y="72"/>
                </a:cxn>
                <a:cxn ang="0">
                  <a:pos x="324" y="66"/>
                </a:cxn>
                <a:cxn ang="0">
                  <a:pos x="324" y="60"/>
                </a:cxn>
                <a:cxn ang="0">
                  <a:pos x="330" y="60"/>
                </a:cxn>
                <a:cxn ang="0">
                  <a:pos x="330" y="54"/>
                </a:cxn>
                <a:cxn ang="0">
                  <a:pos x="330" y="48"/>
                </a:cxn>
                <a:cxn ang="0">
                  <a:pos x="330" y="42"/>
                </a:cxn>
                <a:cxn ang="0">
                  <a:pos x="330" y="36"/>
                </a:cxn>
                <a:cxn ang="0">
                  <a:pos x="330" y="30"/>
                </a:cxn>
                <a:cxn ang="0">
                  <a:pos x="330" y="30"/>
                </a:cxn>
                <a:cxn ang="0">
                  <a:pos x="330" y="24"/>
                </a:cxn>
                <a:cxn ang="0">
                  <a:pos x="324" y="18"/>
                </a:cxn>
                <a:cxn ang="0">
                  <a:pos x="324" y="12"/>
                </a:cxn>
                <a:cxn ang="0">
                  <a:pos x="318" y="12"/>
                </a:cxn>
                <a:cxn ang="0">
                  <a:pos x="312" y="6"/>
                </a:cxn>
                <a:cxn ang="0">
                  <a:pos x="306" y="6"/>
                </a:cxn>
                <a:cxn ang="0">
                  <a:pos x="306" y="6"/>
                </a:cxn>
                <a:cxn ang="0">
                  <a:pos x="300" y="0"/>
                </a:cxn>
                <a:cxn ang="0">
                  <a:pos x="294" y="0"/>
                </a:cxn>
                <a:cxn ang="0">
                  <a:pos x="30" y="0"/>
                </a:cxn>
                <a:cxn ang="0">
                  <a:pos x="30" y="6"/>
                </a:cxn>
                <a:cxn ang="0">
                  <a:pos x="24" y="6"/>
                </a:cxn>
                <a:cxn ang="0">
                  <a:pos x="18" y="6"/>
                </a:cxn>
                <a:cxn ang="0">
                  <a:pos x="12" y="12"/>
                </a:cxn>
                <a:cxn ang="0">
                  <a:pos x="12" y="12"/>
                </a:cxn>
                <a:cxn ang="0">
                  <a:pos x="6" y="18"/>
                </a:cxn>
                <a:cxn ang="0">
                  <a:pos x="0" y="24"/>
                </a:cxn>
                <a:cxn ang="0">
                  <a:pos x="0" y="24"/>
                </a:cxn>
                <a:cxn ang="0">
                  <a:pos x="0" y="30"/>
                </a:cxn>
                <a:cxn ang="0">
                  <a:pos x="0" y="36"/>
                </a:cxn>
                <a:cxn ang="0">
                  <a:pos x="0" y="42"/>
                </a:cxn>
                <a:cxn ang="0">
                  <a:pos x="0" y="48"/>
                </a:cxn>
                <a:cxn ang="0">
                  <a:pos x="0" y="54"/>
                </a:cxn>
                <a:cxn ang="0">
                  <a:pos x="0" y="54"/>
                </a:cxn>
                <a:cxn ang="0">
                  <a:pos x="0" y="60"/>
                </a:cxn>
                <a:cxn ang="0">
                  <a:pos x="6" y="66"/>
                </a:cxn>
                <a:cxn ang="0">
                  <a:pos x="12" y="66"/>
                </a:cxn>
                <a:cxn ang="0">
                  <a:pos x="12" y="72"/>
                </a:cxn>
                <a:cxn ang="0">
                  <a:pos x="18" y="72"/>
                </a:cxn>
                <a:cxn ang="0">
                  <a:pos x="24" y="78"/>
                </a:cxn>
                <a:cxn ang="0">
                  <a:pos x="30" y="78"/>
                </a:cxn>
                <a:cxn ang="0">
                  <a:pos x="30" y="78"/>
                </a:cxn>
                <a:cxn ang="0">
                  <a:pos x="162" y="78"/>
                </a:cxn>
                <a:cxn ang="0">
                  <a:pos x="174" y="78"/>
                </a:cxn>
              </a:cxnLst>
              <a:rect l="0" t="0" r="r" b="b"/>
              <a:pathLst>
                <a:path w="330" h="114">
                  <a:moveTo>
                    <a:pt x="174" y="78"/>
                  </a:moveTo>
                  <a:lnTo>
                    <a:pt x="294" y="78"/>
                  </a:lnTo>
                  <a:lnTo>
                    <a:pt x="294" y="78"/>
                  </a:lnTo>
                  <a:lnTo>
                    <a:pt x="294" y="78"/>
                  </a:lnTo>
                  <a:lnTo>
                    <a:pt x="300" y="78"/>
                  </a:lnTo>
                  <a:lnTo>
                    <a:pt x="300" y="78"/>
                  </a:lnTo>
                  <a:lnTo>
                    <a:pt x="300" y="78"/>
                  </a:lnTo>
                  <a:lnTo>
                    <a:pt x="306" y="78"/>
                  </a:lnTo>
                  <a:lnTo>
                    <a:pt x="306" y="78"/>
                  </a:lnTo>
                  <a:lnTo>
                    <a:pt x="306" y="78"/>
                  </a:lnTo>
                  <a:lnTo>
                    <a:pt x="306" y="78"/>
                  </a:lnTo>
                  <a:lnTo>
                    <a:pt x="312" y="78"/>
                  </a:lnTo>
                  <a:lnTo>
                    <a:pt x="312" y="72"/>
                  </a:lnTo>
                  <a:lnTo>
                    <a:pt x="312" y="72"/>
                  </a:lnTo>
                  <a:lnTo>
                    <a:pt x="312" y="72"/>
                  </a:lnTo>
                  <a:lnTo>
                    <a:pt x="318" y="72"/>
                  </a:lnTo>
                  <a:lnTo>
                    <a:pt x="318" y="72"/>
                  </a:lnTo>
                  <a:lnTo>
                    <a:pt x="318" y="72"/>
                  </a:lnTo>
                  <a:lnTo>
                    <a:pt x="318" y="66"/>
                  </a:lnTo>
                  <a:lnTo>
                    <a:pt x="324" y="66"/>
                  </a:lnTo>
                  <a:lnTo>
                    <a:pt x="324" y="66"/>
                  </a:lnTo>
                  <a:lnTo>
                    <a:pt x="324" y="66"/>
                  </a:lnTo>
                  <a:lnTo>
                    <a:pt x="324" y="66"/>
                  </a:lnTo>
                  <a:lnTo>
                    <a:pt x="324" y="60"/>
                  </a:lnTo>
                  <a:lnTo>
                    <a:pt x="324" y="60"/>
                  </a:lnTo>
                  <a:lnTo>
                    <a:pt x="330" y="60"/>
                  </a:lnTo>
                  <a:lnTo>
                    <a:pt x="330" y="60"/>
                  </a:lnTo>
                  <a:lnTo>
                    <a:pt x="330" y="54"/>
                  </a:lnTo>
                  <a:lnTo>
                    <a:pt x="330" y="54"/>
                  </a:lnTo>
                  <a:lnTo>
                    <a:pt x="330" y="54"/>
                  </a:lnTo>
                  <a:lnTo>
                    <a:pt x="330" y="54"/>
                  </a:lnTo>
                  <a:lnTo>
                    <a:pt x="330" y="48"/>
                  </a:lnTo>
                  <a:lnTo>
                    <a:pt x="330" y="48"/>
                  </a:lnTo>
                  <a:lnTo>
                    <a:pt x="330" y="48"/>
                  </a:lnTo>
                  <a:lnTo>
                    <a:pt x="330" y="42"/>
                  </a:lnTo>
                  <a:lnTo>
                    <a:pt x="330" y="42"/>
                  </a:lnTo>
                  <a:lnTo>
                    <a:pt x="330" y="42"/>
                  </a:lnTo>
                  <a:lnTo>
                    <a:pt x="330" y="42"/>
                  </a:lnTo>
                  <a:lnTo>
                    <a:pt x="330" y="36"/>
                  </a:lnTo>
                  <a:lnTo>
                    <a:pt x="330" y="36"/>
                  </a:lnTo>
                  <a:lnTo>
                    <a:pt x="330" y="36"/>
                  </a:lnTo>
                  <a:lnTo>
                    <a:pt x="330" y="30"/>
                  </a:lnTo>
                  <a:lnTo>
                    <a:pt x="330" y="30"/>
                  </a:lnTo>
                  <a:lnTo>
                    <a:pt x="330" y="30"/>
                  </a:lnTo>
                  <a:lnTo>
                    <a:pt x="330" y="30"/>
                  </a:lnTo>
                  <a:lnTo>
                    <a:pt x="330" y="24"/>
                  </a:lnTo>
                  <a:lnTo>
                    <a:pt x="330" y="24"/>
                  </a:lnTo>
                  <a:lnTo>
                    <a:pt x="330" y="24"/>
                  </a:lnTo>
                  <a:lnTo>
                    <a:pt x="324" y="24"/>
                  </a:lnTo>
                  <a:lnTo>
                    <a:pt x="324" y="18"/>
                  </a:lnTo>
                  <a:lnTo>
                    <a:pt x="324" y="18"/>
                  </a:lnTo>
                  <a:lnTo>
                    <a:pt x="324" y="18"/>
                  </a:lnTo>
                  <a:lnTo>
                    <a:pt x="324" y="18"/>
                  </a:lnTo>
                  <a:lnTo>
                    <a:pt x="324" y="12"/>
                  </a:lnTo>
                  <a:lnTo>
                    <a:pt x="318" y="12"/>
                  </a:lnTo>
                  <a:lnTo>
                    <a:pt x="318" y="12"/>
                  </a:lnTo>
                  <a:lnTo>
                    <a:pt x="318" y="12"/>
                  </a:lnTo>
                  <a:lnTo>
                    <a:pt x="318" y="12"/>
                  </a:lnTo>
                  <a:lnTo>
                    <a:pt x="312" y="6"/>
                  </a:lnTo>
                  <a:lnTo>
                    <a:pt x="312" y="6"/>
                  </a:lnTo>
                  <a:lnTo>
                    <a:pt x="312" y="6"/>
                  </a:lnTo>
                  <a:lnTo>
                    <a:pt x="312" y="6"/>
                  </a:lnTo>
                  <a:lnTo>
                    <a:pt x="306" y="6"/>
                  </a:lnTo>
                  <a:lnTo>
                    <a:pt x="306" y="6"/>
                  </a:lnTo>
                  <a:lnTo>
                    <a:pt x="306" y="6"/>
                  </a:lnTo>
                  <a:lnTo>
                    <a:pt x="306" y="6"/>
                  </a:lnTo>
                  <a:lnTo>
                    <a:pt x="300" y="6"/>
                  </a:lnTo>
                  <a:lnTo>
                    <a:pt x="300" y="0"/>
                  </a:lnTo>
                  <a:lnTo>
                    <a:pt x="300" y="0"/>
                  </a:lnTo>
                  <a:lnTo>
                    <a:pt x="294" y="0"/>
                  </a:lnTo>
                  <a:lnTo>
                    <a:pt x="294" y="0"/>
                  </a:lnTo>
                  <a:lnTo>
                    <a:pt x="294" y="0"/>
                  </a:lnTo>
                  <a:lnTo>
                    <a:pt x="36" y="0"/>
                  </a:lnTo>
                  <a:lnTo>
                    <a:pt x="36" y="0"/>
                  </a:lnTo>
                  <a:lnTo>
                    <a:pt x="30" y="0"/>
                  </a:lnTo>
                  <a:lnTo>
                    <a:pt x="30" y="0"/>
                  </a:lnTo>
                  <a:lnTo>
                    <a:pt x="30" y="0"/>
                  </a:lnTo>
                  <a:lnTo>
                    <a:pt x="30" y="6"/>
                  </a:lnTo>
                  <a:lnTo>
                    <a:pt x="24" y="6"/>
                  </a:lnTo>
                  <a:lnTo>
                    <a:pt x="24" y="6"/>
                  </a:lnTo>
                  <a:lnTo>
                    <a:pt x="24" y="6"/>
                  </a:lnTo>
                  <a:lnTo>
                    <a:pt x="18" y="6"/>
                  </a:lnTo>
                  <a:lnTo>
                    <a:pt x="18" y="6"/>
                  </a:lnTo>
                  <a:lnTo>
                    <a:pt x="18" y="6"/>
                  </a:lnTo>
                  <a:lnTo>
                    <a:pt x="18" y="6"/>
                  </a:lnTo>
                  <a:lnTo>
                    <a:pt x="12" y="6"/>
                  </a:lnTo>
                  <a:lnTo>
                    <a:pt x="12" y="12"/>
                  </a:lnTo>
                  <a:lnTo>
                    <a:pt x="12" y="12"/>
                  </a:lnTo>
                  <a:lnTo>
                    <a:pt x="12" y="12"/>
                  </a:lnTo>
                  <a:lnTo>
                    <a:pt x="12" y="12"/>
                  </a:lnTo>
                  <a:lnTo>
                    <a:pt x="6" y="12"/>
                  </a:lnTo>
                  <a:lnTo>
                    <a:pt x="6" y="18"/>
                  </a:lnTo>
                  <a:lnTo>
                    <a:pt x="6" y="18"/>
                  </a:lnTo>
                  <a:lnTo>
                    <a:pt x="6" y="18"/>
                  </a:lnTo>
                  <a:lnTo>
                    <a:pt x="6" y="18"/>
                  </a:lnTo>
                  <a:lnTo>
                    <a:pt x="0" y="24"/>
                  </a:lnTo>
                  <a:lnTo>
                    <a:pt x="0" y="24"/>
                  </a:lnTo>
                  <a:lnTo>
                    <a:pt x="0" y="24"/>
                  </a:lnTo>
                  <a:lnTo>
                    <a:pt x="0" y="24"/>
                  </a:lnTo>
                  <a:lnTo>
                    <a:pt x="0" y="30"/>
                  </a:lnTo>
                  <a:lnTo>
                    <a:pt x="0" y="30"/>
                  </a:lnTo>
                  <a:lnTo>
                    <a:pt x="0" y="30"/>
                  </a:lnTo>
                  <a:lnTo>
                    <a:pt x="0" y="30"/>
                  </a:lnTo>
                  <a:lnTo>
                    <a:pt x="0" y="36"/>
                  </a:lnTo>
                  <a:lnTo>
                    <a:pt x="0" y="36"/>
                  </a:lnTo>
                  <a:lnTo>
                    <a:pt x="0" y="36"/>
                  </a:lnTo>
                  <a:lnTo>
                    <a:pt x="0" y="42"/>
                  </a:lnTo>
                  <a:lnTo>
                    <a:pt x="0" y="42"/>
                  </a:lnTo>
                  <a:lnTo>
                    <a:pt x="0" y="42"/>
                  </a:lnTo>
                  <a:lnTo>
                    <a:pt x="0" y="42"/>
                  </a:lnTo>
                  <a:lnTo>
                    <a:pt x="0" y="48"/>
                  </a:lnTo>
                  <a:lnTo>
                    <a:pt x="0" y="48"/>
                  </a:lnTo>
                  <a:lnTo>
                    <a:pt x="0" y="48"/>
                  </a:lnTo>
                  <a:lnTo>
                    <a:pt x="0" y="54"/>
                  </a:lnTo>
                  <a:lnTo>
                    <a:pt x="0" y="54"/>
                  </a:lnTo>
                  <a:lnTo>
                    <a:pt x="0" y="54"/>
                  </a:lnTo>
                  <a:lnTo>
                    <a:pt x="0" y="54"/>
                  </a:lnTo>
                  <a:lnTo>
                    <a:pt x="0" y="60"/>
                  </a:lnTo>
                  <a:lnTo>
                    <a:pt x="0" y="60"/>
                  </a:lnTo>
                  <a:lnTo>
                    <a:pt x="0" y="60"/>
                  </a:lnTo>
                  <a:lnTo>
                    <a:pt x="6" y="60"/>
                  </a:lnTo>
                  <a:lnTo>
                    <a:pt x="6" y="66"/>
                  </a:lnTo>
                  <a:lnTo>
                    <a:pt x="6" y="66"/>
                  </a:lnTo>
                  <a:lnTo>
                    <a:pt x="6" y="66"/>
                  </a:lnTo>
                  <a:lnTo>
                    <a:pt x="6" y="66"/>
                  </a:lnTo>
                  <a:lnTo>
                    <a:pt x="12" y="66"/>
                  </a:lnTo>
                  <a:lnTo>
                    <a:pt x="12" y="72"/>
                  </a:lnTo>
                  <a:lnTo>
                    <a:pt x="12" y="72"/>
                  </a:lnTo>
                  <a:lnTo>
                    <a:pt x="12" y="72"/>
                  </a:lnTo>
                  <a:lnTo>
                    <a:pt x="12" y="72"/>
                  </a:lnTo>
                  <a:lnTo>
                    <a:pt x="18" y="72"/>
                  </a:lnTo>
                  <a:lnTo>
                    <a:pt x="18" y="72"/>
                  </a:lnTo>
                  <a:lnTo>
                    <a:pt x="18" y="78"/>
                  </a:lnTo>
                  <a:lnTo>
                    <a:pt x="18" y="78"/>
                  </a:lnTo>
                  <a:lnTo>
                    <a:pt x="24" y="78"/>
                  </a:lnTo>
                  <a:lnTo>
                    <a:pt x="24" y="78"/>
                  </a:lnTo>
                  <a:lnTo>
                    <a:pt x="24" y="78"/>
                  </a:lnTo>
                  <a:lnTo>
                    <a:pt x="30" y="78"/>
                  </a:lnTo>
                  <a:lnTo>
                    <a:pt x="30" y="78"/>
                  </a:lnTo>
                  <a:lnTo>
                    <a:pt x="30" y="78"/>
                  </a:lnTo>
                  <a:lnTo>
                    <a:pt x="30" y="78"/>
                  </a:lnTo>
                  <a:lnTo>
                    <a:pt x="36" y="78"/>
                  </a:lnTo>
                  <a:lnTo>
                    <a:pt x="36" y="78"/>
                  </a:lnTo>
                  <a:lnTo>
                    <a:pt x="162" y="78"/>
                  </a:lnTo>
                  <a:lnTo>
                    <a:pt x="162" y="114"/>
                  </a:lnTo>
                  <a:lnTo>
                    <a:pt x="174" y="114"/>
                  </a:lnTo>
                  <a:lnTo>
                    <a:pt x="174" y="78"/>
                  </a:lnTo>
                  <a:close/>
                </a:path>
              </a:pathLst>
            </a:custGeom>
            <a:noFill/>
            <a:ln w="9525">
              <a:noFill/>
              <a:round/>
              <a:headEnd/>
              <a:tailEnd/>
            </a:ln>
            <a:effectLst/>
          </p:spPr>
          <p:txBody>
            <a:bodyPr vert="horz" wrap="square" lIns="91440" tIns="45720" rIns="91440" bIns="45720" numCol="1" anchor="t" anchorCtr="0" compatLnSpc="1">
              <a:prstTxWarp prst="textNoShape">
                <a:avLst/>
              </a:prstTxWarp>
            </a:bodyPr>
            <a:lstStyle/>
            <a:p>
              <a:endParaRPr lang="pt-BR"/>
            </a:p>
          </p:txBody>
        </p:sp>
        <p:sp>
          <p:nvSpPr>
            <p:cNvPr id="49213" name="Freeform 61">
              <a:hlinkClick r:id="rId14" tooltip="Katy Milkman"/>
              <a:hlinkHover r:id="rId15"/>
            </p:cNvPr>
            <p:cNvSpPr>
              <a:spLocks/>
            </p:cNvSpPr>
            <p:nvPr/>
          </p:nvSpPr>
          <p:spPr bwMode="auto">
            <a:xfrm>
              <a:off x="750" y="2328"/>
              <a:ext cx="336" cy="108"/>
            </a:xfrm>
            <a:custGeom>
              <a:avLst/>
              <a:gdLst/>
              <a:ahLst/>
              <a:cxnLst>
                <a:cxn ang="0">
                  <a:pos x="300" y="78"/>
                </a:cxn>
                <a:cxn ang="0">
                  <a:pos x="300" y="78"/>
                </a:cxn>
                <a:cxn ang="0">
                  <a:pos x="306" y="78"/>
                </a:cxn>
                <a:cxn ang="0">
                  <a:pos x="312" y="72"/>
                </a:cxn>
                <a:cxn ang="0">
                  <a:pos x="318" y="72"/>
                </a:cxn>
                <a:cxn ang="0">
                  <a:pos x="318" y="66"/>
                </a:cxn>
                <a:cxn ang="0">
                  <a:pos x="324" y="66"/>
                </a:cxn>
                <a:cxn ang="0">
                  <a:pos x="330" y="60"/>
                </a:cxn>
                <a:cxn ang="0">
                  <a:pos x="330" y="54"/>
                </a:cxn>
                <a:cxn ang="0">
                  <a:pos x="330" y="48"/>
                </a:cxn>
                <a:cxn ang="0">
                  <a:pos x="336" y="48"/>
                </a:cxn>
                <a:cxn ang="0">
                  <a:pos x="336" y="42"/>
                </a:cxn>
                <a:cxn ang="0">
                  <a:pos x="336" y="36"/>
                </a:cxn>
                <a:cxn ang="0">
                  <a:pos x="330" y="30"/>
                </a:cxn>
                <a:cxn ang="0">
                  <a:pos x="330" y="24"/>
                </a:cxn>
                <a:cxn ang="0">
                  <a:pos x="330" y="18"/>
                </a:cxn>
                <a:cxn ang="0">
                  <a:pos x="324" y="18"/>
                </a:cxn>
                <a:cxn ang="0">
                  <a:pos x="324" y="12"/>
                </a:cxn>
                <a:cxn ang="0">
                  <a:pos x="318" y="6"/>
                </a:cxn>
                <a:cxn ang="0">
                  <a:pos x="318" y="6"/>
                </a:cxn>
                <a:cxn ang="0">
                  <a:pos x="312" y="0"/>
                </a:cxn>
                <a:cxn ang="0">
                  <a:pos x="306" y="0"/>
                </a:cxn>
                <a:cxn ang="0">
                  <a:pos x="300" y="0"/>
                </a:cxn>
                <a:cxn ang="0">
                  <a:pos x="294" y="0"/>
                </a:cxn>
                <a:cxn ang="0">
                  <a:pos x="36" y="0"/>
                </a:cxn>
                <a:cxn ang="0">
                  <a:pos x="30" y="0"/>
                </a:cxn>
                <a:cxn ang="0">
                  <a:pos x="24" y="0"/>
                </a:cxn>
                <a:cxn ang="0">
                  <a:pos x="18" y="6"/>
                </a:cxn>
                <a:cxn ang="0">
                  <a:pos x="18" y="6"/>
                </a:cxn>
                <a:cxn ang="0">
                  <a:pos x="12" y="12"/>
                </a:cxn>
                <a:cxn ang="0">
                  <a:pos x="6" y="12"/>
                </a:cxn>
                <a:cxn ang="0">
                  <a:pos x="6" y="18"/>
                </a:cxn>
                <a:cxn ang="0">
                  <a:pos x="0" y="24"/>
                </a:cxn>
                <a:cxn ang="0">
                  <a:pos x="0" y="30"/>
                </a:cxn>
                <a:cxn ang="0">
                  <a:pos x="0" y="36"/>
                </a:cxn>
                <a:cxn ang="0">
                  <a:pos x="0" y="36"/>
                </a:cxn>
                <a:cxn ang="0">
                  <a:pos x="0" y="42"/>
                </a:cxn>
                <a:cxn ang="0">
                  <a:pos x="0" y="48"/>
                </a:cxn>
                <a:cxn ang="0">
                  <a:pos x="0" y="54"/>
                </a:cxn>
                <a:cxn ang="0">
                  <a:pos x="6" y="60"/>
                </a:cxn>
                <a:cxn ang="0">
                  <a:pos x="6" y="60"/>
                </a:cxn>
                <a:cxn ang="0">
                  <a:pos x="12" y="66"/>
                </a:cxn>
                <a:cxn ang="0">
                  <a:pos x="18" y="72"/>
                </a:cxn>
                <a:cxn ang="0">
                  <a:pos x="18" y="72"/>
                </a:cxn>
                <a:cxn ang="0">
                  <a:pos x="24" y="72"/>
                </a:cxn>
                <a:cxn ang="0">
                  <a:pos x="30" y="78"/>
                </a:cxn>
                <a:cxn ang="0">
                  <a:pos x="36" y="78"/>
                </a:cxn>
                <a:cxn ang="0">
                  <a:pos x="168" y="78"/>
                </a:cxn>
                <a:cxn ang="0">
                  <a:pos x="180" y="78"/>
                </a:cxn>
              </a:cxnLst>
              <a:rect l="0" t="0" r="r" b="b"/>
              <a:pathLst>
                <a:path w="336" h="108">
                  <a:moveTo>
                    <a:pt x="180" y="78"/>
                  </a:moveTo>
                  <a:lnTo>
                    <a:pt x="294" y="78"/>
                  </a:lnTo>
                  <a:lnTo>
                    <a:pt x="300" y="78"/>
                  </a:lnTo>
                  <a:lnTo>
                    <a:pt x="300" y="78"/>
                  </a:lnTo>
                  <a:lnTo>
                    <a:pt x="300" y="78"/>
                  </a:lnTo>
                  <a:lnTo>
                    <a:pt x="300" y="78"/>
                  </a:lnTo>
                  <a:lnTo>
                    <a:pt x="306" y="78"/>
                  </a:lnTo>
                  <a:lnTo>
                    <a:pt x="306" y="78"/>
                  </a:lnTo>
                  <a:lnTo>
                    <a:pt x="306" y="78"/>
                  </a:lnTo>
                  <a:lnTo>
                    <a:pt x="306" y="72"/>
                  </a:lnTo>
                  <a:lnTo>
                    <a:pt x="312" y="72"/>
                  </a:lnTo>
                  <a:lnTo>
                    <a:pt x="312" y="72"/>
                  </a:lnTo>
                  <a:lnTo>
                    <a:pt x="312" y="72"/>
                  </a:lnTo>
                  <a:lnTo>
                    <a:pt x="318" y="72"/>
                  </a:lnTo>
                  <a:lnTo>
                    <a:pt x="318" y="72"/>
                  </a:lnTo>
                  <a:lnTo>
                    <a:pt x="318" y="72"/>
                  </a:lnTo>
                  <a:lnTo>
                    <a:pt x="318" y="66"/>
                  </a:lnTo>
                  <a:lnTo>
                    <a:pt x="318" y="66"/>
                  </a:lnTo>
                  <a:lnTo>
                    <a:pt x="324" y="66"/>
                  </a:lnTo>
                  <a:lnTo>
                    <a:pt x="324" y="66"/>
                  </a:lnTo>
                  <a:lnTo>
                    <a:pt x="324" y="66"/>
                  </a:lnTo>
                  <a:lnTo>
                    <a:pt x="324" y="60"/>
                  </a:lnTo>
                  <a:lnTo>
                    <a:pt x="324" y="60"/>
                  </a:lnTo>
                  <a:lnTo>
                    <a:pt x="330" y="60"/>
                  </a:lnTo>
                  <a:lnTo>
                    <a:pt x="330" y="60"/>
                  </a:lnTo>
                  <a:lnTo>
                    <a:pt x="330" y="54"/>
                  </a:lnTo>
                  <a:lnTo>
                    <a:pt x="330" y="54"/>
                  </a:lnTo>
                  <a:lnTo>
                    <a:pt x="330" y="54"/>
                  </a:lnTo>
                  <a:lnTo>
                    <a:pt x="330" y="54"/>
                  </a:lnTo>
                  <a:lnTo>
                    <a:pt x="330" y="48"/>
                  </a:lnTo>
                  <a:lnTo>
                    <a:pt x="330" y="48"/>
                  </a:lnTo>
                  <a:lnTo>
                    <a:pt x="330" y="48"/>
                  </a:lnTo>
                  <a:lnTo>
                    <a:pt x="336" y="48"/>
                  </a:lnTo>
                  <a:lnTo>
                    <a:pt x="336" y="42"/>
                  </a:lnTo>
                  <a:lnTo>
                    <a:pt x="336" y="42"/>
                  </a:lnTo>
                  <a:lnTo>
                    <a:pt x="336" y="42"/>
                  </a:lnTo>
                  <a:lnTo>
                    <a:pt x="336" y="36"/>
                  </a:lnTo>
                  <a:lnTo>
                    <a:pt x="336" y="36"/>
                  </a:lnTo>
                  <a:lnTo>
                    <a:pt x="336" y="36"/>
                  </a:lnTo>
                  <a:lnTo>
                    <a:pt x="336" y="36"/>
                  </a:lnTo>
                  <a:lnTo>
                    <a:pt x="336" y="30"/>
                  </a:lnTo>
                  <a:lnTo>
                    <a:pt x="330" y="30"/>
                  </a:lnTo>
                  <a:lnTo>
                    <a:pt x="330" y="30"/>
                  </a:lnTo>
                  <a:lnTo>
                    <a:pt x="330" y="24"/>
                  </a:lnTo>
                  <a:lnTo>
                    <a:pt x="330" y="24"/>
                  </a:lnTo>
                  <a:lnTo>
                    <a:pt x="330" y="24"/>
                  </a:lnTo>
                  <a:lnTo>
                    <a:pt x="330" y="24"/>
                  </a:lnTo>
                  <a:lnTo>
                    <a:pt x="330" y="18"/>
                  </a:lnTo>
                  <a:lnTo>
                    <a:pt x="330" y="18"/>
                  </a:lnTo>
                  <a:lnTo>
                    <a:pt x="330" y="18"/>
                  </a:lnTo>
                  <a:lnTo>
                    <a:pt x="324" y="18"/>
                  </a:lnTo>
                  <a:lnTo>
                    <a:pt x="324" y="12"/>
                  </a:lnTo>
                  <a:lnTo>
                    <a:pt x="324" y="12"/>
                  </a:lnTo>
                  <a:lnTo>
                    <a:pt x="324" y="12"/>
                  </a:lnTo>
                  <a:lnTo>
                    <a:pt x="324" y="12"/>
                  </a:lnTo>
                  <a:lnTo>
                    <a:pt x="318" y="12"/>
                  </a:lnTo>
                  <a:lnTo>
                    <a:pt x="318" y="6"/>
                  </a:lnTo>
                  <a:lnTo>
                    <a:pt x="318" y="6"/>
                  </a:lnTo>
                  <a:lnTo>
                    <a:pt x="318" y="6"/>
                  </a:lnTo>
                  <a:lnTo>
                    <a:pt x="318" y="6"/>
                  </a:lnTo>
                  <a:lnTo>
                    <a:pt x="312" y="6"/>
                  </a:lnTo>
                  <a:lnTo>
                    <a:pt x="312" y="6"/>
                  </a:lnTo>
                  <a:lnTo>
                    <a:pt x="312" y="0"/>
                  </a:lnTo>
                  <a:lnTo>
                    <a:pt x="306" y="0"/>
                  </a:lnTo>
                  <a:lnTo>
                    <a:pt x="306" y="0"/>
                  </a:lnTo>
                  <a:lnTo>
                    <a:pt x="306" y="0"/>
                  </a:lnTo>
                  <a:lnTo>
                    <a:pt x="306" y="0"/>
                  </a:lnTo>
                  <a:lnTo>
                    <a:pt x="300" y="0"/>
                  </a:lnTo>
                  <a:lnTo>
                    <a:pt x="300" y="0"/>
                  </a:lnTo>
                  <a:lnTo>
                    <a:pt x="300" y="0"/>
                  </a:lnTo>
                  <a:lnTo>
                    <a:pt x="300" y="0"/>
                  </a:lnTo>
                  <a:lnTo>
                    <a:pt x="294" y="0"/>
                  </a:lnTo>
                  <a:lnTo>
                    <a:pt x="36" y="0"/>
                  </a:lnTo>
                  <a:lnTo>
                    <a:pt x="36" y="0"/>
                  </a:lnTo>
                  <a:lnTo>
                    <a:pt x="36" y="0"/>
                  </a:lnTo>
                  <a:lnTo>
                    <a:pt x="30" y="0"/>
                  </a:lnTo>
                  <a:lnTo>
                    <a:pt x="30" y="0"/>
                  </a:lnTo>
                  <a:lnTo>
                    <a:pt x="30" y="0"/>
                  </a:lnTo>
                  <a:lnTo>
                    <a:pt x="30" y="0"/>
                  </a:lnTo>
                  <a:lnTo>
                    <a:pt x="24" y="0"/>
                  </a:lnTo>
                  <a:lnTo>
                    <a:pt x="24" y="0"/>
                  </a:lnTo>
                  <a:lnTo>
                    <a:pt x="24" y="0"/>
                  </a:lnTo>
                  <a:lnTo>
                    <a:pt x="24" y="6"/>
                  </a:lnTo>
                  <a:lnTo>
                    <a:pt x="18" y="6"/>
                  </a:lnTo>
                  <a:lnTo>
                    <a:pt x="18" y="6"/>
                  </a:lnTo>
                  <a:lnTo>
                    <a:pt x="18" y="6"/>
                  </a:lnTo>
                  <a:lnTo>
                    <a:pt x="18" y="6"/>
                  </a:lnTo>
                  <a:lnTo>
                    <a:pt x="12" y="6"/>
                  </a:lnTo>
                  <a:lnTo>
                    <a:pt x="12" y="12"/>
                  </a:lnTo>
                  <a:lnTo>
                    <a:pt x="12" y="12"/>
                  </a:lnTo>
                  <a:lnTo>
                    <a:pt x="12" y="12"/>
                  </a:lnTo>
                  <a:lnTo>
                    <a:pt x="6" y="12"/>
                  </a:lnTo>
                  <a:lnTo>
                    <a:pt x="6" y="12"/>
                  </a:lnTo>
                  <a:lnTo>
                    <a:pt x="6" y="18"/>
                  </a:lnTo>
                  <a:lnTo>
                    <a:pt x="6" y="18"/>
                  </a:lnTo>
                  <a:lnTo>
                    <a:pt x="6" y="18"/>
                  </a:lnTo>
                  <a:lnTo>
                    <a:pt x="6" y="18"/>
                  </a:lnTo>
                  <a:lnTo>
                    <a:pt x="6" y="24"/>
                  </a:lnTo>
                  <a:lnTo>
                    <a:pt x="0" y="24"/>
                  </a:lnTo>
                  <a:lnTo>
                    <a:pt x="0" y="24"/>
                  </a:lnTo>
                  <a:lnTo>
                    <a:pt x="0" y="24"/>
                  </a:lnTo>
                  <a:lnTo>
                    <a:pt x="0" y="30"/>
                  </a:lnTo>
                  <a:lnTo>
                    <a:pt x="0" y="30"/>
                  </a:lnTo>
                  <a:lnTo>
                    <a:pt x="0" y="30"/>
                  </a:lnTo>
                  <a:lnTo>
                    <a:pt x="0" y="36"/>
                  </a:lnTo>
                  <a:lnTo>
                    <a:pt x="0" y="36"/>
                  </a:lnTo>
                  <a:lnTo>
                    <a:pt x="0" y="36"/>
                  </a:lnTo>
                  <a:lnTo>
                    <a:pt x="0" y="36"/>
                  </a:lnTo>
                  <a:lnTo>
                    <a:pt x="0" y="42"/>
                  </a:lnTo>
                  <a:lnTo>
                    <a:pt x="0" y="42"/>
                  </a:lnTo>
                  <a:lnTo>
                    <a:pt x="0" y="42"/>
                  </a:lnTo>
                  <a:lnTo>
                    <a:pt x="0" y="48"/>
                  </a:lnTo>
                  <a:lnTo>
                    <a:pt x="0" y="48"/>
                  </a:lnTo>
                  <a:lnTo>
                    <a:pt x="0" y="48"/>
                  </a:lnTo>
                  <a:lnTo>
                    <a:pt x="0" y="48"/>
                  </a:lnTo>
                  <a:lnTo>
                    <a:pt x="0" y="54"/>
                  </a:lnTo>
                  <a:lnTo>
                    <a:pt x="0" y="54"/>
                  </a:lnTo>
                  <a:lnTo>
                    <a:pt x="6" y="54"/>
                  </a:lnTo>
                  <a:lnTo>
                    <a:pt x="6" y="54"/>
                  </a:lnTo>
                  <a:lnTo>
                    <a:pt x="6" y="60"/>
                  </a:lnTo>
                  <a:lnTo>
                    <a:pt x="6" y="60"/>
                  </a:lnTo>
                  <a:lnTo>
                    <a:pt x="6" y="60"/>
                  </a:lnTo>
                  <a:lnTo>
                    <a:pt x="6" y="60"/>
                  </a:lnTo>
                  <a:lnTo>
                    <a:pt x="6" y="66"/>
                  </a:lnTo>
                  <a:lnTo>
                    <a:pt x="12" y="66"/>
                  </a:lnTo>
                  <a:lnTo>
                    <a:pt x="12" y="66"/>
                  </a:lnTo>
                  <a:lnTo>
                    <a:pt x="12" y="66"/>
                  </a:lnTo>
                  <a:lnTo>
                    <a:pt x="12" y="66"/>
                  </a:lnTo>
                  <a:lnTo>
                    <a:pt x="18" y="72"/>
                  </a:lnTo>
                  <a:lnTo>
                    <a:pt x="18" y="72"/>
                  </a:lnTo>
                  <a:lnTo>
                    <a:pt x="18" y="72"/>
                  </a:lnTo>
                  <a:lnTo>
                    <a:pt x="18" y="72"/>
                  </a:lnTo>
                  <a:lnTo>
                    <a:pt x="24" y="72"/>
                  </a:lnTo>
                  <a:lnTo>
                    <a:pt x="24" y="72"/>
                  </a:lnTo>
                  <a:lnTo>
                    <a:pt x="24" y="72"/>
                  </a:lnTo>
                  <a:lnTo>
                    <a:pt x="24" y="78"/>
                  </a:lnTo>
                  <a:lnTo>
                    <a:pt x="30" y="78"/>
                  </a:lnTo>
                  <a:lnTo>
                    <a:pt x="30" y="78"/>
                  </a:lnTo>
                  <a:lnTo>
                    <a:pt x="30" y="78"/>
                  </a:lnTo>
                  <a:lnTo>
                    <a:pt x="30" y="78"/>
                  </a:lnTo>
                  <a:lnTo>
                    <a:pt x="36" y="78"/>
                  </a:lnTo>
                  <a:lnTo>
                    <a:pt x="36" y="78"/>
                  </a:lnTo>
                  <a:lnTo>
                    <a:pt x="36" y="78"/>
                  </a:lnTo>
                  <a:lnTo>
                    <a:pt x="168" y="78"/>
                  </a:lnTo>
                  <a:lnTo>
                    <a:pt x="168" y="108"/>
                  </a:lnTo>
                  <a:lnTo>
                    <a:pt x="180" y="108"/>
                  </a:lnTo>
                  <a:lnTo>
                    <a:pt x="180" y="78"/>
                  </a:lnTo>
                  <a:close/>
                </a:path>
              </a:pathLst>
            </a:custGeom>
            <a:noFill/>
            <a:ln w="9525">
              <a:noFill/>
              <a:round/>
              <a:headEnd/>
              <a:tailEnd/>
            </a:ln>
            <a:effectLst/>
          </p:spPr>
          <p:txBody>
            <a:bodyPr vert="horz" wrap="square" lIns="91440" tIns="45720" rIns="91440" bIns="45720" numCol="1" anchor="t" anchorCtr="0" compatLnSpc="1">
              <a:prstTxWarp prst="textNoShape">
                <a:avLst/>
              </a:prstTxWarp>
            </a:bodyPr>
            <a:lstStyle/>
            <a:p>
              <a:endParaRPr lang="pt-BR"/>
            </a:p>
          </p:txBody>
        </p:sp>
        <p:sp>
          <p:nvSpPr>
            <p:cNvPr id="49212" name="Freeform 60">
              <a:hlinkClick r:id="rId16" tooltip="John Beshears"/>
              <a:hlinkHover r:id="rId17"/>
            </p:cNvPr>
            <p:cNvSpPr>
              <a:spLocks/>
            </p:cNvSpPr>
            <p:nvPr/>
          </p:nvSpPr>
          <p:spPr bwMode="auto">
            <a:xfrm>
              <a:off x="750" y="2430"/>
              <a:ext cx="336" cy="108"/>
            </a:xfrm>
            <a:custGeom>
              <a:avLst/>
              <a:gdLst/>
              <a:ahLst/>
              <a:cxnLst>
                <a:cxn ang="0">
                  <a:pos x="300" y="78"/>
                </a:cxn>
                <a:cxn ang="0">
                  <a:pos x="300" y="78"/>
                </a:cxn>
                <a:cxn ang="0">
                  <a:pos x="306" y="78"/>
                </a:cxn>
                <a:cxn ang="0">
                  <a:pos x="312" y="72"/>
                </a:cxn>
                <a:cxn ang="0">
                  <a:pos x="318" y="72"/>
                </a:cxn>
                <a:cxn ang="0">
                  <a:pos x="318" y="66"/>
                </a:cxn>
                <a:cxn ang="0">
                  <a:pos x="324" y="66"/>
                </a:cxn>
                <a:cxn ang="0">
                  <a:pos x="330" y="60"/>
                </a:cxn>
                <a:cxn ang="0">
                  <a:pos x="330" y="54"/>
                </a:cxn>
                <a:cxn ang="0">
                  <a:pos x="330" y="54"/>
                </a:cxn>
                <a:cxn ang="0">
                  <a:pos x="336" y="48"/>
                </a:cxn>
                <a:cxn ang="0">
                  <a:pos x="336" y="42"/>
                </a:cxn>
                <a:cxn ang="0">
                  <a:pos x="336" y="36"/>
                </a:cxn>
                <a:cxn ang="0">
                  <a:pos x="330" y="30"/>
                </a:cxn>
                <a:cxn ang="0">
                  <a:pos x="330" y="24"/>
                </a:cxn>
                <a:cxn ang="0">
                  <a:pos x="330" y="24"/>
                </a:cxn>
                <a:cxn ang="0">
                  <a:pos x="324" y="18"/>
                </a:cxn>
                <a:cxn ang="0">
                  <a:pos x="324" y="12"/>
                </a:cxn>
                <a:cxn ang="0">
                  <a:pos x="318" y="12"/>
                </a:cxn>
                <a:cxn ang="0">
                  <a:pos x="318" y="6"/>
                </a:cxn>
                <a:cxn ang="0">
                  <a:pos x="312" y="6"/>
                </a:cxn>
                <a:cxn ang="0">
                  <a:pos x="306" y="0"/>
                </a:cxn>
                <a:cxn ang="0">
                  <a:pos x="300" y="0"/>
                </a:cxn>
                <a:cxn ang="0">
                  <a:pos x="294" y="0"/>
                </a:cxn>
                <a:cxn ang="0">
                  <a:pos x="36" y="0"/>
                </a:cxn>
                <a:cxn ang="0">
                  <a:pos x="30" y="0"/>
                </a:cxn>
                <a:cxn ang="0">
                  <a:pos x="24" y="6"/>
                </a:cxn>
                <a:cxn ang="0">
                  <a:pos x="18" y="6"/>
                </a:cxn>
                <a:cxn ang="0">
                  <a:pos x="18" y="6"/>
                </a:cxn>
                <a:cxn ang="0">
                  <a:pos x="12" y="12"/>
                </a:cxn>
                <a:cxn ang="0">
                  <a:pos x="6" y="18"/>
                </a:cxn>
                <a:cxn ang="0">
                  <a:pos x="6" y="18"/>
                </a:cxn>
                <a:cxn ang="0">
                  <a:pos x="0" y="24"/>
                </a:cxn>
                <a:cxn ang="0">
                  <a:pos x="0" y="30"/>
                </a:cxn>
                <a:cxn ang="0">
                  <a:pos x="0" y="36"/>
                </a:cxn>
                <a:cxn ang="0">
                  <a:pos x="0" y="42"/>
                </a:cxn>
                <a:cxn ang="0">
                  <a:pos x="0" y="42"/>
                </a:cxn>
                <a:cxn ang="0">
                  <a:pos x="0" y="48"/>
                </a:cxn>
                <a:cxn ang="0">
                  <a:pos x="0" y="54"/>
                </a:cxn>
                <a:cxn ang="0">
                  <a:pos x="6" y="60"/>
                </a:cxn>
                <a:cxn ang="0">
                  <a:pos x="6" y="66"/>
                </a:cxn>
                <a:cxn ang="0">
                  <a:pos x="12" y="66"/>
                </a:cxn>
                <a:cxn ang="0">
                  <a:pos x="18" y="72"/>
                </a:cxn>
                <a:cxn ang="0">
                  <a:pos x="18" y="72"/>
                </a:cxn>
                <a:cxn ang="0">
                  <a:pos x="24" y="78"/>
                </a:cxn>
                <a:cxn ang="0">
                  <a:pos x="30" y="78"/>
                </a:cxn>
                <a:cxn ang="0">
                  <a:pos x="36" y="78"/>
                </a:cxn>
                <a:cxn ang="0">
                  <a:pos x="168" y="78"/>
                </a:cxn>
                <a:cxn ang="0">
                  <a:pos x="180" y="78"/>
                </a:cxn>
              </a:cxnLst>
              <a:rect l="0" t="0" r="r" b="b"/>
              <a:pathLst>
                <a:path w="336" h="108">
                  <a:moveTo>
                    <a:pt x="180" y="78"/>
                  </a:moveTo>
                  <a:lnTo>
                    <a:pt x="294" y="78"/>
                  </a:lnTo>
                  <a:lnTo>
                    <a:pt x="300" y="78"/>
                  </a:lnTo>
                  <a:lnTo>
                    <a:pt x="300" y="78"/>
                  </a:lnTo>
                  <a:lnTo>
                    <a:pt x="300" y="78"/>
                  </a:lnTo>
                  <a:lnTo>
                    <a:pt x="300" y="78"/>
                  </a:lnTo>
                  <a:lnTo>
                    <a:pt x="306" y="78"/>
                  </a:lnTo>
                  <a:lnTo>
                    <a:pt x="306" y="78"/>
                  </a:lnTo>
                  <a:lnTo>
                    <a:pt x="306" y="78"/>
                  </a:lnTo>
                  <a:lnTo>
                    <a:pt x="306" y="78"/>
                  </a:lnTo>
                  <a:lnTo>
                    <a:pt x="312" y="78"/>
                  </a:lnTo>
                  <a:lnTo>
                    <a:pt x="312" y="72"/>
                  </a:lnTo>
                  <a:lnTo>
                    <a:pt x="312" y="72"/>
                  </a:lnTo>
                  <a:lnTo>
                    <a:pt x="318" y="72"/>
                  </a:lnTo>
                  <a:lnTo>
                    <a:pt x="318" y="72"/>
                  </a:lnTo>
                  <a:lnTo>
                    <a:pt x="318" y="72"/>
                  </a:lnTo>
                  <a:lnTo>
                    <a:pt x="318" y="72"/>
                  </a:lnTo>
                  <a:lnTo>
                    <a:pt x="318" y="66"/>
                  </a:lnTo>
                  <a:lnTo>
                    <a:pt x="324" y="66"/>
                  </a:lnTo>
                  <a:lnTo>
                    <a:pt x="324" y="66"/>
                  </a:lnTo>
                  <a:lnTo>
                    <a:pt x="324" y="66"/>
                  </a:lnTo>
                  <a:lnTo>
                    <a:pt x="324" y="66"/>
                  </a:lnTo>
                  <a:lnTo>
                    <a:pt x="324" y="60"/>
                  </a:lnTo>
                  <a:lnTo>
                    <a:pt x="330" y="60"/>
                  </a:lnTo>
                  <a:lnTo>
                    <a:pt x="330" y="60"/>
                  </a:lnTo>
                  <a:lnTo>
                    <a:pt x="330" y="60"/>
                  </a:lnTo>
                  <a:lnTo>
                    <a:pt x="330" y="54"/>
                  </a:lnTo>
                  <a:lnTo>
                    <a:pt x="330" y="54"/>
                  </a:lnTo>
                  <a:lnTo>
                    <a:pt x="330" y="54"/>
                  </a:lnTo>
                  <a:lnTo>
                    <a:pt x="330" y="54"/>
                  </a:lnTo>
                  <a:lnTo>
                    <a:pt x="330" y="48"/>
                  </a:lnTo>
                  <a:lnTo>
                    <a:pt x="330" y="48"/>
                  </a:lnTo>
                  <a:lnTo>
                    <a:pt x="336" y="48"/>
                  </a:lnTo>
                  <a:lnTo>
                    <a:pt x="336" y="42"/>
                  </a:lnTo>
                  <a:lnTo>
                    <a:pt x="336" y="42"/>
                  </a:lnTo>
                  <a:lnTo>
                    <a:pt x="336" y="42"/>
                  </a:lnTo>
                  <a:lnTo>
                    <a:pt x="336" y="42"/>
                  </a:lnTo>
                  <a:lnTo>
                    <a:pt x="336" y="36"/>
                  </a:lnTo>
                  <a:lnTo>
                    <a:pt x="336" y="36"/>
                  </a:lnTo>
                  <a:lnTo>
                    <a:pt x="336" y="36"/>
                  </a:lnTo>
                  <a:lnTo>
                    <a:pt x="336" y="30"/>
                  </a:lnTo>
                  <a:lnTo>
                    <a:pt x="330" y="30"/>
                  </a:lnTo>
                  <a:lnTo>
                    <a:pt x="330" y="30"/>
                  </a:lnTo>
                  <a:lnTo>
                    <a:pt x="330" y="30"/>
                  </a:lnTo>
                  <a:lnTo>
                    <a:pt x="330" y="24"/>
                  </a:lnTo>
                  <a:lnTo>
                    <a:pt x="330" y="24"/>
                  </a:lnTo>
                  <a:lnTo>
                    <a:pt x="330" y="24"/>
                  </a:lnTo>
                  <a:lnTo>
                    <a:pt x="330" y="24"/>
                  </a:lnTo>
                  <a:lnTo>
                    <a:pt x="330" y="18"/>
                  </a:lnTo>
                  <a:lnTo>
                    <a:pt x="330" y="18"/>
                  </a:lnTo>
                  <a:lnTo>
                    <a:pt x="324" y="18"/>
                  </a:lnTo>
                  <a:lnTo>
                    <a:pt x="324" y="18"/>
                  </a:lnTo>
                  <a:lnTo>
                    <a:pt x="324" y="12"/>
                  </a:lnTo>
                  <a:lnTo>
                    <a:pt x="324" y="12"/>
                  </a:lnTo>
                  <a:lnTo>
                    <a:pt x="324" y="12"/>
                  </a:lnTo>
                  <a:lnTo>
                    <a:pt x="318" y="12"/>
                  </a:lnTo>
                  <a:lnTo>
                    <a:pt x="318" y="12"/>
                  </a:lnTo>
                  <a:lnTo>
                    <a:pt x="318" y="6"/>
                  </a:lnTo>
                  <a:lnTo>
                    <a:pt x="318" y="6"/>
                  </a:lnTo>
                  <a:lnTo>
                    <a:pt x="318" y="6"/>
                  </a:lnTo>
                  <a:lnTo>
                    <a:pt x="312" y="6"/>
                  </a:lnTo>
                  <a:lnTo>
                    <a:pt x="312" y="6"/>
                  </a:lnTo>
                  <a:lnTo>
                    <a:pt x="312" y="6"/>
                  </a:lnTo>
                  <a:lnTo>
                    <a:pt x="306" y="6"/>
                  </a:lnTo>
                  <a:lnTo>
                    <a:pt x="306" y="0"/>
                  </a:lnTo>
                  <a:lnTo>
                    <a:pt x="306" y="0"/>
                  </a:lnTo>
                  <a:lnTo>
                    <a:pt x="306" y="0"/>
                  </a:lnTo>
                  <a:lnTo>
                    <a:pt x="300" y="0"/>
                  </a:lnTo>
                  <a:lnTo>
                    <a:pt x="300" y="0"/>
                  </a:lnTo>
                  <a:lnTo>
                    <a:pt x="300" y="0"/>
                  </a:lnTo>
                  <a:lnTo>
                    <a:pt x="300" y="0"/>
                  </a:lnTo>
                  <a:lnTo>
                    <a:pt x="294" y="0"/>
                  </a:lnTo>
                  <a:lnTo>
                    <a:pt x="36" y="0"/>
                  </a:lnTo>
                  <a:lnTo>
                    <a:pt x="36" y="0"/>
                  </a:lnTo>
                  <a:lnTo>
                    <a:pt x="36" y="0"/>
                  </a:lnTo>
                  <a:lnTo>
                    <a:pt x="30" y="0"/>
                  </a:lnTo>
                  <a:lnTo>
                    <a:pt x="30" y="0"/>
                  </a:lnTo>
                  <a:lnTo>
                    <a:pt x="30" y="0"/>
                  </a:lnTo>
                  <a:lnTo>
                    <a:pt x="30" y="0"/>
                  </a:lnTo>
                  <a:lnTo>
                    <a:pt x="24" y="0"/>
                  </a:lnTo>
                  <a:lnTo>
                    <a:pt x="24" y="6"/>
                  </a:lnTo>
                  <a:lnTo>
                    <a:pt x="24" y="6"/>
                  </a:lnTo>
                  <a:lnTo>
                    <a:pt x="24" y="6"/>
                  </a:lnTo>
                  <a:lnTo>
                    <a:pt x="18" y="6"/>
                  </a:lnTo>
                  <a:lnTo>
                    <a:pt x="18" y="6"/>
                  </a:lnTo>
                  <a:lnTo>
                    <a:pt x="18" y="6"/>
                  </a:lnTo>
                  <a:lnTo>
                    <a:pt x="18" y="6"/>
                  </a:lnTo>
                  <a:lnTo>
                    <a:pt x="12" y="12"/>
                  </a:lnTo>
                  <a:lnTo>
                    <a:pt x="12" y="12"/>
                  </a:lnTo>
                  <a:lnTo>
                    <a:pt x="12" y="12"/>
                  </a:lnTo>
                  <a:lnTo>
                    <a:pt x="12" y="12"/>
                  </a:lnTo>
                  <a:lnTo>
                    <a:pt x="6" y="12"/>
                  </a:lnTo>
                  <a:lnTo>
                    <a:pt x="6" y="18"/>
                  </a:lnTo>
                  <a:lnTo>
                    <a:pt x="6" y="18"/>
                  </a:lnTo>
                  <a:lnTo>
                    <a:pt x="6" y="18"/>
                  </a:lnTo>
                  <a:lnTo>
                    <a:pt x="6" y="18"/>
                  </a:lnTo>
                  <a:lnTo>
                    <a:pt x="6" y="24"/>
                  </a:lnTo>
                  <a:lnTo>
                    <a:pt x="6" y="24"/>
                  </a:lnTo>
                  <a:lnTo>
                    <a:pt x="0" y="24"/>
                  </a:lnTo>
                  <a:lnTo>
                    <a:pt x="0" y="24"/>
                  </a:lnTo>
                  <a:lnTo>
                    <a:pt x="0" y="30"/>
                  </a:lnTo>
                  <a:lnTo>
                    <a:pt x="0" y="30"/>
                  </a:lnTo>
                  <a:lnTo>
                    <a:pt x="0" y="30"/>
                  </a:lnTo>
                  <a:lnTo>
                    <a:pt x="0" y="30"/>
                  </a:lnTo>
                  <a:lnTo>
                    <a:pt x="0" y="36"/>
                  </a:lnTo>
                  <a:lnTo>
                    <a:pt x="0" y="36"/>
                  </a:lnTo>
                  <a:lnTo>
                    <a:pt x="0" y="36"/>
                  </a:lnTo>
                  <a:lnTo>
                    <a:pt x="0" y="42"/>
                  </a:lnTo>
                  <a:lnTo>
                    <a:pt x="0" y="42"/>
                  </a:lnTo>
                  <a:lnTo>
                    <a:pt x="0" y="42"/>
                  </a:lnTo>
                  <a:lnTo>
                    <a:pt x="0" y="42"/>
                  </a:lnTo>
                  <a:lnTo>
                    <a:pt x="0" y="48"/>
                  </a:lnTo>
                  <a:lnTo>
                    <a:pt x="0" y="48"/>
                  </a:lnTo>
                  <a:lnTo>
                    <a:pt x="0" y="48"/>
                  </a:lnTo>
                  <a:lnTo>
                    <a:pt x="0" y="54"/>
                  </a:lnTo>
                  <a:lnTo>
                    <a:pt x="0" y="54"/>
                  </a:lnTo>
                  <a:lnTo>
                    <a:pt x="0" y="54"/>
                  </a:lnTo>
                  <a:lnTo>
                    <a:pt x="6" y="54"/>
                  </a:lnTo>
                  <a:lnTo>
                    <a:pt x="6" y="60"/>
                  </a:lnTo>
                  <a:lnTo>
                    <a:pt x="6" y="60"/>
                  </a:lnTo>
                  <a:lnTo>
                    <a:pt x="6" y="60"/>
                  </a:lnTo>
                  <a:lnTo>
                    <a:pt x="6" y="60"/>
                  </a:lnTo>
                  <a:lnTo>
                    <a:pt x="6" y="66"/>
                  </a:lnTo>
                  <a:lnTo>
                    <a:pt x="6" y="66"/>
                  </a:lnTo>
                  <a:lnTo>
                    <a:pt x="12" y="66"/>
                  </a:lnTo>
                  <a:lnTo>
                    <a:pt x="12" y="66"/>
                  </a:lnTo>
                  <a:lnTo>
                    <a:pt x="12" y="66"/>
                  </a:lnTo>
                  <a:lnTo>
                    <a:pt x="12" y="72"/>
                  </a:lnTo>
                  <a:lnTo>
                    <a:pt x="18" y="72"/>
                  </a:lnTo>
                  <a:lnTo>
                    <a:pt x="18" y="72"/>
                  </a:lnTo>
                  <a:lnTo>
                    <a:pt x="18" y="72"/>
                  </a:lnTo>
                  <a:lnTo>
                    <a:pt x="18" y="72"/>
                  </a:lnTo>
                  <a:lnTo>
                    <a:pt x="24" y="72"/>
                  </a:lnTo>
                  <a:lnTo>
                    <a:pt x="24" y="78"/>
                  </a:lnTo>
                  <a:lnTo>
                    <a:pt x="24" y="78"/>
                  </a:lnTo>
                  <a:lnTo>
                    <a:pt x="24" y="78"/>
                  </a:lnTo>
                  <a:lnTo>
                    <a:pt x="30" y="78"/>
                  </a:lnTo>
                  <a:lnTo>
                    <a:pt x="30" y="78"/>
                  </a:lnTo>
                  <a:lnTo>
                    <a:pt x="30" y="78"/>
                  </a:lnTo>
                  <a:lnTo>
                    <a:pt x="30" y="78"/>
                  </a:lnTo>
                  <a:lnTo>
                    <a:pt x="36" y="78"/>
                  </a:lnTo>
                  <a:lnTo>
                    <a:pt x="36" y="78"/>
                  </a:lnTo>
                  <a:lnTo>
                    <a:pt x="36" y="78"/>
                  </a:lnTo>
                  <a:lnTo>
                    <a:pt x="168" y="78"/>
                  </a:lnTo>
                  <a:lnTo>
                    <a:pt x="168" y="108"/>
                  </a:lnTo>
                  <a:lnTo>
                    <a:pt x="180" y="108"/>
                  </a:lnTo>
                  <a:lnTo>
                    <a:pt x="180" y="78"/>
                  </a:lnTo>
                  <a:close/>
                </a:path>
              </a:pathLst>
            </a:custGeom>
            <a:noFill/>
            <a:ln w="9525">
              <a:noFill/>
              <a:round/>
              <a:headEnd/>
              <a:tailEnd/>
            </a:ln>
            <a:effectLst/>
          </p:spPr>
          <p:txBody>
            <a:bodyPr vert="horz" wrap="square" lIns="91440" tIns="45720" rIns="91440" bIns="45720" numCol="1" anchor="t" anchorCtr="0" compatLnSpc="1">
              <a:prstTxWarp prst="textNoShape">
                <a:avLst/>
              </a:prstTxWarp>
            </a:bodyPr>
            <a:lstStyle/>
            <a:p>
              <a:endParaRPr lang="pt-BR"/>
            </a:p>
          </p:txBody>
        </p:sp>
        <p:sp>
          <p:nvSpPr>
            <p:cNvPr id="49211" name="Freeform 59">
              <a:hlinkClick r:id="rId18" tooltip="Jolie Martin"/>
              <a:hlinkHover r:id="rId19"/>
            </p:cNvPr>
            <p:cNvSpPr>
              <a:spLocks/>
            </p:cNvSpPr>
            <p:nvPr/>
          </p:nvSpPr>
          <p:spPr bwMode="auto">
            <a:xfrm>
              <a:off x="750" y="2214"/>
              <a:ext cx="336" cy="108"/>
            </a:xfrm>
            <a:custGeom>
              <a:avLst/>
              <a:gdLst/>
              <a:ahLst/>
              <a:cxnLst>
                <a:cxn ang="0">
                  <a:pos x="300" y="78"/>
                </a:cxn>
                <a:cxn ang="0">
                  <a:pos x="300" y="78"/>
                </a:cxn>
                <a:cxn ang="0">
                  <a:pos x="306" y="78"/>
                </a:cxn>
                <a:cxn ang="0">
                  <a:pos x="312" y="78"/>
                </a:cxn>
                <a:cxn ang="0">
                  <a:pos x="318" y="72"/>
                </a:cxn>
                <a:cxn ang="0">
                  <a:pos x="318" y="72"/>
                </a:cxn>
                <a:cxn ang="0">
                  <a:pos x="324" y="66"/>
                </a:cxn>
                <a:cxn ang="0">
                  <a:pos x="330" y="60"/>
                </a:cxn>
                <a:cxn ang="0">
                  <a:pos x="330" y="60"/>
                </a:cxn>
                <a:cxn ang="0">
                  <a:pos x="330" y="54"/>
                </a:cxn>
                <a:cxn ang="0">
                  <a:pos x="336" y="48"/>
                </a:cxn>
                <a:cxn ang="0">
                  <a:pos x="336" y="42"/>
                </a:cxn>
                <a:cxn ang="0">
                  <a:pos x="336" y="36"/>
                </a:cxn>
                <a:cxn ang="0">
                  <a:pos x="330" y="30"/>
                </a:cxn>
                <a:cxn ang="0">
                  <a:pos x="330" y="24"/>
                </a:cxn>
                <a:cxn ang="0">
                  <a:pos x="330" y="24"/>
                </a:cxn>
                <a:cxn ang="0">
                  <a:pos x="324" y="18"/>
                </a:cxn>
                <a:cxn ang="0">
                  <a:pos x="324" y="12"/>
                </a:cxn>
                <a:cxn ang="0">
                  <a:pos x="318" y="12"/>
                </a:cxn>
                <a:cxn ang="0">
                  <a:pos x="318" y="6"/>
                </a:cxn>
                <a:cxn ang="0">
                  <a:pos x="312" y="6"/>
                </a:cxn>
                <a:cxn ang="0">
                  <a:pos x="306" y="6"/>
                </a:cxn>
                <a:cxn ang="0">
                  <a:pos x="300" y="0"/>
                </a:cxn>
                <a:cxn ang="0">
                  <a:pos x="294" y="0"/>
                </a:cxn>
                <a:cxn ang="0">
                  <a:pos x="36" y="0"/>
                </a:cxn>
                <a:cxn ang="0">
                  <a:pos x="30" y="0"/>
                </a:cxn>
                <a:cxn ang="0">
                  <a:pos x="24" y="6"/>
                </a:cxn>
                <a:cxn ang="0">
                  <a:pos x="18" y="6"/>
                </a:cxn>
                <a:cxn ang="0">
                  <a:pos x="18" y="12"/>
                </a:cxn>
                <a:cxn ang="0">
                  <a:pos x="12" y="12"/>
                </a:cxn>
                <a:cxn ang="0">
                  <a:pos x="6" y="18"/>
                </a:cxn>
                <a:cxn ang="0">
                  <a:pos x="6" y="18"/>
                </a:cxn>
                <a:cxn ang="0">
                  <a:pos x="0" y="24"/>
                </a:cxn>
                <a:cxn ang="0">
                  <a:pos x="0" y="30"/>
                </a:cxn>
                <a:cxn ang="0">
                  <a:pos x="0" y="36"/>
                </a:cxn>
                <a:cxn ang="0">
                  <a:pos x="0" y="42"/>
                </a:cxn>
                <a:cxn ang="0">
                  <a:pos x="0" y="48"/>
                </a:cxn>
                <a:cxn ang="0">
                  <a:pos x="0" y="48"/>
                </a:cxn>
                <a:cxn ang="0">
                  <a:pos x="0" y="54"/>
                </a:cxn>
                <a:cxn ang="0">
                  <a:pos x="6" y="60"/>
                </a:cxn>
                <a:cxn ang="0">
                  <a:pos x="6" y="66"/>
                </a:cxn>
                <a:cxn ang="0">
                  <a:pos x="12" y="66"/>
                </a:cxn>
                <a:cxn ang="0">
                  <a:pos x="18" y="72"/>
                </a:cxn>
                <a:cxn ang="0">
                  <a:pos x="18" y="72"/>
                </a:cxn>
                <a:cxn ang="0">
                  <a:pos x="24" y="78"/>
                </a:cxn>
                <a:cxn ang="0">
                  <a:pos x="30" y="78"/>
                </a:cxn>
                <a:cxn ang="0">
                  <a:pos x="36" y="78"/>
                </a:cxn>
                <a:cxn ang="0">
                  <a:pos x="168" y="78"/>
                </a:cxn>
                <a:cxn ang="0">
                  <a:pos x="180" y="78"/>
                </a:cxn>
              </a:cxnLst>
              <a:rect l="0" t="0" r="r" b="b"/>
              <a:pathLst>
                <a:path w="336" h="108">
                  <a:moveTo>
                    <a:pt x="180" y="78"/>
                  </a:moveTo>
                  <a:lnTo>
                    <a:pt x="294" y="78"/>
                  </a:lnTo>
                  <a:lnTo>
                    <a:pt x="300" y="78"/>
                  </a:lnTo>
                  <a:lnTo>
                    <a:pt x="300" y="78"/>
                  </a:lnTo>
                  <a:lnTo>
                    <a:pt x="300" y="78"/>
                  </a:lnTo>
                  <a:lnTo>
                    <a:pt x="300" y="78"/>
                  </a:lnTo>
                  <a:lnTo>
                    <a:pt x="306" y="78"/>
                  </a:lnTo>
                  <a:lnTo>
                    <a:pt x="306" y="78"/>
                  </a:lnTo>
                  <a:lnTo>
                    <a:pt x="306" y="78"/>
                  </a:lnTo>
                  <a:lnTo>
                    <a:pt x="306" y="78"/>
                  </a:lnTo>
                  <a:lnTo>
                    <a:pt x="312" y="78"/>
                  </a:lnTo>
                  <a:lnTo>
                    <a:pt x="312" y="78"/>
                  </a:lnTo>
                  <a:lnTo>
                    <a:pt x="312" y="72"/>
                  </a:lnTo>
                  <a:lnTo>
                    <a:pt x="318" y="72"/>
                  </a:lnTo>
                  <a:lnTo>
                    <a:pt x="318" y="72"/>
                  </a:lnTo>
                  <a:lnTo>
                    <a:pt x="318" y="72"/>
                  </a:lnTo>
                  <a:lnTo>
                    <a:pt x="318" y="72"/>
                  </a:lnTo>
                  <a:lnTo>
                    <a:pt x="318" y="72"/>
                  </a:lnTo>
                  <a:lnTo>
                    <a:pt x="324" y="66"/>
                  </a:lnTo>
                  <a:lnTo>
                    <a:pt x="324" y="66"/>
                  </a:lnTo>
                  <a:lnTo>
                    <a:pt x="324" y="66"/>
                  </a:lnTo>
                  <a:lnTo>
                    <a:pt x="324" y="66"/>
                  </a:lnTo>
                  <a:lnTo>
                    <a:pt x="324" y="66"/>
                  </a:lnTo>
                  <a:lnTo>
                    <a:pt x="330" y="60"/>
                  </a:lnTo>
                  <a:lnTo>
                    <a:pt x="330" y="60"/>
                  </a:lnTo>
                  <a:lnTo>
                    <a:pt x="330" y="60"/>
                  </a:lnTo>
                  <a:lnTo>
                    <a:pt x="330" y="60"/>
                  </a:lnTo>
                  <a:lnTo>
                    <a:pt x="330" y="54"/>
                  </a:lnTo>
                  <a:lnTo>
                    <a:pt x="330" y="54"/>
                  </a:lnTo>
                  <a:lnTo>
                    <a:pt x="330" y="54"/>
                  </a:lnTo>
                  <a:lnTo>
                    <a:pt x="330" y="48"/>
                  </a:lnTo>
                  <a:lnTo>
                    <a:pt x="330" y="48"/>
                  </a:lnTo>
                  <a:lnTo>
                    <a:pt x="336" y="48"/>
                  </a:lnTo>
                  <a:lnTo>
                    <a:pt x="336" y="48"/>
                  </a:lnTo>
                  <a:lnTo>
                    <a:pt x="336" y="42"/>
                  </a:lnTo>
                  <a:lnTo>
                    <a:pt x="336" y="42"/>
                  </a:lnTo>
                  <a:lnTo>
                    <a:pt x="336" y="42"/>
                  </a:lnTo>
                  <a:lnTo>
                    <a:pt x="336" y="36"/>
                  </a:lnTo>
                  <a:lnTo>
                    <a:pt x="336" y="36"/>
                  </a:lnTo>
                  <a:lnTo>
                    <a:pt x="336" y="36"/>
                  </a:lnTo>
                  <a:lnTo>
                    <a:pt x="336" y="36"/>
                  </a:lnTo>
                  <a:lnTo>
                    <a:pt x="330" y="30"/>
                  </a:lnTo>
                  <a:lnTo>
                    <a:pt x="330" y="30"/>
                  </a:lnTo>
                  <a:lnTo>
                    <a:pt x="330" y="30"/>
                  </a:lnTo>
                  <a:lnTo>
                    <a:pt x="330" y="24"/>
                  </a:lnTo>
                  <a:lnTo>
                    <a:pt x="330" y="24"/>
                  </a:lnTo>
                  <a:lnTo>
                    <a:pt x="330" y="24"/>
                  </a:lnTo>
                  <a:lnTo>
                    <a:pt x="330" y="24"/>
                  </a:lnTo>
                  <a:lnTo>
                    <a:pt x="330" y="18"/>
                  </a:lnTo>
                  <a:lnTo>
                    <a:pt x="330" y="18"/>
                  </a:lnTo>
                  <a:lnTo>
                    <a:pt x="324" y="18"/>
                  </a:lnTo>
                  <a:lnTo>
                    <a:pt x="324" y="18"/>
                  </a:lnTo>
                  <a:lnTo>
                    <a:pt x="324" y="18"/>
                  </a:lnTo>
                  <a:lnTo>
                    <a:pt x="324" y="12"/>
                  </a:lnTo>
                  <a:lnTo>
                    <a:pt x="324" y="12"/>
                  </a:lnTo>
                  <a:lnTo>
                    <a:pt x="318" y="12"/>
                  </a:lnTo>
                  <a:lnTo>
                    <a:pt x="318" y="12"/>
                  </a:lnTo>
                  <a:lnTo>
                    <a:pt x="318" y="12"/>
                  </a:lnTo>
                  <a:lnTo>
                    <a:pt x="318" y="6"/>
                  </a:lnTo>
                  <a:lnTo>
                    <a:pt x="318" y="6"/>
                  </a:lnTo>
                  <a:lnTo>
                    <a:pt x="312" y="6"/>
                  </a:lnTo>
                  <a:lnTo>
                    <a:pt x="312" y="6"/>
                  </a:lnTo>
                  <a:lnTo>
                    <a:pt x="312" y="6"/>
                  </a:lnTo>
                  <a:lnTo>
                    <a:pt x="306" y="6"/>
                  </a:lnTo>
                  <a:lnTo>
                    <a:pt x="306" y="6"/>
                  </a:lnTo>
                  <a:lnTo>
                    <a:pt x="306" y="6"/>
                  </a:lnTo>
                  <a:lnTo>
                    <a:pt x="306" y="0"/>
                  </a:lnTo>
                  <a:lnTo>
                    <a:pt x="300" y="0"/>
                  </a:lnTo>
                  <a:lnTo>
                    <a:pt x="300" y="0"/>
                  </a:lnTo>
                  <a:lnTo>
                    <a:pt x="300" y="0"/>
                  </a:lnTo>
                  <a:lnTo>
                    <a:pt x="300" y="0"/>
                  </a:lnTo>
                  <a:lnTo>
                    <a:pt x="294" y="0"/>
                  </a:lnTo>
                  <a:lnTo>
                    <a:pt x="36" y="0"/>
                  </a:lnTo>
                  <a:lnTo>
                    <a:pt x="36" y="0"/>
                  </a:lnTo>
                  <a:lnTo>
                    <a:pt x="36" y="0"/>
                  </a:lnTo>
                  <a:lnTo>
                    <a:pt x="30" y="0"/>
                  </a:lnTo>
                  <a:lnTo>
                    <a:pt x="30" y="0"/>
                  </a:lnTo>
                  <a:lnTo>
                    <a:pt x="30" y="0"/>
                  </a:lnTo>
                  <a:lnTo>
                    <a:pt x="30" y="6"/>
                  </a:lnTo>
                  <a:lnTo>
                    <a:pt x="24" y="6"/>
                  </a:lnTo>
                  <a:lnTo>
                    <a:pt x="24" y="6"/>
                  </a:lnTo>
                  <a:lnTo>
                    <a:pt x="24" y="6"/>
                  </a:lnTo>
                  <a:lnTo>
                    <a:pt x="24" y="6"/>
                  </a:lnTo>
                  <a:lnTo>
                    <a:pt x="18" y="6"/>
                  </a:lnTo>
                  <a:lnTo>
                    <a:pt x="18" y="6"/>
                  </a:lnTo>
                  <a:lnTo>
                    <a:pt x="18" y="6"/>
                  </a:lnTo>
                  <a:lnTo>
                    <a:pt x="18" y="12"/>
                  </a:lnTo>
                  <a:lnTo>
                    <a:pt x="12" y="12"/>
                  </a:lnTo>
                  <a:lnTo>
                    <a:pt x="12" y="12"/>
                  </a:lnTo>
                  <a:lnTo>
                    <a:pt x="12" y="12"/>
                  </a:lnTo>
                  <a:lnTo>
                    <a:pt x="12" y="12"/>
                  </a:lnTo>
                  <a:lnTo>
                    <a:pt x="6" y="18"/>
                  </a:lnTo>
                  <a:lnTo>
                    <a:pt x="6" y="18"/>
                  </a:lnTo>
                  <a:lnTo>
                    <a:pt x="6" y="18"/>
                  </a:lnTo>
                  <a:lnTo>
                    <a:pt x="6" y="18"/>
                  </a:lnTo>
                  <a:lnTo>
                    <a:pt x="6" y="18"/>
                  </a:lnTo>
                  <a:lnTo>
                    <a:pt x="6" y="24"/>
                  </a:lnTo>
                  <a:lnTo>
                    <a:pt x="6" y="24"/>
                  </a:lnTo>
                  <a:lnTo>
                    <a:pt x="0" y="24"/>
                  </a:lnTo>
                  <a:lnTo>
                    <a:pt x="0" y="24"/>
                  </a:lnTo>
                  <a:lnTo>
                    <a:pt x="0" y="30"/>
                  </a:lnTo>
                  <a:lnTo>
                    <a:pt x="0" y="30"/>
                  </a:lnTo>
                  <a:lnTo>
                    <a:pt x="0" y="30"/>
                  </a:lnTo>
                  <a:lnTo>
                    <a:pt x="0" y="36"/>
                  </a:lnTo>
                  <a:lnTo>
                    <a:pt x="0" y="36"/>
                  </a:lnTo>
                  <a:lnTo>
                    <a:pt x="0" y="36"/>
                  </a:lnTo>
                  <a:lnTo>
                    <a:pt x="0" y="36"/>
                  </a:lnTo>
                  <a:lnTo>
                    <a:pt x="0" y="42"/>
                  </a:lnTo>
                  <a:lnTo>
                    <a:pt x="0" y="42"/>
                  </a:lnTo>
                  <a:lnTo>
                    <a:pt x="0" y="42"/>
                  </a:lnTo>
                  <a:lnTo>
                    <a:pt x="0" y="48"/>
                  </a:lnTo>
                  <a:lnTo>
                    <a:pt x="0" y="48"/>
                  </a:lnTo>
                  <a:lnTo>
                    <a:pt x="0" y="48"/>
                  </a:lnTo>
                  <a:lnTo>
                    <a:pt x="0" y="48"/>
                  </a:lnTo>
                  <a:lnTo>
                    <a:pt x="0" y="54"/>
                  </a:lnTo>
                  <a:lnTo>
                    <a:pt x="0" y="54"/>
                  </a:lnTo>
                  <a:lnTo>
                    <a:pt x="0" y="54"/>
                  </a:lnTo>
                  <a:lnTo>
                    <a:pt x="6" y="60"/>
                  </a:lnTo>
                  <a:lnTo>
                    <a:pt x="6" y="60"/>
                  </a:lnTo>
                  <a:lnTo>
                    <a:pt x="6" y="60"/>
                  </a:lnTo>
                  <a:lnTo>
                    <a:pt x="6" y="60"/>
                  </a:lnTo>
                  <a:lnTo>
                    <a:pt x="6" y="66"/>
                  </a:lnTo>
                  <a:lnTo>
                    <a:pt x="6" y="66"/>
                  </a:lnTo>
                  <a:lnTo>
                    <a:pt x="6" y="66"/>
                  </a:lnTo>
                  <a:lnTo>
                    <a:pt x="12" y="66"/>
                  </a:lnTo>
                  <a:lnTo>
                    <a:pt x="12" y="66"/>
                  </a:lnTo>
                  <a:lnTo>
                    <a:pt x="12" y="72"/>
                  </a:lnTo>
                  <a:lnTo>
                    <a:pt x="12" y="72"/>
                  </a:lnTo>
                  <a:lnTo>
                    <a:pt x="18" y="72"/>
                  </a:lnTo>
                  <a:lnTo>
                    <a:pt x="18" y="72"/>
                  </a:lnTo>
                  <a:lnTo>
                    <a:pt x="18" y="72"/>
                  </a:lnTo>
                  <a:lnTo>
                    <a:pt x="18" y="72"/>
                  </a:lnTo>
                  <a:lnTo>
                    <a:pt x="24" y="78"/>
                  </a:lnTo>
                  <a:lnTo>
                    <a:pt x="24" y="78"/>
                  </a:lnTo>
                  <a:lnTo>
                    <a:pt x="24" y="78"/>
                  </a:lnTo>
                  <a:lnTo>
                    <a:pt x="24" y="78"/>
                  </a:lnTo>
                  <a:lnTo>
                    <a:pt x="30" y="78"/>
                  </a:lnTo>
                  <a:lnTo>
                    <a:pt x="30" y="78"/>
                  </a:lnTo>
                  <a:lnTo>
                    <a:pt x="30" y="78"/>
                  </a:lnTo>
                  <a:lnTo>
                    <a:pt x="30" y="78"/>
                  </a:lnTo>
                  <a:lnTo>
                    <a:pt x="36" y="78"/>
                  </a:lnTo>
                  <a:lnTo>
                    <a:pt x="36" y="78"/>
                  </a:lnTo>
                  <a:lnTo>
                    <a:pt x="36" y="78"/>
                  </a:lnTo>
                  <a:lnTo>
                    <a:pt x="168" y="78"/>
                  </a:lnTo>
                  <a:lnTo>
                    <a:pt x="168" y="108"/>
                  </a:lnTo>
                  <a:lnTo>
                    <a:pt x="180" y="108"/>
                  </a:lnTo>
                  <a:lnTo>
                    <a:pt x="180" y="78"/>
                  </a:lnTo>
                  <a:close/>
                </a:path>
              </a:pathLst>
            </a:custGeom>
            <a:noFill/>
            <a:ln w="9525">
              <a:noFill/>
              <a:round/>
              <a:headEnd/>
              <a:tailEnd/>
            </a:ln>
            <a:effectLst/>
          </p:spPr>
          <p:txBody>
            <a:bodyPr vert="horz" wrap="square" lIns="91440" tIns="45720" rIns="91440" bIns="45720" numCol="1" anchor="t" anchorCtr="0" compatLnSpc="1">
              <a:prstTxWarp prst="textNoShape">
                <a:avLst/>
              </a:prstTxWarp>
            </a:bodyPr>
            <a:lstStyle/>
            <a:p>
              <a:endParaRPr lang="pt-BR"/>
            </a:p>
          </p:txBody>
        </p:sp>
        <p:sp>
          <p:nvSpPr>
            <p:cNvPr id="49210" name="Freeform 58">
              <a:hlinkClick r:id="rId20" tooltip="Kathleen McGinn"/>
              <a:hlinkHover r:id="rId21"/>
            </p:cNvPr>
            <p:cNvSpPr>
              <a:spLocks/>
            </p:cNvSpPr>
            <p:nvPr/>
          </p:nvSpPr>
          <p:spPr bwMode="auto">
            <a:xfrm>
              <a:off x="786" y="2712"/>
              <a:ext cx="330" cy="114"/>
            </a:xfrm>
            <a:custGeom>
              <a:avLst/>
              <a:gdLst/>
              <a:ahLst/>
              <a:cxnLst>
                <a:cxn ang="0">
                  <a:pos x="294" y="78"/>
                </a:cxn>
                <a:cxn ang="0">
                  <a:pos x="300" y="78"/>
                </a:cxn>
                <a:cxn ang="0">
                  <a:pos x="306" y="78"/>
                </a:cxn>
                <a:cxn ang="0">
                  <a:pos x="312" y="78"/>
                </a:cxn>
                <a:cxn ang="0">
                  <a:pos x="312" y="72"/>
                </a:cxn>
                <a:cxn ang="0">
                  <a:pos x="318" y="72"/>
                </a:cxn>
                <a:cxn ang="0">
                  <a:pos x="324" y="66"/>
                </a:cxn>
                <a:cxn ang="0">
                  <a:pos x="324" y="60"/>
                </a:cxn>
                <a:cxn ang="0">
                  <a:pos x="330" y="60"/>
                </a:cxn>
                <a:cxn ang="0">
                  <a:pos x="330" y="54"/>
                </a:cxn>
                <a:cxn ang="0">
                  <a:pos x="330" y="48"/>
                </a:cxn>
                <a:cxn ang="0">
                  <a:pos x="330" y="42"/>
                </a:cxn>
                <a:cxn ang="0">
                  <a:pos x="330" y="36"/>
                </a:cxn>
                <a:cxn ang="0">
                  <a:pos x="330" y="30"/>
                </a:cxn>
                <a:cxn ang="0">
                  <a:pos x="330" y="30"/>
                </a:cxn>
                <a:cxn ang="0">
                  <a:pos x="330" y="24"/>
                </a:cxn>
                <a:cxn ang="0">
                  <a:pos x="324" y="18"/>
                </a:cxn>
                <a:cxn ang="0">
                  <a:pos x="324" y="12"/>
                </a:cxn>
                <a:cxn ang="0">
                  <a:pos x="318" y="12"/>
                </a:cxn>
                <a:cxn ang="0">
                  <a:pos x="312" y="6"/>
                </a:cxn>
                <a:cxn ang="0">
                  <a:pos x="306" y="6"/>
                </a:cxn>
                <a:cxn ang="0">
                  <a:pos x="306" y="6"/>
                </a:cxn>
                <a:cxn ang="0">
                  <a:pos x="300" y="0"/>
                </a:cxn>
                <a:cxn ang="0">
                  <a:pos x="294" y="0"/>
                </a:cxn>
                <a:cxn ang="0">
                  <a:pos x="30" y="0"/>
                </a:cxn>
                <a:cxn ang="0">
                  <a:pos x="30" y="6"/>
                </a:cxn>
                <a:cxn ang="0">
                  <a:pos x="24" y="6"/>
                </a:cxn>
                <a:cxn ang="0">
                  <a:pos x="18" y="6"/>
                </a:cxn>
                <a:cxn ang="0">
                  <a:pos x="12" y="12"/>
                </a:cxn>
                <a:cxn ang="0">
                  <a:pos x="12" y="12"/>
                </a:cxn>
                <a:cxn ang="0">
                  <a:pos x="6" y="18"/>
                </a:cxn>
                <a:cxn ang="0">
                  <a:pos x="6" y="24"/>
                </a:cxn>
                <a:cxn ang="0">
                  <a:pos x="0" y="24"/>
                </a:cxn>
                <a:cxn ang="0">
                  <a:pos x="0" y="30"/>
                </a:cxn>
                <a:cxn ang="0">
                  <a:pos x="0" y="36"/>
                </a:cxn>
                <a:cxn ang="0">
                  <a:pos x="0" y="42"/>
                </a:cxn>
                <a:cxn ang="0">
                  <a:pos x="0" y="48"/>
                </a:cxn>
                <a:cxn ang="0">
                  <a:pos x="0" y="54"/>
                </a:cxn>
                <a:cxn ang="0">
                  <a:pos x="0" y="54"/>
                </a:cxn>
                <a:cxn ang="0">
                  <a:pos x="6" y="60"/>
                </a:cxn>
                <a:cxn ang="0">
                  <a:pos x="6" y="66"/>
                </a:cxn>
                <a:cxn ang="0">
                  <a:pos x="12" y="72"/>
                </a:cxn>
                <a:cxn ang="0">
                  <a:pos x="12" y="72"/>
                </a:cxn>
                <a:cxn ang="0">
                  <a:pos x="18" y="78"/>
                </a:cxn>
                <a:cxn ang="0">
                  <a:pos x="24" y="78"/>
                </a:cxn>
                <a:cxn ang="0">
                  <a:pos x="30" y="78"/>
                </a:cxn>
                <a:cxn ang="0">
                  <a:pos x="30" y="78"/>
                </a:cxn>
                <a:cxn ang="0">
                  <a:pos x="162" y="78"/>
                </a:cxn>
                <a:cxn ang="0">
                  <a:pos x="174" y="78"/>
                </a:cxn>
              </a:cxnLst>
              <a:rect l="0" t="0" r="r" b="b"/>
              <a:pathLst>
                <a:path w="330" h="114">
                  <a:moveTo>
                    <a:pt x="174" y="78"/>
                  </a:moveTo>
                  <a:lnTo>
                    <a:pt x="294" y="78"/>
                  </a:lnTo>
                  <a:lnTo>
                    <a:pt x="294" y="78"/>
                  </a:lnTo>
                  <a:lnTo>
                    <a:pt x="300" y="78"/>
                  </a:lnTo>
                  <a:lnTo>
                    <a:pt x="300" y="78"/>
                  </a:lnTo>
                  <a:lnTo>
                    <a:pt x="300" y="78"/>
                  </a:lnTo>
                  <a:lnTo>
                    <a:pt x="300" y="78"/>
                  </a:lnTo>
                  <a:lnTo>
                    <a:pt x="306" y="78"/>
                  </a:lnTo>
                  <a:lnTo>
                    <a:pt x="306" y="78"/>
                  </a:lnTo>
                  <a:lnTo>
                    <a:pt x="306" y="78"/>
                  </a:lnTo>
                  <a:lnTo>
                    <a:pt x="306" y="78"/>
                  </a:lnTo>
                  <a:lnTo>
                    <a:pt x="312" y="78"/>
                  </a:lnTo>
                  <a:lnTo>
                    <a:pt x="312" y="78"/>
                  </a:lnTo>
                  <a:lnTo>
                    <a:pt x="312" y="72"/>
                  </a:lnTo>
                  <a:lnTo>
                    <a:pt x="312" y="72"/>
                  </a:lnTo>
                  <a:lnTo>
                    <a:pt x="318" y="72"/>
                  </a:lnTo>
                  <a:lnTo>
                    <a:pt x="318" y="72"/>
                  </a:lnTo>
                  <a:lnTo>
                    <a:pt x="318" y="72"/>
                  </a:lnTo>
                  <a:lnTo>
                    <a:pt x="318" y="72"/>
                  </a:lnTo>
                  <a:lnTo>
                    <a:pt x="324" y="66"/>
                  </a:lnTo>
                  <a:lnTo>
                    <a:pt x="324" y="66"/>
                  </a:lnTo>
                  <a:lnTo>
                    <a:pt x="324" y="66"/>
                  </a:lnTo>
                  <a:lnTo>
                    <a:pt x="324" y="66"/>
                  </a:lnTo>
                  <a:lnTo>
                    <a:pt x="324" y="60"/>
                  </a:lnTo>
                  <a:lnTo>
                    <a:pt x="324" y="60"/>
                  </a:lnTo>
                  <a:lnTo>
                    <a:pt x="330" y="60"/>
                  </a:lnTo>
                  <a:lnTo>
                    <a:pt x="330" y="60"/>
                  </a:lnTo>
                  <a:lnTo>
                    <a:pt x="330" y="54"/>
                  </a:lnTo>
                  <a:lnTo>
                    <a:pt x="330" y="54"/>
                  </a:lnTo>
                  <a:lnTo>
                    <a:pt x="330" y="54"/>
                  </a:lnTo>
                  <a:lnTo>
                    <a:pt x="330" y="54"/>
                  </a:lnTo>
                  <a:lnTo>
                    <a:pt x="330" y="48"/>
                  </a:lnTo>
                  <a:lnTo>
                    <a:pt x="330" y="48"/>
                  </a:lnTo>
                  <a:lnTo>
                    <a:pt x="330" y="48"/>
                  </a:lnTo>
                  <a:lnTo>
                    <a:pt x="330" y="42"/>
                  </a:lnTo>
                  <a:lnTo>
                    <a:pt x="330" y="42"/>
                  </a:lnTo>
                  <a:lnTo>
                    <a:pt x="330" y="42"/>
                  </a:lnTo>
                  <a:lnTo>
                    <a:pt x="330" y="42"/>
                  </a:lnTo>
                  <a:lnTo>
                    <a:pt x="330" y="36"/>
                  </a:lnTo>
                  <a:lnTo>
                    <a:pt x="330" y="36"/>
                  </a:lnTo>
                  <a:lnTo>
                    <a:pt x="330" y="36"/>
                  </a:lnTo>
                  <a:lnTo>
                    <a:pt x="330" y="30"/>
                  </a:lnTo>
                  <a:lnTo>
                    <a:pt x="330" y="30"/>
                  </a:lnTo>
                  <a:lnTo>
                    <a:pt x="330" y="30"/>
                  </a:lnTo>
                  <a:lnTo>
                    <a:pt x="330" y="30"/>
                  </a:lnTo>
                  <a:lnTo>
                    <a:pt x="330" y="24"/>
                  </a:lnTo>
                  <a:lnTo>
                    <a:pt x="330" y="24"/>
                  </a:lnTo>
                  <a:lnTo>
                    <a:pt x="330" y="24"/>
                  </a:lnTo>
                  <a:lnTo>
                    <a:pt x="324" y="24"/>
                  </a:lnTo>
                  <a:lnTo>
                    <a:pt x="324" y="18"/>
                  </a:lnTo>
                  <a:lnTo>
                    <a:pt x="324" y="18"/>
                  </a:lnTo>
                  <a:lnTo>
                    <a:pt x="324" y="18"/>
                  </a:lnTo>
                  <a:lnTo>
                    <a:pt x="324" y="18"/>
                  </a:lnTo>
                  <a:lnTo>
                    <a:pt x="324" y="12"/>
                  </a:lnTo>
                  <a:lnTo>
                    <a:pt x="318" y="12"/>
                  </a:lnTo>
                  <a:lnTo>
                    <a:pt x="318" y="12"/>
                  </a:lnTo>
                  <a:lnTo>
                    <a:pt x="318" y="12"/>
                  </a:lnTo>
                  <a:lnTo>
                    <a:pt x="318" y="12"/>
                  </a:lnTo>
                  <a:lnTo>
                    <a:pt x="312" y="12"/>
                  </a:lnTo>
                  <a:lnTo>
                    <a:pt x="312" y="6"/>
                  </a:lnTo>
                  <a:lnTo>
                    <a:pt x="312" y="6"/>
                  </a:lnTo>
                  <a:lnTo>
                    <a:pt x="312" y="6"/>
                  </a:lnTo>
                  <a:lnTo>
                    <a:pt x="306" y="6"/>
                  </a:lnTo>
                  <a:lnTo>
                    <a:pt x="306" y="6"/>
                  </a:lnTo>
                  <a:lnTo>
                    <a:pt x="306" y="6"/>
                  </a:lnTo>
                  <a:lnTo>
                    <a:pt x="306" y="6"/>
                  </a:lnTo>
                  <a:lnTo>
                    <a:pt x="300" y="6"/>
                  </a:lnTo>
                  <a:lnTo>
                    <a:pt x="300" y="6"/>
                  </a:lnTo>
                  <a:lnTo>
                    <a:pt x="300" y="0"/>
                  </a:lnTo>
                  <a:lnTo>
                    <a:pt x="300" y="0"/>
                  </a:lnTo>
                  <a:lnTo>
                    <a:pt x="294" y="0"/>
                  </a:lnTo>
                  <a:lnTo>
                    <a:pt x="294" y="0"/>
                  </a:lnTo>
                  <a:lnTo>
                    <a:pt x="36" y="0"/>
                  </a:lnTo>
                  <a:lnTo>
                    <a:pt x="36" y="0"/>
                  </a:lnTo>
                  <a:lnTo>
                    <a:pt x="30" y="0"/>
                  </a:lnTo>
                  <a:lnTo>
                    <a:pt x="30" y="0"/>
                  </a:lnTo>
                  <a:lnTo>
                    <a:pt x="30" y="6"/>
                  </a:lnTo>
                  <a:lnTo>
                    <a:pt x="30" y="6"/>
                  </a:lnTo>
                  <a:lnTo>
                    <a:pt x="24" y="6"/>
                  </a:lnTo>
                  <a:lnTo>
                    <a:pt x="24" y="6"/>
                  </a:lnTo>
                  <a:lnTo>
                    <a:pt x="24" y="6"/>
                  </a:lnTo>
                  <a:lnTo>
                    <a:pt x="18" y="6"/>
                  </a:lnTo>
                  <a:lnTo>
                    <a:pt x="18" y="6"/>
                  </a:lnTo>
                  <a:lnTo>
                    <a:pt x="18" y="6"/>
                  </a:lnTo>
                  <a:lnTo>
                    <a:pt x="18" y="6"/>
                  </a:lnTo>
                  <a:lnTo>
                    <a:pt x="12" y="12"/>
                  </a:lnTo>
                  <a:lnTo>
                    <a:pt x="12" y="12"/>
                  </a:lnTo>
                  <a:lnTo>
                    <a:pt x="12" y="12"/>
                  </a:lnTo>
                  <a:lnTo>
                    <a:pt x="12" y="12"/>
                  </a:lnTo>
                  <a:lnTo>
                    <a:pt x="12" y="12"/>
                  </a:lnTo>
                  <a:lnTo>
                    <a:pt x="6" y="12"/>
                  </a:lnTo>
                  <a:lnTo>
                    <a:pt x="6" y="18"/>
                  </a:lnTo>
                  <a:lnTo>
                    <a:pt x="6" y="18"/>
                  </a:lnTo>
                  <a:lnTo>
                    <a:pt x="6" y="18"/>
                  </a:lnTo>
                  <a:lnTo>
                    <a:pt x="6" y="18"/>
                  </a:lnTo>
                  <a:lnTo>
                    <a:pt x="6" y="24"/>
                  </a:lnTo>
                  <a:lnTo>
                    <a:pt x="0" y="24"/>
                  </a:lnTo>
                  <a:lnTo>
                    <a:pt x="0" y="24"/>
                  </a:lnTo>
                  <a:lnTo>
                    <a:pt x="0" y="24"/>
                  </a:lnTo>
                  <a:lnTo>
                    <a:pt x="0" y="30"/>
                  </a:lnTo>
                  <a:lnTo>
                    <a:pt x="0" y="30"/>
                  </a:lnTo>
                  <a:lnTo>
                    <a:pt x="0" y="30"/>
                  </a:lnTo>
                  <a:lnTo>
                    <a:pt x="0" y="30"/>
                  </a:lnTo>
                  <a:lnTo>
                    <a:pt x="0" y="36"/>
                  </a:lnTo>
                  <a:lnTo>
                    <a:pt x="0" y="36"/>
                  </a:lnTo>
                  <a:lnTo>
                    <a:pt x="0" y="36"/>
                  </a:lnTo>
                  <a:lnTo>
                    <a:pt x="0" y="42"/>
                  </a:lnTo>
                  <a:lnTo>
                    <a:pt x="0" y="42"/>
                  </a:lnTo>
                  <a:lnTo>
                    <a:pt x="0" y="42"/>
                  </a:lnTo>
                  <a:lnTo>
                    <a:pt x="0" y="42"/>
                  </a:lnTo>
                  <a:lnTo>
                    <a:pt x="0" y="48"/>
                  </a:lnTo>
                  <a:lnTo>
                    <a:pt x="0" y="48"/>
                  </a:lnTo>
                  <a:lnTo>
                    <a:pt x="0" y="48"/>
                  </a:lnTo>
                  <a:lnTo>
                    <a:pt x="0" y="54"/>
                  </a:lnTo>
                  <a:lnTo>
                    <a:pt x="0" y="54"/>
                  </a:lnTo>
                  <a:lnTo>
                    <a:pt x="0" y="54"/>
                  </a:lnTo>
                  <a:lnTo>
                    <a:pt x="0" y="54"/>
                  </a:lnTo>
                  <a:lnTo>
                    <a:pt x="0" y="60"/>
                  </a:lnTo>
                  <a:lnTo>
                    <a:pt x="0" y="60"/>
                  </a:lnTo>
                  <a:lnTo>
                    <a:pt x="6" y="60"/>
                  </a:lnTo>
                  <a:lnTo>
                    <a:pt x="6" y="60"/>
                  </a:lnTo>
                  <a:lnTo>
                    <a:pt x="6" y="66"/>
                  </a:lnTo>
                  <a:lnTo>
                    <a:pt x="6" y="66"/>
                  </a:lnTo>
                  <a:lnTo>
                    <a:pt x="6" y="66"/>
                  </a:lnTo>
                  <a:lnTo>
                    <a:pt x="6" y="66"/>
                  </a:lnTo>
                  <a:lnTo>
                    <a:pt x="12" y="72"/>
                  </a:lnTo>
                  <a:lnTo>
                    <a:pt x="12" y="72"/>
                  </a:lnTo>
                  <a:lnTo>
                    <a:pt x="12" y="72"/>
                  </a:lnTo>
                  <a:lnTo>
                    <a:pt x="12" y="72"/>
                  </a:lnTo>
                  <a:lnTo>
                    <a:pt x="12" y="72"/>
                  </a:lnTo>
                  <a:lnTo>
                    <a:pt x="18" y="72"/>
                  </a:lnTo>
                  <a:lnTo>
                    <a:pt x="18" y="78"/>
                  </a:lnTo>
                  <a:lnTo>
                    <a:pt x="18" y="78"/>
                  </a:lnTo>
                  <a:lnTo>
                    <a:pt x="18" y="78"/>
                  </a:lnTo>
                  <a:lnTo>
                    <a:pt x="24" y="78"/>
                  </a:lnTo>
                  <a:lnTo>
                    <a:pt x="24" y="78"/>
                  </a:lnTo>
                  <a:lnTo>
                    <a:pt x="24" y="78"/>
                  </a:lnTo>
                  <a:lnTo>
                    <a:pt x="30" y="78"/>
                  </a:lnTo>
                  <a:lnTo>
                    <a:pt x="30" y="78"/>
                  </a:lnTo>
                  <a:lnTo>
                    <a:pt x="30" y="78"/>
                  </a:lnTo>
                  <a:lnTo>
                    <a:pt x="30" y="78"/>
                  </a:lnTo>
                  <a:lnTo>
                    <a:pt x="36" y="78"/>
                  </a:lnTo>
                  <a:lnTo>
                    <a:pt x="36" y="78"/>
                  </a:lnTo>
                  <a:lnTo>
                    <a:pt x="162" y="78"/>
                  </a:lnTo>
                  <a:lnTo>
                    <a:pt x="162" y="114"/>
                  </a:lnTo>
                  <a:lnTo>
                    <a:pt x="174" y="114"/>
                  </a:lnTo>
                  <a:lnTo>
                    <a:pt x="174" y="78"/>
                  </a:lnTo>
                  <a:close/>
                </a:path>
              </a:pathLst>
            </a:custGeom>
            <a:noFill/>
            <a:ln w="9525">
              <a:noFill/>
              <a:round/>
              <a:headEnd/>
              <a:tailEnd/>
            </a:ln>
            <a:effectLst/>
          </p:spPr>
          <p:txBody>
            <a:bodyPr vert="horz" wrap="square" lIns="91440" tIns="45720" rIns="91440" bIns="45720" numCol="1" anchor="t" anchorCtr="0" compatLnSpc="1">
              <a:prstTxWarp prst="textNoShape">
                <a:avLst/>
              </a:prstTxWarp>
            </a:bodyPr>
            <a:lstStyle/>
            <a:p>
              <a:endParaRPr lang="pt-BR"/>
            </a:p>
          </p:txBody>
        </p:sp>
        <p:sp>
          <p:nvSpPr>
            <p:cNvPr id="49209" name="Freeform 57">
              <a:hlinkClick r:id="rId22" tooltip="Leigh Plunkett Tost"/>
              <a:hlinkHover r:id="rId23"/>
            </p:cNvPr>
            <p:cNvSpPr>
              <a:spLocks/>
            </p:cNvSpPr>
            <p:nvPr/>
          </p:nvSpPr>
          <p:spPr bwMode="auto">
            <a:xfrm>
              <a:off x="1854" y="372"/>
              <a:ext cx="348" cy="108"/>
            </a:xfrm>
            <a:custGeom>
              <a:avLst/>
              <a:gdLst/>
              <a:ahLst/>
              <a:cxnLst>
                <a:cxn ang="0">
                  <a:pos x="312" y="78"/>
                </a:cxn>
                <a:cxn ang="0">
                  <a:pos x="318" y="78"/>
                </a:cxn>
                <a:cxn ang="0">
                  <a:pos x="324" y="78"/>
                </a:cxn>
                <a:cxn ang="0">
                  <a:pos x="330" y="72"/>
                </a:cxn>
                <a:cxn ang="0">
                  <a:pos x="330" y="72"/>
                </a:cxn>
                <a:cxn ang="0">
                  <a:pos x="336" y="66"/>
                </a:cxn>
                <a:cxn ang="0">
                  <a:pos x="342" y="66"/>
                </a:cxn>
                <a:cxn ang="0">
                  <a:pos x="342" y="60"/>
                </a:cxn>
                <a:cxn ang="0">
                  <a:pos x="348" y="54"/>
                </a:cxn>
                <a:cxn ang="0">
                  <a:pos x="348" y="48"/>
                </a:cxn>
                <a:cxn ang="0">
                  <a:pos x="348" y="48"/>
                </a:cxn>
                <a:cxn ang="0">
                  <a:pos x="348" y="42"/>
                </a:cxn>
                <a:cxn ang="0">
                  <a:pos x="348" y="36"/>
                </a:cxn>
                <a:cxn ang="0">
                  <a:pos x="348" y="30"/>
                </a:cxn>
                <a:cxn ang="0">
                  <a:pos x="348" y="24"/>
                </a:cxn>
                <a:cxn ang="0">
                  <a:pos x="342" y="18"/>
                </a:cxn>
                <a:cxn ang="0">
                  <a:pos x="342" y="18"/>
                </a:cxn>
                <a:cxn ang="0">
                  <a:pos x="336" y="12"/>
                </a:cxn>
                <a:cxn ang="0">
                  <a:pos x="336" y="6"/>
                </a:cxn>
                <a:cxn ang="0">
                  <a:pos x="330" y="6"/>
                </a:cxn>
                <a:cxn ang="0">
                  <a:pos x="324" y="6"/>
                </a:cxn>
                <a:cxn ang="0">
                  <a:pos x="318" y="0"/>
                </a:cxn>
                <a:cxn ang="0">
                  <a:pos x="318" y="0"/>
                </a:cxn>
                <a:cxn ang="0">
                  <a:pos x="312" y="0"/>
                </a:cxn>
                <a:cxn ang="0">
                  <a:pos x="30" y="0"/>
                </a:cxn>
                <a:cxn ang="0">
                  <a:pos x="30" y="0"/>
                </a:cxn>
                <a:cxn ang="0">
                  <a:pos x="24" y="0"/>
                </a:cxn>
                <a:cxn ang="0">
                  <a:pos x="18" y="6"/>
                </a:cxn>
                <a:cxn ang="0">
                  <a:pos x="12" y="6"/>
                </a:cxn>
                <a:cxn ang="0">
                  <a:pos x="12" y="12"/>
                </a:cxn>
                <a:cxn ang="0">
                  <a:pos x="6" y="12"/>
                </a:cxn>
                <a:cxn ang="0">
                  <a:pos x="0" y="18"/>
                </a:cxn>
                <a:cxn ang="0">
                  <a:pos x="0" y="24"/>
                </a:cxn>
                <a:cxn ang="0">
                  <a:pos x="0" y="30"/>
                </a:cxn>
                <a:cxn ang="0">
                  <a:pos x="0" y="36"/>
                </a:cxn>
                <a:cxn ang="0">
                  <a:pos x="0" y="42"/>
                </a:cxn>
                <a:cxn ang="0">
                  <a:pos x="0" y="42"/>
                </a:cxn>
                <a:cxn ang="0">
                  <a:pos x="0" y="48"/>
                </a:cxn>
                <a:cxn ang="0">
                  <a:pos x="0" y="54"/>
                </a:cxn>
                <a:cxn ang="0">
                  <a:pos x="0" y="60"/>
                </a:cxn>
                <a:cxn ang="0">
                  <a:pos x="6" y="66"/>
                </a:cxn>
                <a:cxn ang="0">
                  <a:pos x="12" y="66"/>
                </a:cxn>
                <a:cxn ang="0">
                  <a:pos x="12" y="72"/>
                </a:cxn>
                <a:cxn ang="0">
                  <a:pos x="18" y="72"/>
                </a:cxn>
                <a:cxn ang="0">
                  <a:pos x="24" y="78"/>
                </a:cxn>
                <a:cxn ang="0">
                  <a:pos x="30" y="78"/>
                </a:cxn>
                <a:cxn ang="0">
                  <a:pos x="30" y="78"/>
                </a:cxn>
                <a:cxn ang="0">
                  <a:pos x="174" y="78"/>
                </a:cxn>
                <a:cxn ang="0">
                  <a:pos x="186" y="78"/>
                </a:cxn>
              </a:cxnLst>
              <a:rect l="0" t="0" r="r" b="b"/>
              <a:pathLst>
                <a:path w="348" h="108">
                  <a:moveTo>
                    <a:pt x="186" y="78"/>
                  </a:moveTo>
                  <a:lnTo>
                    <a:pt x="312" y="78"/>
                  </a:lnTo>
                  <a:lnTo>
                    <a:pt x="312" y="78"/>
                  </a:lnTo>
                  <a:lnTo>
                    <a:pt x="312" y="78"/>
                  </a:lnTo>
                  <a:lnTo>
                    <a:pt x="318" y="78"/>
                  </a:lnTo>
                  <a:lnTo>
                    <a:pt x="318" y="78"/>
                  </a:lnTo>
                  <a:lnTo>
                    <a:pt x="318" y="78"/>
                  </a:lnTo>
                  <a:lnTo>
                    <a:pt x="318" y="78"/>
                  </a:lnTo>
                  <a:lnTo>
                    <a:pt x="324" y="78"/>
                  </a:lnTo>
                  <a:lnTo>
                    <a:pt x="324" y="78"/>
                  </a:lnTo>
                  <a:lnTo>
                    <a:pt x="324" y="72"/>
                  </a:lnTo>
                  <a:lnTo>
                    <a:pt x="330" y="72"/>
                  </a:lnTo>
                  <a:lnTo>
                    <a:pt x="330" y="72"/>
                  </a:lnTo>
                  <a:lnTo>
                    <a:pt x="330" y="72"/>
                  </a:lnTo>
                  <a:lnTo>
                    <a:pt x="330" y="72"/>
                  </a:lnTo>
                  <a:lnTo>
                    <a:pt x="336" y="72"/>
                  </a:lnTo>
                  <a:lnTo>
                    <a:pt x="336" y="72"/>
                  </a:lnTo>
                  <a:lnTo>
                    <a:pt x="336" y="66"/>
                  </a:lnTo>
                  <a:lnTo>
                    <a:pt x="336" y="66"/>
                  </a:lnTo>
                  <a:lnTo>
                    <a:pt x="336" y="66"/>
                  </a:lnTo>
                  <a:lnTo>
                    <a:pt x="342" y="66"/>
                  </a:lnTo>
                  <a:lnTo>
                    <a:pt x="342" y="66"/>
                  </a:lnTo>
                  <a:lnTo>
                    <a:pt x="342" y="60"/>
                  </a:lnTo>
                  <a:lnTo>
                    <a:pt x="342" y="60"/>
                  </a:lnTo>
                  <a:lnTo>
                    <a:pt x="342" y="60"/>
                  </a:lnTo>
                  <a:lnTo>
                    <a:pt x="342" y="60"/>
                  </a:lnTo>
                  <a:lnTo>
                    <a:pt x="348" y="54"/>
                  </a:lnTo>
                  <a:lnTo>
                    <a:pt x="348" y="54"/>
                  </a:lnTo>
                  <a:lnTo>
                    <a:pt x="348" y="54"/>
                  </a:lnTo>
                  <a:lnTo>
                    <a:pt x="348" y="48"/>
                  </a:lnTo>
                  <a:lnTo>
                    <a:pt x="348" y="48"/>
                  </a:lnTo>
                  <a:lnTo>
                    <a:pt x="348" y="48"/>
                  </a:lnTo>
                  <a:lnTo>
                    <a:pt x="348" y="48"/>
                  </a:lnTo>
                  <a:lnTo>
                    <a:pt x="348" y="42"/>
                  </a:lnTo>
                  <a:lnTo>
                    <a:pt x="348" y="42"/>
                  </a:lnTo>
                  <a:lnTo>
                    <a:pt x="348" y="42"/>
                  </a:lnTo>
                  <a:lnTo>
                    <a:pt x="348" y="42"/>
                  </a:lnTo>
                  <a:lnTo>
                    <a:pt x="348" y="36"/>
                  </a:lnTo>
                  <a:lnTo>
                    <a:pt x="348" y="36"/>
                  </a:lnTo>
                  <a:lnTo>
                    <a:pt x="348" y="36"/>
                  </a:lnTo>
                  <a:lnTo>
                    <a:pt x="348" y="30"/>
                  </a:lnTo>
                  <a:lnTo>
                    <a:pt x="348" y="30"/>
                  </a:lnTo>
                  <a:lnTo>
                    <a:pt x="348" y="30"/>
                  </a:lnTo>
                  <a:lnTo>
                    <a:pt x="348" y="30"/>
                  </a:lnTo>
                  <a:lnTo>
                    <a:pt x="348" y="24"/>
                  </a:lnTo>
                  <a:lnTo>
                    <a:pt x="348" y="24"/>
                  </a:lnTo>
                  <a:lnTo>
                    <a:pt x="348" y="24"/>
                  </a:lnTo>
                  <a:lnTo>
                    <a:pt x="342" y="18"/>
                  </a:lnTo>
                  <a:lnTo>
                    <a:pt x="342" y="18"/>
                  </a:lnTo>
                  <a:lnTo>
                    <a:pt x="342" y="18"/>
                  </a:lnTo>
                  <a:lnTo>
                    <a:pt x="342" y="18"/>
                  </a:lnTo>
                  <a:lnTo>
                    <a:pt x="342" y="12"/>
                  </a:lnTo>
                  <a:lnTo>
                    <a:pt x="342" y="12"/>
                  </a:lnTo>
                  <a:lnTo>
                    <a:pt x="336" y="12"/>
                  </a:lnTo>
                  <a:lnTo>
                    <a:pt x="336" y="12"/>
                  </a:lnTo>
                  <a:lnTo>
                    <a:pt x="336" y="12"/>
                  </a:lnTo>
                  <a:lnTo>
                    <a:pt x="336" y="6"/>
                  </a:lnTo>
                  <a:lnTo>
                    <a:pt x="336" y="6"/>
                  </a:lnTo>
                  <a:lnTo>
                    <a:pt x="330" y="6"/>
                  </a:lnTo>
                  <a:lnTo>
                    <a:pt x="330" y="6"/>
                  </a:lnTo>
                  <a:lnTo>
                    <a:pt x="330" y="6"/>
                  </a:lnTo>
                  <a:lnTo>
                    <a:pt x="330" y="6"/>
                  </a:lnTo>
                  <a:lnTo>
                    <a:pt x="324" y="6"/>
                  </a:lnTo>
                  <a:lnTo>
                    <a:pt x="324" y="0"/>
                  </a:lnTo>
                  <a:lnTo>
                    <a:pt x="324" y="0"/>
                  </a:lnTo>
                  <a:lnTo>
                    <a:pt x="318" y="0"/>
                  </a:lnTo>
                  <a:lnTo>
                    <a:pt x="318" y="0"/>
                  </a:lnTo>
                  <a:lnTo>
                    <a:pt x="318" y="0"/>
                  </a:lnTo>
                  <a:lnTo>
                    <a:pt x="318" y="0"/>
                  </a:lnTo>
                  <a:lnTo>
                    <a:pt x="312" y="0"/>
                  </a:lnTo>
                  <a:lnTo>
                    <a:pt x="312" y="0"/>
                  </a:lnTo>
                  <a:lnTo>
                    <a:pt x="312" y="0"/>
                  </a:lnTo>
                  <a:lnTo>
                    <a:pt x="36" y="0"/>
                  </a:lnTo>
                  <a:lnTo>
                    <a:pt x="36" y="0"/>
                  </a:lnTo>
                  <a:lnTo>
                    <a:pt x="30" y="0"/>
                  </a:lnTo>
                  <a:lnTo>
                    <a:pt x="30" y="0"/>
                  </a:lnTo>
                  <a:lnTo>
                    <a:pt x="30" y="0"/>
                  </a:lnTo>
                  <a:lnTo>
                    <a:pt x="30" y="0"/>
                  </a:lnTo>
                  <a:lnTo>
                    <a:pt x="24" y="0"/>
                  </a:lnTo>
                  <a:lnTo>
                    <a:pt x="24" y="0"/>
                  </a:lnTo>
                  <a:lnTo>
                    <a:pt x="24" y="0"/>
                  </a:lnTo>
                  <a:lnTo>
                    <a:pt x="18" y="6"/>
                  </a:lnTo>
                  <a:lnTo>
                    <a:pt x="18" y="6"/>
                  </a:lnTo>
                  <a:lnTo>
                    <a:pt x="18" y="6"/>
                  </a:lnTo>
                  <a:lnTo>
                    <a:pt x="18" y="6"/>
                  </a:lnTo>
                  <a:lnTo>
                    <a:pt x="12" y="6"/>
                  </a:lnTo>
                  <a:lnTo>
                    <a:pt x="12" y="6"/>
                  </a:lnTo>
                  <a:lnTo>
                    <a:pt x="12" y="6"/>
                  </a:lnTo>
                  <a:lnTo>
                    <a:pt x="12" y="12"/>
                  </a:lnTo>
                  <a:lnTo>
                    <a:pt x="12" y="12"/>
                  </a:lnTo>
                  <a:lnTo>
                    <a:pt x="6" y="12"/>
                  </a:lnTo>
                  <a:lnTo>
                    <a:pt x="6" y="12"/>
                  </a:lnTo>
                  <a:lnTo>
                    <a:pt x="6" y="12"/>
                  </a:lnTo>
                  <a:lnTo>
                    <a:pt x="6" y="18"/>
                  </a:lnTo>
                  <a:lnTo>
                    <a:pt x="6" y="18"/>
                  </a:lnTo>
                  <a:lnTo>
                    <a:pt x="0" y="18"/>
                  </a:lnTo>
                  <a:lnTo>
                    <a:pt x="0" y="18"/>
                  </a:lnTo>
                  <a:lnTo>
                    <a:pt x="0" y="24"/>
                  </a:lnTo>
                  <a:lnTo>
                    <a:pt x="0" y="24"/>
                  </a:lnTo>
                  <a:lnTo>
                    <a:pt x="0" y="24"/>
                  </a:lnTo>
                  <a:lnTo>
                    <a:pt x="0" y="30"/>
                  </a:lnTo>
                  <a:lnTo>
                    <a:pt x="0" y="30"/>
                  </a:lnTo>
                  <a:lnTo>
                    <a:pt x="0" y="30"/>
                  </a:lnTo>
                  <a:lnTo>
                    <a:pt x="0" y="30"/>
                  </a:lnTo>
                  <a:lnTo>
                    <a:pt x="0" y="36"/>
                  </a:lnTo>
                  <a:lnTo>
                    <a:pt x="0" y="36"/>
                  </a:lnTo>
                  <a:lnTo>
                    <a:pt x="0" y="36"/>
                  </a:lnTo>
                  <a:lnTo>
                    <a:pt x="0" y="42"/>
                  </a:lnTo>
                  <a:lnTo>
                    <a:pt x="0" y="42"/>
                  </a:lnTo>
                  <a:lnTo>
                    <a:pt x="0" y="42"/>
                  </a:lnTo>
                  <a:lnTo>
                    <a:pt x="0" y="42"/>
                  </a:lnTo>
                  <a:lnTo>
                    <a:pt x="0" y="48"/>
                  </a:lnTo>
                  <a:lnTo>
                    <a:pt x="0" y="48"/>
                  </a:lnTo>
                  <a:lnTo>
                    <a:pt x="0" y="48"/>
                  </a:lnTo>
                  <a:lnTo>
                    <a:pt x="0" y="48"/>
                  </a:lnTo>
                  <a:lnTo>
                    <a:pt x="0" y="54"/>
                  </a:lnTo>
                  <a:lnTo>
                    <a:pt x="0" y="54"/>
                  </a:lnTo>
                  <a:lnTo>
                    <a:pt x="0" y="54"/>
                  </a:lnTo>
                  <a:lnTo>
                    <a:pt x="0" y="60"/>
                  </a:lnTo>
                  <a:lnTo>
                    <a:pt x="0" y="60"/>
                  </a:lnTo>
                  <a:lnTo>
                    <a:pt x="6" y="60"/>
                  </a:lnTo>
                  <a:lnTo>
                    <a:pt x="6" y="60"/>
                  </a:lnTo>
                  <a:lnTo>
                    <a:pt x="6" y="66"/>
                  </a:lnTo>
                  <a:lnTo>
                    <a:pt x="6" y="66"/>
                  </a:lnTo>
                  <a:lnTo>
                    <a:pt x="6" y="66"/>
                  </a:lnTo>
                  <a:lnTo>
                    <a:pt x="12" y="66"/>
                  </a:lnTo>
                  <a:lnTo>
                    <a:pt x="12" y="66"/>
                  </a:lnTo>
                  <a:lnTo>
                    <a:pt x="12" y="72"/>
                  </a:lnTo>
                  <a:lnTo>
                    <a:pt x="12" y="72"/>
                  </a:lnTo>
                  <a:lnTo>
                    <a:pt x="12" y="72"/>
                  </a:lnTo>
                  <a:lnTo>
                    <a:pt x="18" y="72"/>
                  </a:lnTo>
                  <a:lnTo>
                    <a:pt x="18" y="72"/>
                  </a:lnTo>
                  <a:lnTo>
                    <a:pt x="18" y="72"/>
                  </a:lnTo>
                  <a:lnTo>
                    <a:pt x="18" y="72"/>
                  </a:lnTo>
                  <a:lnTo>
                    <a:pt x="24" y="78"/>
                  </a:lnTo>
                  <a:lnTo>
                    <a:pt x="24" y="78"/>
                  </a:lnTo>
                  <a:lnTo>
                    <a:pt x="24" y="78"/>
                  </a:lnTo>
                  <a:lnTo>
                    <a:pt x="30" y="78"/>
                  </a:lnTo>
                  <a:lnTo>
                    <a:pt x="30" y="78"/>
                  </a:lnTo>
                  <a:lnTo>
                    <a:pt x="30" y="78"/>
                  </a:lnTo>
                  <a:lnTo>
                    <a:pt x="30" y="78"/>
                  </a:lnTo>
                  <a:lnTo>
                    <a:pt x="36" y="78"/>
                  </a:lnTo>
                  <a:lnTo>
                    <a:pt x="36" y="78"/>
                  </a:lnTo>
                  <a:lnTo>
                    <a:pt x="174" y="78"/>
                  </a:lnTo>
                  <a:lnTo>
                    <a:pt x="174" y="108"/>
                  </a:lnTo>
                  <a:lnTo>
                    <a:pt x="186" y="108"/>
                  </a:lnTo>
                  <a:lnTo>
                    <a:pt x="186" y="78"/>
                  </a:lnTo>
                  <a:close/>
                </a:path>
              </a:pathLst>
            </a:custGeom>
            <a:noFill/>
            <a:ln w="9525">
              <a:noFill/>
              <a:round/>
              <a:headEnd/>
              <a:tailEnd/>
            </a:ln>
            <a:effectLst/>
          </p:spPr>
          <p:txBody>
            <a:bodyPr vert="horz" wrap="square" lIns="91440" tIns="45720" rIns="91440" bIns="45720" numCol="1" anchor="t" anchorCtr="0" compatLnSpc="1">
              <a:prstTxWarp prst="textNoShape">
                <a:avLst/>
              </a:prstTxWarp>
            </a:bodyPr>
            <a:lstStyle/>
            <a:p>
              <a:endParaRPr lang="pt-BR"/>
            </a:p>
          </p:txBody>
        </p:sp>
        <p:sp>
          <p:nvSpPr>
            <p:cNvPr id="49208" name="Freeform 56">
              <a:hlinkClick r:id="rId24" tooltip="Terri Kurzberg"/>
              <a:hlinkHover r:id="rId25"/>
            </p:cNvPr>
            <p:cNvSpPr>
              <a:spLocks/>
            </p:cNvSpPr>
            <p:nvPr/>
          </p:nvSpPr>
          <p:spPr bwMode="auto">
            <a:xfrm>
              <a:off x="786" y="3084"/>
              <a:ext cx="330" cy="108"/>
            </a:xfrm>
            <a:custGeom>
              <a:avLst/>
              <a:gdLst/>
              <a:ahLst/>
              <a:cxnLst>
                <a:cxn ang="0">
                  <a:pos x="294" y="78"/>
                </a:cxn>
                <a:cxn ang="0">
                  <a:pos x="300" y="78"/>
                </a:cxn>
                <a:cxn ang="0">
                  <a:pos x="306" y="78"/>
                </a:cxn>
                <a:cxn ang="0">
                  <a:pos x="312" y="72"/>
                </a:cxn>
                <a:cxn ang="0">
                  <a:pos x="312" y="72"/>
                </a:cxn>
                <a:cxn ang="0">
                  <a:pos x="318" y="66"/>
                </a:cxn>
                <a:cxn ang="0">
                  <a:pos x="324" y="66"/>
                </a:cxn>
                <a:cxn ang="0">
                  <a:pos x="324" y="60"/>
                </a:cxn>
                <a:cxn ang="0">
                  <a:pos x="330" y="54"/>
                </a:cxn>
                <a:cxn ang="0">
                  <a:pos x="330" y="48"/>
                </a:cxn>
                <a:cxn ang="0">
                  <a:pos x="330" y="48"/>
                </a:cxn>
                <a:cxn ang="0">
                  <a:pos x="330" y="42"/>
                </a:cxn>
                <a:cxn ang="0">
                  <a:pos x="330" y="36"/>
                </a:cxn>
                <a:cxn ang="0">
                  <a:pos x="330" y="30"/>
                </a:cxn>
                <a:cxn ang="0">
                  <a:pos x="330" y="24"/>
                </a:cxn>
                <a:cxn ang="0">
                  <a:pos x="330" y="18"/>
                </a:cxn>
                <a:cxn ang="0">
                  <a:pos x="324" y="18"/>
                </a:cxn>
                <a:cxn ang="0">
                  <a:pos x="324" y="12"/>
                </a:cxn>
                <a:cxn ang="0">
                  <a:pos x="318" y="6"/>
                </a:cxn>
                <a:cxn ang="0">
                  <a:pos x="312" y="6"/>
                </a:cxn>
                <a:cxn ang="0">
                  <a:pos x="306" y="6"/>
                </a:cxn>
                <a:cxn ang="0">
                  <a:pos x="306" y="0"/>
                </a:cxn>
                <a:cxn ang="0">
                  <a:pos x="300" y="0"/>
                </a:cxn>
                <a:cxn ang="0">
                  <a:pos x="294" y="0"/>
                </a:cxn>
                <a:cxn ang="0">
                  <a:pos x="30" y="0"/>
                </a:cxn>
                <a:cxn ang="0">
                  <a:pos x="30" y="0"/>
                </a:cxn>
                <a:cxn ang="0">
                  <a:pos x="24" y="0"/>
                </a:cxn>
                <a:cxn ang="0">
                  <a:pos x="18" y="6"/>
                </a:cxn>
                <a:cxn ang="0">
                  <a:pos x="12" y="6"/>
                </a:cxn>
                <a:cxn ang="0">
                  <a:pos x="12" y="12"/>
                </a:cxn>
                <a:cxn ang="0">
                  <a:pos x="6" y="12"/>
                </a:cxn>
                <a:cxn ang="0">
                  <a:pos x="6" y="18"/>
                </a:cxn>
                <a:cxn ang="0">
                  <a:pos x="0" y="24"/>
                </a:cxn>
                <a:cxn ang="0">
                  <a:pos x="0" y="30"/>
                </a:cxn>
                <a:cxn ang="0">
                  <a:pos x="0" y="36"/>
                </a:cxn>
                <a:cxn ang="0">
                  <a:pos x="0" y="42"/>
                </a:cxn>
                <a:cxn ang="0">
                  <a:pos x="0" y="42"/>
                </a:cxn>
                <a:cxn ang="0">
                  <a:pos x="0" y="48"/>
                </a:cxn>
                <a:cxn ang="0">
                  <a:pos x="0" y="54"/>
                </a:cxn>
                <a:cxn ang="0">
                  <a:pos x="6" y="60"/>
                </a:cxn>
                <a:cxn ang="0">
                  <a:pos x="6" y="66"/>
                </a:cxn>
                <a:cxn ang="0">
                  <a:pos x="12" y="66"/>
                </a:cxn>
                <a:cxn ang="0">
                  <a:pos x="12" y="72"/>
                </a:cxn>
                <a:cxn ang="0">
                  <a:pos x="18" y="72"/>
                </a:cxn>
                <a:cxn ang="0">
                  <a:pos x="24" y="78"/>
                </a:cxn>
                <a:cxn ang="0">
                  <a:pos x="30" y="78"/>
                </a:cxn>
                <a:cxn ang="0">
                  <a:pos x="30" y="78"/>
                </a:cxn>
                <a:cxn ang="0">
                  <a:pos x="162" y="78"/>
                </a:cxn>
                <a:cxn ang="0">
                  <a:pos x="174" y="78"/>
                </a:cxn>
              </a:cxnLst>
              <a:rect l="0" t="0" r="r" b="b"/>
              <a:pathLst>
                <a:path w="330" h="108">
                  <a:moveTo>
                    <a:pt x="174" y="78"/>
                  </a:moveTo>
                  <a:lnTo>
                    <a:pt x="294" y="78"/>
                  </a:lnTo>
                  <a:lnTo>
                    <a:pt x="294" y="78"/>
                  </a:lnTo>
                  <a:lnTo>
                    <a:pt x="300" y="78"/>
                  </a:lnTo>
                  <a:lnTo>
                    <a:pt x="300" y="78"/>
                  </a:lnTo>
                  <a:lnTo>
                    <a:pt x="300" y="78"/>
                  </a:lnTo>
                  <a:lnTo>
                    <a:pt x="300" y="78"/>
                  </a:lnTo>
                  <a:lnTo>
                    <a:pt x="306" y="78"/>
                  </a:lnTo>
                  <a:lnTo>
                    <a:pt x="306" y="78"/>
                  </a:lnTo>
                  <a:lnTo>
                    <a:pt x="306" y="78"/>
                  </a:lnTo>
                  <a:lnTo>
                    <a:pt x="306" y="72"/>
                  </a:lnTo>
                  <a:lnTo>
                    <a:pt x="312" y="72"/>
                  </a:lnTo>
                  <a:lnTo>
                    <a:pt x="312" y="72"/>
                  </a:lnTo>
                  <a:lnTo>
                    <a:pt x="312" y="72"/>
                  </a:lnTo>
                  <a:lnTo>
                    <a:pt x="312" y="72"/>
                  </a:lnTo>
                  <a:lnTo>
                    <a:pt x="318" y="72"/>
                  </a:lnTo>
                  <a:lnTo>
                    <a:pt x="318" y="72"/>
                  </a:lnTo>
                  <a:lnTo>
                    <a:pt x="318" y="66"/>
                  </a:lnTo>
                  <a:lnTo>
                    <a:pt x="318" y="66"/>
                  </a:lnTo>
                  <a:lnTo>
                    <a:pt x="324" y="66"/>
                  </a:lnTo>
                  <a:lnTo>
                    <a:pt x="324" y="66"/>
                  </a:lnTo>
                  <a:lnTo>
                    <a:pt x="324" y="66"/>
                  </a:lnTo>
                  <a:lnTo>
                    <a:pt x="324" y="60"/>
                  </a:lnTo>
                  <a:lnTo>
                    <a:pt x="324" y="60"/>
                  </a:lnTo>
                  <a:lnTo>
                    <a:pt x="324" y="60"/>
                  </a:lnTo>
                  <a:lnTo>
                    <a:pt x="330" y="60"/>
                  </a:lnTo>
                  <a:lnTo>
                    <a:pt x="330" y="54"/>
                  </a:lnTo>
                  <a:lnTo>
                    <a:pt x="330" y="54"/>
                  </a:lnTo>
                  <a:lnTo>
                    <a:pt x="330" y="54"/>
                  </a:lnTo>
                  <a:lnTo>
                    <a:pt x="330" y="48"/>
                  </a:lnTo>
                  <a:lnTo>
                    <a:pt x="330" y="48"/>
                  </a:lnTo>
                  <a:lnTo>
                    <a:pt x="330" y="48"/>
                  </a:lnTo>
                  <a:lnTo>
                    <a:pt x="330" y="48"/>
                  </a:lnTo>
                  <a:lnTo>
                    <a:pt x="330" y="42"/>
                  </a:lnTo>
                  <a:lnTo>
                    <a:pt x="330" y="42"/>
                  </a:lnTo>
                  <a:lnTo>
                    <a:pt x="330" y="42"/>
                  </a:lnTo>
                  <a:lnTo>
                    <a:pt x="330" y="42"/>
                  </a:lnTo>
                  <a:lnTo>
                    <a:pt x="330" y="36"/>
                  </a:lnTo>
                  <a:lnTo>
                    <a:pt x="330" y="36"/>
                  </a:lnTo>
                  <a:lnTo>
                    <a:pt x="330" y="36"/>
                  </a:lnTo>
                  <a:lnTo>
                    <a:pt x="330" y="30"/>
                  </a:lnTo>
                  <a:lnTo>
                    <a:pt x="330" y="30"/>
                  </a:lnTo>
                  <a:lnTo>
                    <a:pt x="330" y="30"/>
                  </a:lnTo>
                  <a:lnTo>
                    <a:pt x="330" y="30"/>
                  </a:lnTo>
                  <a:lnTo>
                    <a:pt x="330" y="24"/>
                  </a:lnTo>
                  <a:lnTo>
                    <a:pt x="330" y="24"/>
                  </a:lnTo>
                  <a:lnTo>
                    <a:pt x="330" y="24"/>
                  </a:lnTo>
                  <a:lnTo>
                    <a:pt x="330" y="18"/>
                  </a:lnTo>
                  <a:lnTo>
                    <a:pt x="324" y="18"/>
                  </a:lnTo>
                  <a:lnTo>
                    <a:pt x="324" y="18"/>
                  </a:lnTo>
                  <a:lnTo>
                    <a:pt x="324" y="18"/>
                  </a:lnTo>
                  <a:lnTo>
                    <a:pt x="324" y="12"/>
                  </a:lnTo>
                  <a:lnTo>
                    <a:pt x="324" y="12"/>
                  </a:lnTo>
                  <a:lnTo>
                    <a:pt x="324" y="12"/>
                  </a:lnTo>
                  <a:lnTo>
                    <a:pt x="318" y="12"/>
                  </a:lnTo>
                  <a:lnTo>
                    <a:pt x="318" y="12"/>
                  </a:lnTo>
                  <a:lnTo>
                    <a:pt x="318" y="6"/>
                  </a:lnTo>
                  <a:lnTo>
                    <a:pt x="318" y="6"/>
                  </a:lnTo>
                  <a:lnTo>
                    <a:pt x="312" y="6"/>
                  </a:lnTo>
                  <a:lnTo>
                    <a:pt x="312" y="6"/>
                  </a:lnTo>
                  <a:lnTo>
                    <a:pt x="312" y="6"/>
                  </a:lnTo>
                  <a:lnTo>
                    <a:pt x="312" y="6"/>
                  </a:lnTo>
                  <a:lnTo>
                    <a:pt x="306" y="6"/>
                  </a:lnTo>
                  <a:lnTo>
                    <a:pt x="306" y="0"/>
                  </a:lnTo>
                  <a:lnTo>
                    <a:pt x="306" y="0"/>
                  </a:lnTo>
                  <a:lnTo>
                    <a:pt x="306" y="0"/>
                  </a:lnTo>
                  <a:lnTo>
                    <a:pt x="300" y="0"/>
                  </a:lnTo>
                  <a:lnTo>
                    <a:pt x="300" y="0"/>
                  </a:lnTo>
                  <a:lnTo>
                    <a:pt x="300" y="0"/>
                  </a:lnTo>
                  <a:lnTo>
                    <a:pt x="300" y="0"/>
                  </a:lnTo>
                  <a:lnTo>
                    <a:pt x="294" y="0"/>
                  </a:lnTo>
                  <a:lnTo>
                    <a:pt x="294" y="0"/>
                  </a:lnTo>
                  <a:lnTo>
                    <a:pt x="36" y="0"/>
                  </a:lnTo>
                  <a:lnTo>
                    <a:pt x="36" y="0"/>
                  </a:lnTo>
                  <a:lnTo>
                    <a:pt x="30" y="0"/>
                  </a:lnTo>
                  <a:lnTo>
                    <a:pt x="30" y="0"/>
                  </a:lnTo>
                  <a:lnTo>
                    <a:pt x="30" y="0"/>
                  </a:lnTo>
                  <a:lnTo>
                    <a:pt x="30" y="0"/>
                  </a:lnTo>
                  <a:lnTo>
                    <a:pt x="24" y="0"/>
                  </a:lnTo>
                  <a:lnTo>
                    <a:pt x="24" y="0"/>
                  </a:lnTo>
                  <a:lnTo>
                    <a:pt x="24" y="0"/>
                  </a:lnTo>
                  <a:lnTo>
                    <a:pt x="18" y="6"/>
                  </a:lnTo>
                  <a:lnTo>
                    <a:pt x="18" y="6"/>
                  </a:lnTo>
                  <a:lnTo>
                    <a:pt x="18" y="6"/>
                  </a:lnTo>
                  <a:lnTo>
                    <a:pt x="18" y="6"/>
                  </a:lnTo>
                  <a:lnTo>
                    <a:pt x="12" y="6"/>
                  </a:lnTo>
                  <a:lnTo>
                    <a:pt x="12" y="6"/>
                  </a:lnTo>
                  <a:lnTo>
                    <a:pt x="12" y="6"/>
                  </a:lnTo>
                  <a:lnTo>
                    <a:pt x="12" y="12"/>
                  </a:lnTo>
                  <a:lnTo>
                    <a:pt x="12" y="12"/>
                  </a:lnTo>
                  <a:lnTo>
                    <a:pt x="6" y="12"/>
                  </a:lnTo>
                  <a:lnTo>
                    <a:pt x="6" y="12"/>
                  </a:lnTo>
                  <a:lnTo>
                    <a:pt x="6" y="12"/>
                  </a:lnTo>
                  <a:lnTo>
                    <a:pt x="6" y="18"/>
                  </a:lnTo>
                  <a:lnTo>
                    <a:pt x="6" y="18"/>
                  </a:lnTo>
                  <a:lnTo>
                    <a:pt x="6" y="18"/>
                  </a:lnTo>
                  <a:lnTo>
                    <a:pt x="0" y="18"/>
                  </a:lnTo>
                  <a:lnTo>
                    <a:pt x="0" y="24"/>
                  </a:lnTo>
                  <a:lnTo>
                    <a:pt x="0" y="24"/>
                  </a:lnTo>
                  <a:lnTo>
                    <a:pt x="0" y="24"/>
                  </a:lnTo>
                  <a:lnTo>
                    <a:pt x="0" y="30"/>
                  </a:lnTo>
                  <a:lnTo>
                    <a:pt x="0" y="30"/>
                  </a:lnTo>
                  <a:lnTo>
                    <a:pt x="0" y="30"/>
                  </a:lnTo>
                  <a:lnTo>
                    <a:pt x="0" y="30"/>
                  </a:lnTo>
                  <a:lnTo>
                    <a:pt x="0" y="36"/>
                  </a:lnTo>
                  <a:lnTo>
                    <a:pt x="0" y="36"/>
                  </a:lnTo>
                  <a:lnTo>
                    <a:pt x="0" y="36"/>
                  </a:lnTo>
                  <a:lnTo>
                    <a:pt x="0" y="42"/>
                  </a:lnTo>
                  <a:lnTo>
                    <a:pt x="0" y="42"/>
                  </a:lnTo>
                  <a:lnTo>
                    <a:pt x="0" y="42"/>
                  </a:lnTo>
                  <a:lnTo>
                    <a:pt x="0" y="42"/>
                  </a:lnTo>
                  <a:lnTo>
                    <a:pt x="0" y="48"/>
                  </a:lnTo>
                  <a:lnTo>
                    <a:pt x="0" y="48"/>
                  </a:lnTo>
                  <a:lnTo>
                    <a:pt x="0" y="48"/>
                  </a:lnTo>
                  <a:lnTo>
                    <a:pt x="0" y="48"/>
                  </a:lnTo>
                  <a:lnTo>
                    <a:pt x="0" y="54"/>
                  </a:lnTo>
                  <a:lnTo>
                    <a:pt x="0" y="54"/>
                  </a:lnTo>
                  <a:lnTo>
                    <a:pt x="0" y="54"/>
                  </a:lnTo>
                  <a:lnTo>
                    <a:pt x="0" y="60"/>
                  </a:lnTo>
                  <a:lnTo>
                    <a:pt x="6" y="60"/>
                  </a:lnTo>
                  <a:lnTo>
                    <a:pt x="6" y="60"/>
                  </a:lnTo>
                  <a:lnTo>
                    <a:pt x="6" y="60"/>
                  </a:lnTo>
                  <a:lnTo>
                    <a:pt x="6" y="66"/>
                  </a:lnTo>
                  <a:lnTo>
                    <a:pt x="6" y="66"/>
                  </a:lnTo>
                  <a:lnTo>
                    <a:pt x="6" y="66"/>
                  </a:lnTo>
                  <a:lnTo>
                    <a:pt x="12" y="66"/>
                  </a:lnTo>
                  <a:lnTo>
                    <a:pt x="12" y="66"/>
                  </a:lnTo>
                  <a:lnTo>
                    <a:pt x="12" y="72"/>
                  </a:lnTo>
                  <a:lnTo>
                    <a:pt x="12" y="72"/>
                  </a:lnTo>
                  <a:lnTo>
                    <a:pt x="12" y="72"/>
                  </a:lnTo>
                  <a:lnTo>
                    <a:pt x="18" y="72"/>
                  </a:lnTo>
                  <a:lnTo>
                    <a:pt x="18" y="72"/>
                  </a:lnTo>
                  <a:lnTo>
                    <a:pt x="18" y="72"/>
                  </a:lnTo>
                  <a:lnTo>
                    <a:pt x="18" y="72"/>
                  </a:lnTo>
                  <a:lnTo>
                    <a:pt x="24" y="78"/>
                  </a:lnTo>
                  <a:lnTo>
                    <a:pt x="24" y="78"/>
                  </a:lnTo>
                  <a:lnTo>
                    <a:pt x="24" y="78"/>
                  </a:lnTo>
                  <a:lnTo>
                    <a:pt x="30" y="78"/>
                  </a:lnTo>
                  <a:lnTo>
                    <a:pt x="30" y="78"/>
                  </a:lnTo>
                  <a:lnTo>
                    <a:pt x="30" y="78"/>
                  </a:lnTo>
                  <a:lnTo>
                    <a:pt x="30" y="78"/>
                  </a:lnTo>
                  <a:lnTo>
                    <a:pt x="36" y="78"/>
                  </a:lnTo>
                  <a:lnTo>
                    <a:pt x="36" y="78"/>
                  </a:lnTo>
                  <a:lnTo>
                    <a:pt x="162" y="78"/>
                  </a:lnTo>
                  <a:lnTo>
                    <a:pt x="162" y="108"/>
                  </a:lnTo>
                  <a:lnTo>
                    <a:pt x="174" y="108"/>
                  </a:lnTo>
                  <a:lnTo>
                    <a:pt x="174" y="78"/>
                  </a:lnTo>
                  <a:close/>
                </a:path>
              </a:pathLst>
            </a:custGeom>
            <a:noFill/>
            <a:ln w="9525">
              <a:noFill/>
              <a:round/>
              <a:headEnd/>
              <a:tailEnd/>
            </a:ln>
            <a:effectLst/>
          </p:spPr>
          <p:txBody>
            <a:bodyPr vert="horz" wrap="square" lIns="91440" tIns="45720" rIns="91440" bIns="45720" numCol="1" anchor="t" anchorCtr="0" compatLnSpc="1">
              <a:prstTxWarp prst="textNoShape">
                <a:avLst/>
              </a:prstTxWarp>
            </a:bodyPr>
            <a:lstStyle/>
            <a:p>
              <a:endParaRPr lang="pt-BR"/>
            </a:p>
          </p:txBody>
        </p:sp>
        <p:sp>
          <p:nvSpPr>
            <p:cNvPr id="49207" name="Freeform 55">
              <a:hlinkClick r:id="rId26" tooltip="Elizabeth Mannix"/>
              <a:hlinkHover r:id="rId27"/>
            </p:cNvPr>
            <p:cNvSpPr>
              <a:spLocks/>
            </p:cNvSpPr>
            <p:nvPr/>
          </p:nvSpPr>
          <p:spPr bwMode="auto">
            <a:xfrm>
              <a:off x="786" y="3360"/>
              <a:ext cx="330" cy="108"/>
            </a:xfrm>
            <a:custGeom>
              <a:avLst/>
              <a:gdLst/>
              <a:ahLst/>
              <a:cxnLst>
                <a:cxn ang="0">
                  <a:pos x="294" y="78"/>
                </a:cxn>
                <a:cxn ang="0">
                  <a:pos x="300" y="78"/>
                </a:cxn>
                <a:cxn ang="0">
                  <a:pos x="306" y="78"/>
                </a:cxn>
                <a:cxn ang="0">
                  <a:pos x="312" y="72"/>
                </a:cxn>
                <a:cxn ang="0">
                  <a:pos x="312" y="72"/>
                </a:cxn>
                <a:cxn ang="0">
                  <a:pos x="318" y="66"/>
                </a:cxn>
                <a:cxn ang="0">
                  <a:pos x="324" y="66"/>
                </a:cxn>
                <a:cxn ang="0">
                  <a:pos x="324" y="60"/>
                </a:cxn>
                <a:cxn ang="0">
                  <a:pos x="330" y="54"/>
                </a:cxn>
                <a:cxn ang="0">
                  <a:pos x="330" y="48"/>
                </a:cxn>
                <a:cxn ang="0">
                  <a:pos x="330" y="48"/>
                </a:cxn>
                <a:cxn ang="0">
                  <a:pos x="330" y="42"/>
                </a:cxn>
                <a:cxn ang="0">
                  <a:pos x="330" y="36"/>
                </a:cxn>
                <a:cxn ang="0">
                  <a:pos x="330" y="30"/>
                </a:cxn>
                <a:cxn ang="0">
                  <a:pos x="330" y="24"/>
                </a:cxn>
                <a:cxn ang="0">
                  <a:pos x="330" y="18"/>
                </a:cxn>
                <a:cxn ang="0">
                  <a:pos x="324" y="18"/>
                </a:cxn>
                <a:cxn ang="0">
                  <a:pos x="324" y="12"/>
                </a:cxn>
                <a:cxn ang="0">
                  <a:pos x="318" y="6"/>
                </a:cxn>
                <a:cxn ang="0">
                  <a:pos x="312" y="6"/>
                </a:cxn>
                <a:cxn ang="0">
                  <a:pos x="306" y="0"/>
                </a:cxn>
                <a:cxn ang="0">
                  <a:pos x="306" y="0"/>
                </a:cxn>
                <a:cxn ang="0">
                  <a:pos x="300" y="0"/>
                </a:cxn>
                <a:cxn ang="0">
                  <a:pos x="294" y="0"/>
                </a:cxn>
                <a:cxn ang="0">
                  <a:pos x="30" y="0"/>
                </a:cxn>
                <a:cxn ang="0">
                  <a:pos x="30" y="0"/>
                </a:cxn>
                <a:cxn ang="0">
                  <a:pos x="24" y="0"/>
                </a:cxn>
                <a:cxn ang="0">
                  <a:pos x="18" y="6"/>
                </a:cxn>
                <a:cxn ang="0">
                  <a:pos x="12" y="6"/>
                </a:cxn>
                <a:cxn ang="0">
                  <a:pos x="12" y="12"/>
                </a:cxn>
                <a:cxn ang="0">
                  <a:pos x="6" y="12"/>
                </a:cxn>
                <a:cxn ang="0">
                  <a:pos x="6" y="18"/>
                </a:cxn>
                <a:cxn ang="0">
                  <a:pos x="0" y="24"/>
                </a:cxn>
                <a:cxn ang="0">
                  <a:pos x="0" y="30"/>
                </a:cxn>
                <a:cxn ang="0">
                  <a:pos x="0" y="36"/>
                </a:cxn>
                <a:cxn ang="0">
                  <a:pos x="0" y="36"/>
                </a:cxn>
                <a:cxn ang="0">
                  <a:pos x="0" y="42"/>
                </a:cxn>
                <a:cxn ang="0">
                  <a:pos x="0" y="48"/>
                </a:cxn>
                <a:cxn ang="0">
                  <a:pos x="0" y="54"/>
                </a:cxn>
                <a:cxn ang="0">
                  <a:pos x="6" y="60"/>
                </a:cxn>
                <a:cxn ang="0">
                  <a:pos x="6" y="60"/>
                </a:cxn>
                <a:cxn ang="0">
                  <a:pos x="12" y="66"/>
                </a:cxn>
                <a:cxn ang="0">
                  <a:pos x="12" y="72"/>
                </a:cxn>
                <a:cxn ang="0">
                  <a:pos x="18" y="72"/>
                </a:cxn>
                <a:cxn ang="0">
                  <a:pos x="24" y="72"/>
                </a:cxn>
                <a:cxn ang="0">
                  <a:pos x="30" y="78"/>
                </a:cxn>
                <a:cxn ang="0">
                  <a:pos x="30" y="78"/>
                </a:cxn>
                <a:cxn ang="0">
                  <a:pos x="162" y="78"/>
                </a:cxn>
                <a:cxn ang="0">
                  <a:pos x="174" y="78"/>
                </a:cxn>
              </a:cxnLst>
              <a:rect l="0" t="0" r="r" b="b"/>
              <a:pathLst>
                <a:path w="330" h="108">
                  <a:moveTo>
                    <a:pt x="174" y="78"/>
                  </a:moveTo>
                  <a:lnTo>
                    <a:pt x="294" y="78"/>
                  </a:lnTo>
                  <a:lnTo>
                    <a:pt x="294" y="78"/>
                  </a:lnTo>
                  <a:lnTo>
                    <a:pt x="300" y="78"/>
                  </a:lnTo>
                  <a:lnTo>
                    <a:pt x="300" y="78"/>
                  </a:lnTo>
                  <a:lnTo>
                    <a:pt x="300" y="78"/>
                  </a:lnTo>
                  <a:lnTo>
                    <a:pt x="300" y="78"/>
                  </a:lnTo>
                  <a:lnTo>
                    <a:pt x="306" y="78"/>
                  </a:lnTo>
                  <a:lnTo>
                    <a:pt x="306" y="78"/>
                  </a:lnTo>
                  <a:lnTo>
                    <a:pt x="306" y="72"/>
                  </a:lnTo>
                  <a:lnTo>
                    <a:pt x="306" y="72"/>
                  </a:lnTo>
                  <a:lnTo>
                    <a:pt x="312" y="72"/>
                  </a:lnTo>
                  <a:lnTo>
                    <a:pt x="312" y="72"/>
                  </a:lnTo>
                  <a:lnTo>
                    <a:pt x="312" y="72"/>
                  </a:lnTo>
                  <a:lnTo>
                    <a:pt x="312" y="72"/>
                  </a:lnTo>
                  <a:lnTo>
                    <a:pt x="318" y="72"/>
                  </a:lnTo>
                  <a:lnTo>
                    <a:pt x="318" y="66"/>
                  </a:lnTo>
                  <a:lnTo>
                    <a:pt x="318" y="66"/>
                  </a:lnTo>
                  <a:lnTo>
                    <a:pt x="318" y="66"/>
                  </a:lnTo>
                  <a:lnTo>
                    <a:pt x="324" y="66"/>
                  </a:lnTo>
                  <a:lnTo>
                    <a:pt x="324" y="66"/>
                  </a:lnTo>
                  <a:lnTo>
                    <a:pt x="324" y="60"/>
                  </a:lnTo>
                  <a:lnTo>
                    <a:pt x="324" y="60"/>
                  </a:lnTo>
                  <a:lnTo>
                    <a:pt x="324" y="60"/>
                  </a:lnTo>
                  <a:lnTo>
                    <a:pt x="324" y="60"/>
                  </a:lnTo>
                  <a:lnTo>
                    <a:pt x="330" y="54"/>
                  </a:lnTo>
                  <a:lnTo>
                    <a:pt x="330" y="54"/>
                  </a:lnTo>
                  <a:lnTo>
                    <a:pt x="330" y="54"/>
                  </a:lnTo>
                  <a:lnTo>
                    <a:pt x="330" y="54"/>
                  </a:lnTo>
                  <a:lnTo>
                    <a:pt x="330" y="48"/>
                  </a:lnTo>
                  <a:lnTo>
                    <a:pt x="330" y="48"/>
                  </a:lnTo>
                  <a:lnTo>
                    <a:pt x="330" y="48"/>
                  </a:lnTo>
                  <a:lnTo>
                    <a:pt x="330" y="48"/>
                  </a:lnTo>
                  <a:lnTo>
                    <a:pt x="330" y="42"/>
                  </a:lnTo>
                  <a:lnTo>
                    <a:pt x="330" y="42"/>
                  </a:lnTo>
                  <a:lnTo>
                    <a:pt x="330" y="42"/>
                  </a:lnTo>
                  <a:lnTo>
                    <a:pt x="330" y="36"/>
                  </a:lnTo>
                  <a:lnTo>
                    <a:pt x="330" y="36"/>
                  </a:lnTo>
                  <a:lnTo>
                    <a:pt x="330" y="36"/>
                  </a:lnTo>
                  <a:lnTo>
                    <a:pt x="330" y="36"/>
                  </a:lnTo>
                  <a:lnTo>
                    <a:pt x="330" y="30"/>
                  </a:lnTo>
                  <a:lnTo>
                    <a:pt x="330" y="30"/>
                  </a:lnTo>
                  <a:lnTo>
                    <a:pt x="330" y="30"/>
                  </a:lnTo>
                  <a:lnTo>
                    <a:pt x="330" y="24"/>
                  </a:lnTo>
                  <a:lnTo>
                    <a:pt x="330" y="24"/>
                  </a:lnTo>
                  <a:lnTo>
                    <a:pt x="330" y="24"/>
                  </a:lnTo>
                  <a:lnTo>
                    <a:pt x="330" y="24"/>
                  </a:lnTo>
                  <a:lnTo>
                    <a:pt x="330" y="18"/>
                  </a:lnTo>
                  <a:lnTo>
                    <a:pt x="324" y="18"/>
                  </a:lnTo>
                  <a:lnTo>
                    <a:pt x="324" y="18"/>
                  </a:lnTo>
                  <a:lnTo>
                    <a:pt x="324" y="18"/>
                  </a:lnTo>
                  <a:lnTo>
                    <a:pt x="324" y="12"/>
                  </a:lnTo>
                  <a:lnTo>
                    <a:pt x="324" y="12"/>
                  </a:lnTo>
                  <a:lnTo>
                    <a:pt x="324" y="12"/>
                  </a:lnTo>
                  <a:lnTo>
                    <a:pt x="318" y="12"/>
                  </a:lnTo>
                  <a:lnTo>
                    <a:pt x="318" y="12"/>
                  </a:lnTo>
                  <a:lnTo>
                    <a:pt x="318" y="6"/>
                  </a:lnTo>
                  <a:lnTo>
                    <a:pt x="318" y="6"/>
                  </a:lnTo>
                  <a:lnTo>
                    <a:pt x="312" y="6"/>
                  </a:lnTo>
                  <a:lnTo>
                    <a:pt x="312" y="6"/>
                  </a:lnTo>
                  <a:lnTo>
                    <a:pt x="312" y="6"/>
                  </a:lnTo>
                  <a:lnTo>
                    <a:pt x="312" y="6"/>
                  </a:lnTo>
                  <a:lnTo>
                    <a:pt x="306" y="0"/>
                  </a:lnTo>
                  <a:lnTo>
                    <a:pt x="306" y="0"/>
                  </a:lnTo>
                  <a:lnTo>
                    <a:pt x="306" y="0"/>
                  </a:lnTo>
                  <a:lnTo>
                    <a:pt x="306" y="0"/>
                  </a:lnTo>
                  <a:lnTo>
                    <a:pt x="300" y="0"/>
                  </a:lnTo>
                  <a:lnTo>
                    <a:pt x="300" y="0"/>
                  </a:lnTo>
                  <a:lnTo>
                    <a:pt x="300" y="0"/>
                  </a:lnTo>
                  <a:lnTo>
                    <a:pt x="300" y="0"/>
                  </a:lnTo>
                  <a:lnTo>
                    <a:pt x="294" y="0"/>
                  </a:lnTo>
                  <a:lnTo>
                    <a:pt x="294" y="0"/>
                  </a:lnTo>
                  <a:lnTo>
                    <a:pt x="36" y="0"/>
                  </a:lnTo>
                  <a:lnTo>
                    <a:pt x="36" y="0"/>
                  </a:lnTo>
                  <a:lnTo>
                    <a:pt x="30" y="0"/>
                  </a:lnTo>
                  <a:lnTo>
                    <a:pt x="30" y="0"/>
                  </a:lnTo>
                  <a:lnTo>
                    <a:pt x="30" y="0"/>
                  </a:lnTo>
                  <a:lnTo>
                    <a:pt x="30" y="0"/>
                  </a:lnTo>
                  <a:lnTo>
                    <a:pt x="24" y="0"/>
                  </a:lnTo>
                  <a:lnTo>
                    <a:pt x="24" y="0"/>
                  </a:lnTo>
                  <a:lnTo>
                    <a:pt x="24" y="0"/>
                  </a:lnTo>
                  <a:lnTo>
                    <a:pt x="18" y="0"/>
                  </a:lnTo>
                  <a:lnTo>
                    <a:pt x="18" y="6"/>
                  </a:lnTo>
                  <a:lnTo>
                    <a:pt x="18" y="6"/>
                  </a:lnTo>
                  <a:lnTo>
                    <a:pt x="18" y="6"/>
                  </a:lnTo>
                  <a:lnTo>
                    <a:pt x="12" y="6"/>
                  </a:lnTo>
                  <a:lnTo>
                    <a:pt x="12" y="6"/>
                  </a:lnTo>
                  <a:lnTo>
                    <a:pt x="12" y="6"/>
                  </a:lnTo>
                  <a:lnTo>
                    <a:pt x="12" y="12"/>
                  </a:lnTo>
                  <a:lnTo>
                    <a:pt x="12" y="12"/>
                  </a:lnTo>
                  <a:lnTo>
                    <a:pt x="6" y="12"/>
                  </a:lnTo>
                  <a:lnTo>
                    <a:pt x="6" y="12"/>
                  </a:lnTo>
                  <a:lnTo>
                    <a:pt x="6" y="12"/>
                  </a:lnTo>
                  <a:lnTo>
                    <a:pt x="6" y="18"/>
                  </a:lnTo>
                  <a:lnTo>
                    <a:pt x="6" y="18"/>
                  </a:lnTo>
                  <a:lnTo>
                    <a:pt x="6" y="18"/>
                  </a:lnTo>
                  <a:lnTo>
                    <a:pt x="0" y="18"/>
                  </a:lnTo>
                  <a:lnTo>
                    <a:pt x="0" y="24"/>
                  </a:lnTo>
                  <a:lnTo>
                    <a:pt x="0" y="24"/>
                  </a:lnTo>
                  <a:lnTo>
                    <a:pt x="0" y="24"/>
                  </a:lnTo>
                  <a:lnTo>
                    <a:pt x="0" y="24"/>
                  </a:lnTo>
                  <a:lnTo>
                    <a:pt x="0" y="30"/>
                  </a:lnTo>
                  <a:lnTo>
                    <a:pt x="0" y="30"/>
                  </a:lnTo>
                  <a:lnTo>
                    <a:pt x="0" y="30"/>
                  </a:lnTo>
                  <a:lnTo>
                    <a:pt x="0" y="36"/>
                  </a:lnTo>
                  <a:lnTo>
                    <a:pt x="0" y="36"/>
                  </a:lnTo>
                  <a:lnTo>
                    <a:pt x="0" y="36"/>
                  </a:lnTo>
                  <a:lnTo>
                    <a:pt x="0" y="36"/>
                  </a:lnTo>
                  <a:lnTo>
                    <a:pt x="0" y="42"/>
                  </a:lnTo>
                  <a:lnTo>
                    <a:pt x="0" y="42"/>
                  </a:lnTo>
                  <a:lnTo>
                    <a:pt x="0" y="42"/>
                  </a:lnTo>
                  <a:lnTo>
                    <a:pt x="0" y="48"/>
                  </a:lnTo>
                  <a:lnTo>
                    <a:pt x="0" y="48"/>
                  </a:lnTo>
                  <a:lnTo>
                    <a:pt x="0" y="48"/>
                  </a:lnTo>
                  <a:lnTo>
                    <a:pt x="0" y="48"/>
                  </a:lnTo>
                  <a:lnTo>
                    <a:pt x="0" y="54"/>
                  </a:lnTo>
                  <a:lnTo>
                    <a:pt x="0" y="54"/>
                  </a:lnTo>
                  <a:lnTo>
                    <a:pt x="0" y="54"/>
                  </a:lnTo>
                  <a:lnTo>
                    <a:pt x="0" y="54"/>
                  </a:lnTo>
                  <a:lnTo>
                    <a:pt x="6" y="60"/>
                  </a:lnTo>
                  <a:lnTo>
                    <a:pt x="6" y="60"/>
                  </a:lnTo>
                  <a:lnTo>
                    <a:pt x="6" y="60"/>
                  </a:lnTo>
                  <a:lnTo>
                    <a:pt x="6" y="60"/>
                  </a:lnTo>
                  <a:lnTo>
                    <a:pt x="6" y="66"/>
                  </a:lnTo>
                  <a:lnTo>
                    <a:pt x="6" y="66"/>
                  </a:lnTo>
                  <a:lnTo>
                    <a:pt x="12" y="66"/>
                  </a:lnTo>
                  <a:lnTo>
                    <a:pt x="12" y="66"/>
                  </a:lnTo>
                  <a:lnTo>
                    <a:pt x="12" y="66"/>
                  </a:lnTo>
                  <a:lnTo>
                    <a:pt x="12" y="72"/>
                  </a:lnTo>
                  <a:lnTo>
                    <a:pt x="12" y="72"/>
                  </a:lnTo>
                  <a:lnTo>
                    <a:pt x="18" y="72"/>
                  </a:lnTo>
                  <a:lnTo>
                    <a:pt x="18" y="72"/>
                  </a:lnTo>
                  <a:lnTo>
                    <a:pt x="18" y="72"/>
                  </a:lnTo>
                  <a:lnTo>
                    <a:pt x="18" y="72"/>
                  </a:lnTo>
                  <a:lnTo>
                    <a:pt x="24" y="72"/>
                  </a:lnTo>
                  <a:lnTo>
                    <a:pt x="24" y="78"/>
                  </a:lnTo>
                  <a:lnTo>
                    <a:pt x="24" y="78"/>
                  </a:lnTo>
                  <a:lnTo>
                    <a:pt x="30" y="78"/>
                  </a:lnTo>
                  <a:lnTo>
                    <a:pt x="30" y="78"/>
                  </a:lnTo>
                  <a:lnTo>
                    <a:pt x="30" y="78"/>
                  </a:lnTo>
                  <a:lnTo>
                    <a:pt x="30" y="78"/>
                  </a:lnTo>
                  <a:lnTo>
                    <a:pt x="36" y="78"/>
                  </a:lnTo>
                  <a:lnTo>
                    <a:pt x="36" y="78"/>
                  </a:lnTo>
                  <a:lnTo>
                    <a:pt x="162" y="78"/>
                  </a:lnTo>
                  <a:lnTo>
                    <a:pt x="162" y="108"/>
                  </a:lnTo>
                  <a:lnTo>
                    <a:pt x="174" y="108"/>
                  </a:lnTo>
                  <a:lnTo>
                    <a:pt x="174" y="78"/>
                  </a:lnTo>
                  <a:close/>
                </a:path>
              </a:pathLst>
            </a:custGeom>
            <a:noFill/>
            <a:ln w="9525">
              <a:noFill/>
              <a:round/>
              <a:headEnd/>
              <a:tailEnd/>
            </a:ln>
            <a:effectLst/>
          </p:spPr>
          <p:txBody>
            <a:bodyPr vert="horz" wrap="square" lIns="91440" tIns="45720" rIns="91440" bIns="45720" numCol="1" anchor="t" anchorCtr="0" compatLnSpc="1">
              <a:prstTxWarp prst="textNoShape">
                <a:avLst/>
              </a:prstTxWarp>
            </a:bodyPr>
            <a:lstStyle/>
            <a:p>
              <a:endParaRPr lang="pt-BR"/>
            </a:p>
          </p:txBody>
        </p:sp>
        <p:sp>
          <p:nvSpPr>
            <p:cNvPr id="49206" name="Freeform 54">
              <a:hlinkClick r:id="rId28" tooltip="Laura Kray"/>
              <a:hlinkHover r:id="rId29"/>
            </p:cNvPr>
            <p:cNvSpPr>
              <a:spLocks/>
            </p:cNvSpPr>
            <p:nvPr/>
          </p:nvSpPr>
          <p:spPr bwMode="auto">
            <a:xfrm>
              <a:off x="1848" y="216"/>
              <a:ext cx="336" cy="108"/>
            </a:xfrm>
            <a:custGeom>
              <a:avLst/>
              <a:gdLst/>
              <a:ahLst/>
              <a:cxnLst>
                <a:cxn ang="0">
                  <a:pos x="300" y="78"/>
                </a:cxn>
                <a:cxn ang="0">
                  <a:pos x="300" y="72"/>
                </a:cxn>
                <a:cxn ang="0">
                  <a:pos x="306" y="72"/>
                </a:cxn>
                <a:cxn ang="0">
                  <a:pos x="312" y="72"/>
                </a:cxn>
                <a:cxn ang="0">
                  <a:pos x="318" y="72"/>
                </a:cxn>
                <a:cxn ang="0">
                  <a:pos x="324" y="66"/>
                </a:cxn>
                <a:cxn ang="0">
                  <a:pos x="324" y="60"/>
                </a:cxn>
                <a:cxn ang="0">
                  <a:pos x="330" y="60"/>
                </a:cxn>
                <a:cxn ang="0">
                  <a:pos x="330" y="54"/>
                </a:cxn>
                <a:cxn ang="0">
                  <a:pos x="330" y="48"/>
                </a:cxn>
                <a:cxn ang="0">
                  <a:pos x="336" y="42"/>
                </a:cxn>
                <a:cxn ang="0">
                  <a:pos x="336" y="36"/>
                </a:cxn>
                <a:cxn ang="0">
                  <a:pos x="336" y="36"/>
                </a:cxn>
                <a:cxn ang="0">
                  <a:pos x="336" y="30"/>
                </a:cxn>
                <a:cxn ang="0">
                  <a:pos x="330" y="24"/>
                </a:cxn>
                <a:cxn ang="0">
                  <a:pos x="330" y="18"/>
                </a:cxn>
                <a:cxn ang="0">
                  <a:pos x="330" y="12"/>
                </a:cxn>
                <a:cxn ang="0">
                  <a:pos x="324" y="12"/>
                </a:cxn>
                <a:cxn ang="0">
                  <a:pos x="318" y="6"/>
                </a:cxn>
                <a:cxn ang="0">
                  <a:pos x="318" y="6"/>
                </a:cxn>
                <a:cxn ang="0">
                  <a:pos x="312" y="0"/>
                </a:cxn>
                <a:cxn ang="0">
                  <a:pos x="306" y="0"/>
                </a:cxn>
                <a:cxn ang="0">
                  <a:pos x="300" y="0"/>
                </a:cxn>
                <a:cxn ang="0">
                  <a:pos x="294" y="0"/>
                </a:cxn>
                <a:cxn ang="0">
                  <a:pos x="36" y="0"/>
                </a:cxn>
                <a:cxn ang="0">
                  <a:pos x="30" y="0"/>
                </a:cxn>
                <a:cxn ang="0">
                  <a:pos x="24" y="0"/>
                </a:cxn>
                <a:cxn ang="0">
                  <a:pos x="18" y="0"/>
                </a:cxn>
                <a:cxn ang="0">
                  <a:pos x="18" y="6"/>
                </a:cxn>
                <a:cxn ang="0">
                  <a:pos x="12" y="6"/>
                </a:cxn>
                <a:cxn ang="0">
                  <a:pos x="6" y="12"/>
                </a:cxn>
                <a:cxn ang="0">
                  <a:pos x="6" y="18"/>
                </a:cxn>
                <a:cxn ang="0">
                  <a:pos x="0" y="24"/>
                </a:cxn>
                <a:cxn ang="0">
                  <a:pos x="0" y="24"/>
                </a:cxn>
                <a:cxn ang="0">
                  <a:pos x="0" y="30"/>
                </a:cxn>
                <a:cxn ang="0">
                  <a:pos x="0" y="36"/>
                </a:cxn>
                <a:cxn ang="0">
                  <a:pos x="0" y="42"/>
                </a:cxn>
                <a:cxn ang="0">
                  <a:pos x="0" y="48"/>
                </a:cxn>
                <a:cxn ang="0">
                  <a:pos x="0" y="54"/>
                </a:cxn>
                <a:cxn ang="0">
                  <a:pos x="6" y="54"/>
                </a:cxn>
                <a:cxn ang="0">
                  <a:pos x="6" y="60"/>
                </a:cxn>
                <a:cxn ang="0">
                  <a:pos x="12" y="66"/>
                </a:cxn>
                <a:cxn ang="0">
                  <a:pos x="18" y="66"/>
                </a:cxn>
                <a:cxn ang="0">
                  <a:pos x="18" y="72"/>
                </a:cxn>
                <a:cxn ang="0">
                  <a:pos x="24" y="72"/>
                </a:cxn>
                <a:cxn ang="0">
                  <a:pos x="30" y="72"/>
                </a:cxn>
                <a:cxn ang="0">
                  <a:pos x="36" y="78"/>
                </a:cxn>
                <a:cxn ang="0">
                  <a:pos x="168" y="78"/>
                </a:cxn>
                <a:cxn ang="0">
                  <a:pos x="180" y="78"/>
                </a:cxn>
              </a:cxnLst>
              <a:rect l="0" t="0" r="r" b="b"/>
              <a:pathLst>
                <a:path w="336" h="108">
                  <a:moveTo>
                    <a:pt x="180" y="78"/>
                  </a:moveTo>
                  <a:lnTo>
                    <a:pt x="294" y="78"/>
                  </a:lnTo>
                  <a:lnTo>
                    <a:pt x="300" y="78"/>
                  </a:lnTo>
                  <a:lnTo>
                    <a:pt x="300" y="78"/>
                  </a:lnTo>
                  <a:lnTo>
                    <a:pt x="300" y="78"/>
                  </a:lnTo>
                  <a:lnTo>
                    <a:pt x="300" y="72"/>
                  </a:lnTo>
                  <a:lnTo>
                    <a:pt x="306" y="72"/>
                  </a:lnTo>
                  <a:lnTo>
                    <a:pt x="306" y="72"/>
                  </a:lnTo>
                  <a:lnTo>
                    <a:pt x="306" y="72"/>
                  </a:lnTo>
                  <a:lnTo>
                    <a:pt x="312" y="72"/>
                  </a:lnTo>
                  <a:lnTo>
                    <a:pt x="312" y="72"/>
                  </a:lnTo>
                  <a:lnTo>
                    <a:pt x="312" y="72"/>
                  </a:lnTo>
                  <a:lnTo>
                    <a:pt x="312" y="72"/>
                  </a:lnTo>
                  <a:lnTo>
                    <a:pt x="318" y="72"/>
                  </a:lnTo>
                  <a:lnTo>
                    <a:pt x="318" y="72"/>
                  </a:lnTo>
                  <a:lnTo>
                    <a:pt x="318" y="66"/>
                  </a:lnTo>
                  <a:lnTo>
                    <a:pt x="318" y="66"/>
                  </a:lnTo>
                  <a:lnTo>
                    <a:pt x="324" y="66"/>
                  </a:lnTo>
                  <a:lnTo>
                    <a:pt x="324" y="66"/>
                  </a:lnTo>
                  <a:lnTo>
                    <a:pt x="324" y="66"/>
                  </a:lnTo>
                  <a:lnTo>
                    <a:pt x="324" y="60"/>
                  </a:lnTo>
                  <a:lnTo>
                    <a:pt x="324" y="60"/>
                  </a:lnTo>
                  <a:lnTo>
                    <a:pt x="330" y="60"/>
                  </a:lnTo>
                  <a:lnTo>
                    <a:pt x="330" y="60"/>
                  </a:lnTo>
                  <a:lnTo>
                    <a:pt x="330" y="54"/>
                  </a:lnTo>
                  <a:lnTo>
                    <a:pt x="330" y="54"/>
                  </a:lnTo>
                  <a:lnTo>
                    <a:pt x="330" y="54"/>
                  </a:lnTo>
                  <a:lnTo>
                    <a:pt x="330" y="54"/>
                  </a:lnTo>
                  <a:lnTo>
                    <a:pt x="330" y="48"/>
                  </a:lnTo>
                  <a:lnTo>
                    <a:pt x="330" y="48"/>
                  </a:lnTo>
                  <a:lnTo>
                    <a:pt x="336" y="48"/>
                  </a:lnTo>
                  <a:lnTo>
                    <a:pt x="336" y="48"/>
                  </a:lnTo>
                  <a:lnTo>
                    <a:pt x="336" y="42"/>
                  </a:lnTo>
                  <a:lnTo>
                    <a:pt x="336" y="42"/>
                  </a:lnTo>
                  <a:lnTo>
                    <a:pt x="336" y="42"/>
                  </a:lnTo>
                  <a:lnTo>
                    <a:pt x="336" y="36"/>
                  </a:lnTo>
                  <a:lnTo>
                    <a:pt x="336" y="36"/>
                  </a:lnTo>
                  <a:lnTo>
                    <a:pt x="336" y="36"/>
                  </a:lnTo>
                  <a:lnTo>
                    <a:pt x="336" y="36"/>
                  </a:lnTo>
                  <a:lnTo>
                    <a:pt x="336" y="30"/>
                  </a:lnTo>
                  <a:lnTo>
                    <a:pt x="336" y="30"/>
                  </a:lnTo>
                  <a:lnTo>
                    <a:pt x="336" y="30"/>
                  </a:lnTo>
                  <a:lnTo>
                    <a:pt x="336" y="24"/>
                  </a:lnTo>
                  <a:lnTo>
                    <a:pt x="330" y="24"/>
                  </a:lnTo>
                  <a:lnTo>
                    <a:pt x="330" y="24"/>
                  </a:lnTo>
                  <a:lnTo>
                    <a:pt x="330" y="24"/>
                  </a:lnTo>
                  <a:lnTo>
                    <a:pt x="330" y="18"/>
                  </a:lnTo>
                  <a:lnTo>
                    <a:pt x="330" y="18"/>
                  </a:lnTo>
                  <a:lnTo>
                    <a:pt x="330" y="18"/>
                  </a:lnTo>
                  <a:lnTo>
                    <a:pt x="330" y="18"/>
                  </a:lnTo>
                  <a:lnTo>
                    <a:pt x="330" y="12"/>
                  </a:lnTo>
                  <a:lnTo>
                    <a:pt x="324" y="12"/>
                  </a:lnTo>
                  <a:lnTo>
                    <a:pt x="324" y="12"/>
                  </a:lnTo>
                  <a:lnTo>
                    <a:pt x="324" y="12"/>
                  </a:lnTo>
                  <a:lnTo>
                    <a:pt x="324" y="6"/>
                  </a:lnTo>
                  <a:lnTo>
                    <a:pt x="324" y="6"/>
                  </a:lnTo>
                  <a:lnTo>
                    <a:pt x="318" y="6"/>
                  </a:lnTo>
                  <a:lnTo>
                    <a:pt x="318" y="6"/>
                  </a:lnTo>
                  <a:lnTo>
                    <a:pt x="318" y="6"/>
                  </a:lnTo>
                  <a:lnTo>
                    <a:pt x="318" y="6"/>
                  </a:lnTo>
                  <a:lnTo>
                    <a:pt x="312" y="0"/>
                  </a:lnTo>
                  <a:lnTo>
                    <a:pt x="312" y="0"/>
                  </a:lnTo>
                  <a:lnTo>
                    <a:pt x="312" y="0"/>
                  </a:lnTo>
                  <a:lnTo>
                    <a:pt x="312" y="0"/>
                  </a:lnTo>
                  <a:lnTo>
                    <a:pt x="306" y="0"/>
                  </a:lnTo>
                  <a:lnTo>
                    <a:pt x="306" y="0"/>
                  </a:lnTo>
                  <a:lnTo>
                    <a:pt x="306" y="0"/>
                  </a:lnTo>
                  <a:lnTo>
                    <a:pt x="300" y="0"/>
                  </a:lnTo>
                  <a:lnTo>
                    <a:pt x="300" y="0"/>
                  </a:lnTo>
                  <a:lnTo>
                    <a:pt x="300" y="0"/>
                  </a:lnTo>
                  <a:lnTo>
                    <a:pt x="300" y="0"/>
                  </a:lnTo>
                  <a:lnTo>
                    <a:pt x="294" y="0"/>
                  </a:lnTo>
                  <a:lnTo>
                    <a:pt x="36" y="0"/>
                  </a:lnTo>
                  <a:lnTo>
                    <a:pt x="36" y="0"/>
                  </a:lnTo>
                  <a:lnTo>
                    <a:pt x="36" y="0"/>
                  </a:lnTo>
                  <a:lnTo>
                    <a:pt x="36" y="0"/>
                  </a:lnTo>
                  <a:lnTo>
                    <a:pt x="30" y="0"/>
                  </a:lnTo>
                  <a:lnTo>
                    <a:pt x="30" y="0"/>
                  </a:lnTo>
                  <a:lnTo>
                    <a:pt x="30" y="0"/>
                  </a:lnTo>
                  <a:lnTo>
                    <a:pt x="24" y="0"/>
                  </a:lnTo>
                  <a:lnTo>
                    <a:pt x="24" y="0"/>
                  </a:lnTo>
                  <a:lnTo>
                    <a:pt x="24" y="0"/>
                  </a:lnTo>
                  <a:lnTo>
                    <a:pt x="24" y="0"/>
                  </a:lnTo>
                  <a:lnTo>
                    <a:pt x="18" y="0"/>
                  </a:lnTo>
                  <a:lnTo>
                    <a:pt x="18" y="6"/>
                  </a:lnTo>
                  <a:lnTo>
                    <a:pt x="18" y="6"/>
                  </a:lnTo>
                  <a:lnTo>
                    <a:pt x="18" y="6"/>
                  </a:lnTo>
                  <a:lnTo>
                    <a:pt x="12" y="6"/>
                  </a:lnTo>
                  <a:lnTo>
                    <a:pt x="12" y="6"/>
                  </a:lnTo>
                  <a:lnTo>
                    <a:pt x="12" y="6"/>
                  </a:lnTo>
                  <a:lnTo>
                    <a:pt x="12" y="12"/>
                  </a:lnTo>
                  <a:lnTo>
                    <a:pt x="12" y="12"/>
                  </a:lnTo>
                  <a:lnTo>
                    <a:pt x="6" y="12"/>
                  </a:lnTo>
                  <a:lnTo>
                    <a:pt x="6" y="12"/>
                  </a:lnTo>
                  <a:lnTo>
                    <a:pt x="6" y="18"/>
                  </a:lnTo>
                  <a:lnTo>
                    <a:pt x="6" y="18"/>
                  </a:lnTo>
                  <a:lnTo>
                    <a:pt x="6" y="18"/>
                  </a:lnTo>
                  <a:lnTo>
                    <a:pt x="6" y="18"/>
                  </a:lnTo>
                  <a:lnTo>
                    <a:pt x="0" y="24"/>
                  </a:lnTo>
                  <a:lnTo>
                    <a:pt x="0" y="24"/>
                  </a:lnTo>
                  <a:lnTo>
                    <a:pt x="0" y="24"/>
                  </a:lnTo>
                  <a:lnTo>
                    <a:pt x="0" y="24"/>
                  </a:lnTo>
                  <a:lnTo>
                    <a:pt x="0" y="30"/>
                  </a:lnTo>
                  <a:lnTo>
                    <a:pt x="0" y="30"/>
                  </a:lnTo>
                  <a:lnTo>
                    <a:pt x="0" y="30"/>
                  </a:lnTo>
                  <a:lnTo>
                    <a:pt x="0" y="36"/>
                  </a:lnTo>
                  <a:lnTo>
                    <a:pt x="0" y="36"/>
                  </a:lnTo>
                  <a:lnTo>
                    <a:pt x="0" y="36"/>
                  </a:lnTo>
                  <a:lnTo>
                    <a:pt x="0" y="36"/>
                  </a:lnTo>
                  <a:lnTo>
                    <a:pt x="0" y="42"/>
                  </a:lnTo>
                  <a:lnTo>
                    <a:pt x="0" y="42"/>
                  </a:lnTo>
                  <a:lnTo>
                    <a:pt x="0" y="42"/>
                  </a:lnTo>
                  <a:lnTo>
                    <a:pt x="0" y="48"/>
                  </a:lnTo>
                  <a:lnTo>
                    <a:pt x="0" y="48"/>
                  </a:lnTo>
                  <a:lnTo>
                    <a:pt x="0" y="48"/>
                  </a:lnTo>
                  <a:lnTo>
                    <a:pt x="0" y="48"/>
                  </a:lnTo>
                  <a:lnTo>
                    <a:pt x="0" y="54"/>
                  </a:lnTo>
                  <a:lnTo>
                    <a:pt x="6" y="54"/>
                  </a:lnTo>
                  <a:lnTo>
                    <a:pt x="6" y="54"/>
                  </a:lnTo>
                  <a:lnTo>
                    <a:pt x="6" y="54"/>
                  </a:lnTo>
                  <a:lnTo>
                    <a:pt x="6" y="60"/>
                  </a:lnTo>
                  <a:lnTo>
                    <a:pt x="6" y="60"/>
                  </a:lnTo>
                  <a:lnTo>
                    <a:pt x="6" y="60"/>
                  </a:lnTo>
                  <a:lnTo>
                    <a:pt x="12" y="60"/>
                  </a:lnTo>
                  <a:lnTo>
                    <a:pt x="12" y="66"/>
                  </a:lnTo>
                  <a:lnTo>
                    <a:pt x="12" y="66"/>
                  </a:lnTo>
                  <a:lnTo>
                    <a:pt x="12" y="66"/>
                  </a:lnTo>
                  <a:lnTo>
                    <a:pt x="12" y="66"/>
                  </a:lnTo>
                  <a:lnTo>
                    <a:pt x="18" y="66"/>
                  </a:lnTo>
                  <a:lnTo>
                    <a:pt x="18" y="72"/>
                  </a:lnTo>
                  <a:lnTo>
                    <a:pt x="18" y="72"/>
                  </a:lnTo>
                  <a:lnTo>
                    <a:pt x="18" y="72"/>
                  </a:lnTo>
                  <a:lnTo>
                    <a:pt x="24" y="72"/>
                  </a:lnTo>
                  <a:lnTo>
                    <a:pt x="24" y="72"/>
                  </a:lnTo>
                  <a:lnTo>
                    <a:pt x="24" y="72"/>
                  </a:lnTo>
                  <a:lnTo>
                    <a:pt x="24" y="72"/>
                  </a:lnTo>
                  <a:lnTo>
                    <a:pt x="30" y="72"/>
                  </a:lnTo>
                  <a:lnTo>
                    <a:pt x="30" y="72"/>
                  </a:lnTo>
                  <a:lnTo>
                    <a:pt x="30" y="72"/>
                  </a:lnTo>
                  <a:lnTo>
                    <a:pt x="36" y="78"/>
                  </a:lnTo>
                  <a:lnTo>
                    <a:pt x="36" y="78"/>
                  </a:lnTo>
                  <a:lnTo>
                    <a:pt x="36" y="78"/>
                  </a:lnTo>
                  <a:lnTo>
                    <a:pt x="36" y="78"/>
                  </a:lnTo>
                  <a:lnTo>
                    <a:pt x="168" y="78"/>
                  </a:lnTo>
                  <a:lnTo>
                    <a:pt x="168" y="108"/>
                  </a:lnTo>
                  <a:lnTo>
                    <a:pt x="180" y="108"/>
                  </a:lnTo>
                  <a:lnTo>
                    <a:pt x="180" y="78"/>
                  </a:lnTo>
                  <a:close/>
                </a:path>
              </a:pathLst>
            </a:custGeom>
            <a:noFill/>
            <a:ln w="9525">
              <a:noFill/>
              <a:round/>
              <a:headEnd/>
              <a:tailEnd/>
            </a:ln>
            <a:effectLst/>
          </p:spPr>
          <p:txBody>
            <a:bodyPr vert="horz" wrap="square" lIns="91440" tIns="45720" rIns="91440" bIns="45720" numCol="1" anchor="t" anchorCtr="0" compatLnSpc="1">
              <a:prstTxWarp prst="textNoShape">
                <a:avLst/>
              </a:prstTxWarp>
            </a:bodyPr>
            <a:lstStyle/>
            <a:p>
              <a:endParaRPr lang="pt-BR"/>
            </a:p>
          </p:txBody>
        </p:sp>
        <p:sp>
          <p:nvSpPr>
            <p:cNvPr id="49205" name="Freeform 53">
              <a:hlinkClick r:id="rId30" tooltip="Ashleigh Rosette"/>
              <a:hlinkHover r:id="rId31"/>
            </p:cNvPr>
            <p:cNvSpPr>
              <a:spLocks/>
            </p:cNvSpPr>
            <p:nvPr/>
          </p:nvSpPr>
          <p:spPr bwMode="auto">
            <a:xfrm>
              <a:off x="1848" y="108"/>
              <a:ext cx="336" cy="114"/>
            </a:xfrm>
            <a:custGeom>
              <a:avLst/>
              <a:gdLst/>
              <a:ahLst/>
              <a:cxnLst>
                <a:cxn ang="0">
                  <a:pos x="300" y="78"/>
                </a:cxn>
                <a:cxn ang="0">
                  <a:pos x="300" y="78"/>
                </a:cxn>
                <a:cxn ang="0">
                  <a:pos x="306" y="78"/>
                </a:cxn>
                <a:cxn ang="0">
                  <a:pos x="312" y="78"/>
                </a:cxn>
                <a:cxn ang="0">
                  <a:pos x="318" y="72"/>
                </a:cxn>
                <a:cxn ang="0">
                  <a:pos x="324" y="72"/>
                </a:cxn>
                <a:cxn ang="0">
                  <a:pos x="324" y="66"/>
                </a:cxn>
                <a:cxn ang="0">
                  <a:pos x="330" y="60"/>
                </a:cxn>
                <a:cxn ang="0">
                  <a:pos x="330" y="60"/>
                </a:cxn>
                <a:cxn ang="0">
                  <a:pos x="330" y="54"/>
                </a:cxn>
                <a:cxn ang="0">
                  <a:pos x="336" y="48"/>
                </a:cxn>
                <a:cxn ang="0">
                  <a:pos x="336" y="42"/>
                </a:cxn>
                <a:cxn ang="0">
                  <a:pos x="336" y="36"/>
                </a:cxn>
                <a:cxn ang="0">
                  <a:pos x="336" y="36"/>
                </a:cxn>
                <a:cxn ang="0">
                  <a:pos x="330" y="30"/>
                </a:cxn>
                <a:cxn ang="0">
                  <a:pos x="330" y="24"/>
                </a:cxn>
                <a:cxn ang="0">
                  <a:pos x="330" y="18"/>
                </a:cxn>
                <a:cxn ang="0">
                  <a:pos x="324" y="12"/>
                </a:cxn>
                <a:cxn ang="0">
                  <a:pos x="318" y="12"/>
                </a:cxn>
                <a:cxn ang="0">
                  <a:pos x="318" y="6"/>
                </a:cxn>
                <a:cxn ang="0">
                  <a:pos x="312" y="6"/>
                </a:cxn>
                <a:cxn ang="0">
                  <a:pos x="306" y="6"/>
                </a:cxn>
                <a:cxn ang="0">
                  <a:pos x="300" y="6"/>
                </a:cxn>
                <a:cxn ang="0">
                  <a:pos x="294" y="0"/>
                </a:cxn>
                <a:cxn ang="0">
                  <a:pos x="36" y="6"/>
                </a:cxn>
                <a:cxn ang="0">
                  <a:pos x="30" y="6"/>
                </a:cxn>
                <a:cxn ang="0">
                  <a:pos x="24" y="6"/>
                </a:cxn>
                <a:cxn ang="0">
                  <a:pos x="18" y="6"/>
                </a:cxn>
                <a:cxn ang="0">
                  <a:pos x="18" y="12"/>
                </a:cxn>
                <a:cxn ang="0">
                  <a:pos x="12" y="12"/>
                </a:cxn>
                <a:cxn ang="0">
                  <a:pos x="6" y="18"/>
                </a:cxn>
                <a:cxn ang="0">
                  <a:pos x="6" y="24"/>
                </a:cxn>
                <a:cxn ang="0">
                  <a:pos x="0" y="24"/>
                </a:cxn>
                <a:cxn ang="0">
                  <a:pos x="0" y="30"/>
                </a:cxn>
                <a:cxn ang="0">
                  <a:pos x="0" y="36"/>
                </a:cxn>
                <a:cxn ang="0">
                  <a:pos x="0" y="42"/>
                </a:cxn>
                <a:cxn ang="0">
                  <a:pos x="0" y="48"/>
                </a:cxn>
                <a:cxn ang="0">
                  <a:pos x="0" y="54"/>
                </a:cxn>
                <a:cxn ang="0">
                  <a:pos x="0" y="54"/>
                </a:cxn>
                <a:cxn ang="0">
                  <a:pos x="6" y="60"/>
                </a:cxn>
                <a:cxn ang="0">
                  <a:pos x="6" y="66"/>
                </a:cxn>
                <a:cxn ang="0">
                  <a:pos x="12" y="72"/>
                </a:cxn>
                <a:cxn ang="0">
                  <a:pos x="18" y="72"/>
                </a:cxn>
                <a:cxn ang="0">
                  <a:pos x="18" y="78"/>
                </a:cxn>
                <a:cxn ang="0">
                  <a:pos x="24" y="78"/>
                </a:cxn>
                <a:cxn ang="0">
                  <a:pos x="30" y="78"/>
                </a:cxn>
                <a:cxn ang="0">
                  <a:pos x="36" y="78"/>
                </a:cxn>
                <a:cxn ang="0">
                  <a:pos x="168" y="78"/>
                </a:cxn>
                <a:cxn ang="0">
                  <a:pos x="180" y="78"/>
                </a:cxn>
              </a:cxnLst>
              <a:rect l="0" t="0" r="r" b="b"/>
              <a:pathLst>
                <a:path w="336" h="114">
                  <a:moveTo>
                    <a:pt x="180" y="78"/>
                  </a:moveTo>
                  <a:lnTo>
                    <a:pt x="294" y="78"/>
                  </a:lnTo>
                  <a:lnTo>
                    <a:pt x="300" y="78"/>
                  </a:lnTo>
                  <a:lnTo>
                    <a:pt x="300" y="78"/>
                  </a:lnTo>
                  <a:lnTo>
                    <a:pt x="300" y="78"/>
                  </a:lnTo>
                  <a:lnTo>
                    <a:pt x="300" y="78"/>
                  </a:lnTo>
                  <a:lnTo>
                    <a:pt x="306" y="78"/>
                  </a:lnTo>
                  <a:lnTo>
                    <a:pt x="306" y="78"/>
                  </a:lnTo>
                  <a:lnTo>
                    <a:pt x="306" y="78"/>
                  </a:lnTo>
                  <a:lnTo>
                    <a:pt x="312" y="78"/>
                  </a:lnTo>
                  <a:lnTo>
                    <a:pt x="312" y="78"/>
                  </a:lnTo>
                  <a:lnTo>
                    <a:pt x="312" y="78"/>
                  </a:lnTo>
                  <a:lnTo>
                    <a:pt x="312" y="78"/>
                  </a:lnTo>
                  <a:lnTo>
                    <a:pt x="318" y="72"/>
                  </a:lnTo>
                  <a:lnTo>
                    <a:pt x="318" y="72"/>
                  </a:lnTo>
                  <a:lnTo>
                    <a:pt x="318" y="72"/>
                  </a:lnTo>
                  <a:lnTo>
                    <a:pt x="318" y="72"/>
                  </a:lnTo>
                  <a:lnTo>
                    <a:pt x="324" y="72"/>
                  </a:lnTo>
                  <a:lnTo>
                    <a:pt x="324" y="72"/>
                  </a:lnTo>
                  <a:lnTo>
                    <a:pt x="324" y="66"/>
                  </a:lnTo>
                  <a:lnTo>
                    <a:pt x="324" y="66"/>
                  </a:lnTo>
                  <a:lnTo>
                    <a:pt x="324" y="66"/>
                  </a:lnTo>
                  <a:lnTo>
                    <a:pt x="330" y="66"/>
                  </a:lnTo>
                  <a:lnTo>
                    <a:pt x="330" y="60"/>
                  </a:lnTo>
                  <a:lnTo>
                    <a:pt x="330" y="60"/>
                  </a:lnTo>
                  <a:lnTo>
                    <a:pt x="330" y="60"/>
                  </a:lnTo>
                  <a:lnTo>
                    <a:pt x="330" y="60"/>
                  </a:lnTo>
                  <a:lnTo>
                    <a:pt x="330" y="54"/>
                  </a:lnTo>
                  <a:lnTo>
                    <a:pt x="330" y="54"/>
                  </a:lnTo>
                  <a:lnTo>
                    <a:pt x="330" y="54"/>
                  </a:lnTo>
                  <a:lnTo>
                    <a:pt x="336" y="54"/>
                  </a:lnTo>
                  <a:lnTo>
                    <a:pt x="336" y="48"/>
                  </a:lnTo>
                  <a:lnTo>
                    <a:pt x="336" y="48"/>
                  </a:lnTo>
                  <a:lnTo>
                    <a:pt x="336" y="48"/>
                  </a:lnTo>
                  <a:lnTo>
                    <a:pt x="336" y="48"/>
                  </a:lnTo>
                  <a:lnTo>
                    <a:pt x="336" y="42"/>
                  </a:lnTo>
                  <a:lnTo>
                    <a:pt x="336" y="42"/>
                  </a:lnTo>
                  <a:lnTo>
                    <a:pt x="336" y="42"/>
                  </a:lnTo>
                  <a:lnTo>
                    <a:pt x="336" y="36"/>
                  </a:lnTo>
                  <a:lnTo>
                    <a:pt x="336" y="36"/>
                  </a:lnTo>
                  <a:lnTo>
                    <a:pt x="336" y="36"/>
                  </a:lnTo>
                  <a:lnTo>
                    <a:pt x="336" y="36"/>
                  </a:lnTo>
                  <a:lnTo>
                    <a:pt x="336" y="30"/>
                  </a:lnTo>
                  <a:lnTo>
                    <a:pt x="330" y="30"/>
                  </a:lnTo>
                  <a:lnTo>
                    <a:pt x="330" y="30"/>
                  </a:lnTo>
                  <a:lnTo>
                    <a:pt x="330" y="24"/>
                  </a:lnTo>
                  <a:lnTo>
                    <a:pt x="330" y="24"/>
                  </a:lnTo>
                  <a:lnTo>
                    <a:pt x="330" y="24"/>
                  </a:lnTo>
                  <a:lnTo>
                    <a:pt x="330" y="24"/>
                  </a:lnTo>
                  <a:lnTo>
                    <a:pt x="330" y="18"/>
                  </a:lnTo>
                  <a:lnTo>
                    <a:pt x="330" y="18"/>
                  </a:lnTo>
                  <a:lnTo>
                    <a:pt x="324" y="18"/>
                  </a:lnTo>
                  <a:lnTo>
                    <a:pt x="324" y="18"/>
                  </a:lnTo>
                  <a:lnTo>
                    <a:pt x="324" y="12"/>
                  </a:lnTo>
                  <a:lnTo>
                    <a:pt x="324" y="12"/>
                  </a:lnTo>
                  <a:lnTo>
                    <a:pt x="324" y="12"/>
                  </a:lnTo>
                  <a:lnTo>
                    <a:pt x="318" y="12"/>
                  </a:lnTo>
                  <a:lnTo>
                    <a:pt x="318" y="12"/>
                  </a:lnTo>
                  <a:lnTo>
                    <a:pt x="318" y="12"/>
                  </a:lnTo>
                  <a:lnTo>
                    <a:pt x="318" y="6"/>
                  </a:lnTo>
                  <a:lnTo>
                    <a:pt x="312" y="6"/>
                  </a:lnTo>
                  <a:lnTo>
                    <a:pt x="312" y="6"/>
                  </a:lnTo>
                  <a:lnTo>
                    <a:pt x="312" y="6"/>
                  </a:lnTo>
                  <a:lnTo>
                    <a:pt x="312" y="6"/>
                  </a:lnTo>
                  <a:lnTo>
                    <a:pt x="306" y="6"/>
                  </a:lnTo>
                  <a:lnTo>
                    <a:pt x="306" y="6"/>
                  </a:lnTo>
                  <a:lnTo>
                    <a:pt x="306" y="6"/>
                  </a:lnTo>
                  <a:lnTo>
                    <a:pt x="300" y="6"/>
                  </a:lnTo>
                  <a:lnTo>
                    <a:pt x="300" y="6"/>
                  </a:lnTo>
                  <a:lnTo>
                    <a:pt x="300" y="6"/>
                  </a:lnTo>
                  <a:lnTo>
                    <a:pt x="300" y="0"/>
                  </a:lnTo>
                  <a:lnTo>
                    <a:pt x="294" y="0"/>
                  </a:lnTo>
                  <a:lnTo>
                    <a:pt x="36" y="0"/>
                  </a:lnTo>
                  <a:lnTo>
                    <a:pt x="36" y="0"/>
                  </a:lnTo>
                  <a:lnTo>
                    <a:pt x="36" y="6"/>
                  </a:lnTo>
                  <a:lnTo>
                    <a:pt x="36" y="6"/>
                  </a:lnTo>
                  <a:lnTo>
                    <a:pt x="30" y="6"/>
                  </a:lnTo>
                  <a:lnTo>
                    <a:pt x="30" y="6"/>
                  </a:lnTo>
                  <a:lnTo>
                    <a:pt x="30" y="6"/>
                  </a:lnTo>
                  <a:lnTo>
                    <a:pt x="24" y="6"/>
                  </a:lnTo>
                  <a:lnTo>
                    <a:pt x="24" y="6"/>
                  </a:lnTo>
                  <a:lnTo>
                    <a:pt x="24" y="6"/>
                  </a:lnTo>
                  <a:lnTo>
                    <a:pt x="24" y="6"/>
                  </a:lnTo>
                  <a:lnTo>
                    <a:pt x="18" y="6"/>
                  </a:lnTo>
                  <a:lnTo>
                    <a:pt x="18" y="6"/>
                  </a:lnTo>
                  <a:lnTo>
                    <a:pt x="18" y="12"/>
                  </a:lnTo>
                  <a:lnTo>
                    <a:pt x="18" y="12"/>
                  </a:lnTo>
                  <a:lnTo>
                    <a:pt x="12" y="12"/>
                  </a:lnTo>
                  <a:lnTo>
                    <a:pt x="12" y="12"/>
                  </a:lnTo>
                  <a:lnTo>
                    <a:pt x="12" y="12"/>
                  </a:lnTo>
                  <a:lnTo>
                    <a:pt x="12" y="12"/>
                  </a:lnTo>
                  <a:lnTo>
                    <a:pt x="12" y="18"/>
                  </a:lnTo>
                  <a:lnTo>
                    <a:pt x="6" y="18"/>
                  </a:lnTo>
                  <a:lnTo>
                    <a:pt x="6" y="18"/>
                  </a:lnTo>
                  <a:lnTo>
                    <a:pt x="6" y="18"/>
                  </a:lnTo>
                  <a:lnTo>
                    <a:pt x="6" y="24"/>
                  </a:lnTo>
                  <a:lnTo>
                    <a:pt x="6" y="24"/>
                  </a:lnTo>
                  <a:lnTo>
                    <a:pt x="6" y="24"/>
                  </a:lnTo>
                  <a:lnTo>
                    <a:pt x="0" y="24"/>
                  </a:lnTo>
                  <a:lnTo>
                    <a:pt x="0" y="30"/>
                  </a:lnTo>
                  <a:lnTo>
                    <a:pt x="0" y="30"/>
                  </a:lnTo>
                  <a:lnTo>
                    <a:pt x="0" y="30"/>
                  </a:lnTo>
                  <a:lnTo>
                    <a:pt x="0" y="36"/>
                  </a:lnTo>
                  <a:lnTo>
                    <a:pt x="0" y="36"/>
                  </a:lnTo>
                  <a:lnTo>
                    <a:pt x="0" y="36"/>
                  </a:lnTo>
                  <a:lnTo>
                    <a:pt x="0" y="36"/>
                  </a:lnTo>
                  <a:lnTo>
                    <a:pt x="0" y="42"/>
                  </a:lnTo>
                  <a:lnTo>
                    <a:pt x="0" y="42"/>
                  </a:lnTo>
                  <a:lnTo>
                    <a:pt x="0" y="42"/>
                  </a:lnTo>
                  <a:lnTo>
                    <a:pt x="0" y="48"/>
                  </a:lnTo>
                  <a:lnTo>
                    <a:pt x="0" y="48"/>
                  </a:lnTo>
                  <a:lnTo>
                    <a:pt x="0" y="48"/>
                  </a:lnTo>
                  <a:lnTo>
                    <a:pt x="0" y="48"/>
                  </a:lnTo>
                  <a:lnTo>
                    <a:pt x="0" y="54"/>
                  </a:lnTo>
                  <a:lnTo>
                    <a:pt x="0" y="54"/>
                  </a:lnTo>
                  <a:lnTo>
                    <a:pt x="0" y="54"/>
                  </a:lnTo>
                  <a:lnTo>
                    <a:pt x="0" y="54"/>
                  </a:lnTo>
                  <a:lnTo>
                    <a:pt x="6" y="60"/>
                  </a:lnTo>
                  <a:lnTo>
                    <a:pt x="6" y="60"/>
                  </a:lnTo>
                  <a:lnTo>
                    <a:pt x="6" y="60"/>
                  </a:lnTo>
                  <a:lnTo>
                    <a:pt x="6" y="60"/>
                  </a:lnTo>
                  <a:lnTo>
                    <a:pt x="6" y="66"/>
                  </a:lnTo>
                  <a:lnTo>
                    <a:pt x="6" y="66"/>
                  </a:lnTo>
                  <a:lnTo>
                    <a:pt x="12" y="66"/>
                  </a:lnTo>
                  <a:lnTo>
                    <a:pt x="12" y="66"/>
                  </a:lnTo>
                  <a:lnTo>
                    <a:pt x="12" y="72"/>
                  </a:lnTo>
                  <a:lnTo>
                    <a:pt x="12" y="72"/>
                  </a:lnTo>
                  <a:lnTo>
                    <a:pt x="12" y="72"/>
                  </a:lnTo>
                  <a:lnTo>
                    <a:pt x="18" y="72"/>
                  </a:lnTo>
                  <a:lnTo>
                    <a:pt x="18" y="72"/>
                  </a:lnTo>
                  <a:lnTo>
                    <a:pt x="18" y="72"/>
                  </a:lnTo>
                  <a:lnTo>
                    <a:pt x="18" y="78"/>
                  </a:lnTo>
                  <a:lnTo>
                    <a:pt x="24" y="78"/>
                  </a:lnTo>
                  <a:lnTo>
                    <a:pt x="24" y="78"/>
                  </a:lnTo>
                  <a:lnTo>
                    <a:pt x="24" y="78"/>
                  </a:lnTo>
                  <a:lnTo>
                    <a:pt x="24" y="78"/>
                  </a:lnTo>
                  <a:lnTo>
                    <a:pt x="30" y="78"/>
                  </a:lnTo>
                  <a:lnTo>
                    <a:pt x="30" y="78"/>
                  </a:lnTo>
                  <a:lnTo>
                    <a:pt x="30" y="78"/>
                  </a:lnTo>
                  <a:lnTo>
                    <a:pt x="36" y="78"/>
                  </a:lnTo>
                  <a:lnTo>
                    <a:pt x="36" y="78"/>
                  </a:lnTo>
                  <a:lnTo>
                    <a:pt x="36" y="78"/>
                  </a:lnTo>
                  <a:lnTo>
                    <a:pt x="36" y="78"/>
                  </a:lnTo>
                  <a:lnTo>
                    <a:pt x="168" y="78"/>
                  </a:lnTo>
                  <a:lnTo>
                    <a:pt x="168" y="114"/>
                  </a:lnTo>
                  <a:lnTo>
                    <a:pt x="180" y="114"/>
                  </a:lnTo>
                  <a:lnTo>
                    <a:pt x="180" y="78"/>
                  </a:lnTo>
                  <a:close/>
                </a:path>
              </a:pathLst>
            </a:custGeom>
            <a:noFill/>
            <a:ln w="9525">
              <a:noFill/>
              <a:round/>
              <a:headEnd/>
              <a:tailEnd/>
            </a:ln>
            <a:effectLst/>
          </p:spPr>
          <p:txBody>
            <a:bodyPr vert="horz" wrap="square" lIns="91440" tIns="45720" rIns="91440" bIns="45720" numCol="1" anchor="t" anchorCtr="0" compatLnSpc="1">
              <a:prstTxWarp prst="textNoShape">
                <a:avLst/>
              </a:prstTxWarp>
            </a:bodyPr>
            <a:lstStyle/>
            <a:p>
              <a:endParaRPr lang="pt-BR"/>
            </a:p>
          </p:txBody>
        </p:sp>
        <p:sp>
          <p:nvSpPr>
            <p:cNvPr id="49204" name="Freeform 52">
              <a:hlinkClick r:id="rId32" tooltip="Charles Naquin"/>
              <a:hlinkHover r:id="rId33"/>
            </p:cNvPr>
            <p:cNvSpPr>
              <a:spLocks/>
            </p:cNvSpPr>
            <p:nvPr/>
          </p:nvSpPr>
          <p:spPr bwMode="auto">
            <a:xfrm>
              <a:off x="1848" y="6"/>
              <a:ext cx="336" cy="108"/>
            </a:xfrm>
            <a:custGeom>
              <a:avLst/>
              <a:gdLst/>
              <a:ahLst/>
              <a:cxnLst>
                <a:cxn ang="0">
                  <a:pos x="300" y="78"/>
                </a:cxn>
                <a:cxn ang="0">
                  <a:pos x="300" y="78"/>
                </a:cxn>
                <a:cxn ang="0">
                  <a:pos x="306" y="78"/>
                </a:cxn>
                <a:cxn ang="0">
                  <a:pos x="312" y="72"/>
                </a:cxn>
                <a:cxn ang="0">
                  <a:pos x="318" y="72"/>
                </a:cxn>
                <a:cxn ang="0">
                  <a:pos x="324" y="66"/>
                </a:cxn>
                <a:cxn ang="0">
                  <a:pos x="324" y="66"/>
                </a:cxn>
                <a:cxn ang="0">
                  <a:pos x="330" y="60"/>
                </a:cxn>
                <a:cxn ang="0">
                  <a:pos x="330" y="54"/>
                </a:cxn>
                <a:cxn ang="0">
                  <a:pos x="330" y="48"/>
                </a:cxn>
                <a:cxn ang="0">
                  <a:pos x="336" y="48"/>
                </a:cxn>
                <a:cxn ang="0">
                  <a:pos x="336" y="42"/>
                </a:cxn>
                <a:cxn ang="0">
                  <a:pos x="336" y="36"/>
                </a:cxn>
                <a:cxn ang="0">
                  <a:pos x="336" y="30"/>
                </a:cxn>
                <a:cxn ang="0">
                  <a:pos x="330" y="24"/>
                </a:cxn>
                <a:cxn ang="0">
                  <a:pos x="330" y="18"/>
                </a:cxn>
                <a:cxn ang="0">
                  <a:pos x="330" y="18"/>
                </a:cxn>
                <a:cxn ang="0">
                  <a:pos x="324" y="12"/>
                </a:cxn>
                <a:cxn ang="0">
                  <a:pos x="318" y="6"/>
                </a:cxn>
                <a:cxn ang="0">
                  <a:pos x="318" y="6"/>
                </a:cxn>
                <a:cxn ang="0">
                  <a:pos x="312" y="6"/>
                </a:cxn>
                <a:cxn ang="0">
                  <a:pos x="306" y="0"/>
                </a:cxn>
                <a:cxn ang="0">
                  <a:pos x="300" y="0"/>
                </a:cxn>
                <a:cxn ang="0">
                  <a:pos x="294" y="0"/>
                </a:cxn>
                <a:cxn ang="0">
                  <a:pos x="36" y="0"/>
                </a:cxn>
                <a:cxn ang="0">
                  <a:pos x="30" y="0"/>
                </a:cxn>
                <a:cxn ang="0">
                  <a:pos x="24" y="0"/>
                </a:cxn>
                <a:cxn ang="0">
                  <a:pos x="18" y="6"/>
                </a:cxn>
                <a:cxn ang="0">
                  <a:pos x="18" y="6"/>
                </a:cxn>
                <a:cxn ang="0">
                  <a:pos x="12" y="12"/>
                </a:cxn>
                <a:cxn ang="0">
                  <a:pos x="6" y="12"/>
                </a:cxn>
                <a:cxn ang="0">
                  <a:pos x="6" y="18"/>
                </a:cxn>
                <a:cxn ang="0">
                  <a:pos x="0" y="24"/>
                </a:cxn>
                <a:cxn ang="0">
                  <a:pos x="0" y="30"/>
                </a:cxn>
                <a:cxn ang="0">
                  <a:pos x="0" y="36"/>
                </a:cxn>
                <a:cxn ang="0">
                  <a:pos x="0" y="36"/>
                </a:cxn>
                <a:cxn ang="0">
                  <a:pos x="0" y="42"/>
                </a:cxn>
                <a:cxn ang="0">
                  <a:pos x="0" y="48"/>
                </a:cxn>
                <a:cxn ang="0">
                  <a:pos x="0" y="54"/>
                </a:cxn>
                <a:cxn ang="0">
                  <a:pos x="6" y="60"/>
                </a:cxn>
                <a:cxn ang="0">
                  <a:pos x="6" y="60"/>
                </a:cxn>
                <a:cxn ang="0">
                  <a:pos x="12" y="66"/>
                </a:cxn>
                <a:cxn ang="0">
                  <a:pos x="18" y="72"/>
                </a:cxn>
                <a:cxn ang="0">
                  <a:pos x="18" y="72"/>
                </a:cxn>
                <a:cxn ang="0">
                  <a:pos x="24" y="72"/>
                </a:cxn>
                <a:cxn ang="0">
                  <a:pos x="30" y="78"/>
                </a:cxn>
                <a:cxn ang="0">
                  <a:pos x="36" y="78"/>
                </a:cxn>
                <a:cxn ang="0">
                  <a:pos x="168" y="78"/>
                </a:cxn>
                <a:cxn ang="0">
                  <a:pos x="180" y="78"/>
                </a:cxn>
              </a:cxnLst>
              <a:rect l="0" t="0" r="r" b="b"/>
              <a:pathLst>
                <a:path w="336" h="108">
                  <a:moveTo>
                    <a:pt x="180" y="78"/>
                  </a:moveTo>
                  <a:lnTo>
                    <a:pt x="294" y="78"/>
                  </a:lnTo>
                  <a:lnTo>
                    <a:pt x="300" y="78"/>
                  </a:lnTo>
                  <a:lnTo>
                    <a:pt x="300" y="78"/>
                  </a:lnTo>
                  <a:lnTo>
                    <a:pt x="300" y="78"/>
                  </a:lnTo>
                  <a:lnTo>
                    <a:pt x="300" y="78"/>
                  </a:lnTo>
                  <a:lnTo>
                    <a:pt x="306" y="78"/>
                  </a:lnTo>
                  <a:lnTo>
                    <a:pt x="306" y="78"/>
                  </a:lnTo>
                  <a:lnTo>
                    <a:pt x="306" y="78"/>
                  </a:lnTo>
                  <a:lnTo>
                    <a:pt x="312" y="72"/>
                  </a:lnTo>
                  <a:lnTo>
                    <a:pt x="312" y="72"/>
                  </a:lnTo>
                  <a:lnTo>
                    <a:pt x="312" y="72"/>
                  </a:lnTo>
                  <a:lnTo>
                    <a:pt x="312" y="72"/>
                  </a:lnTo>
                  <a:lnTo>
                    <a:pt x="318" y="72"/>
                  </a:lnTo>
                  <a:lnTo>
                    <a:pt x="318" y="72"/>
                  </a:lnTo>
                  <a:lnTo>
                    <a:pt x="318" y="72"/>
                  </a:lnTo>
                  <a:lnTo>
                    <a:pt x="318" y="66"/>
                  </a:lnTo>
                  <a:lnTo>
                    <a:pt x="324" y="66"/>
                  </a:lnTo>
                  <a:lnTo>
                    <a:pt x="324" y="66"/>
                  </a:lnTo>
                  <a:lnTo>
                    <a:pt x="324" y="66"/>
                  </a:lnTo>
                  <a:lnTo>
                    <a:pt x="324" y="66"/>
                  </a:lnTo>
                  <a:lnTo>
                    <a:pt x="324" y="60"/>
                  </a:lnTo>
                  <a:lnTo>
                    <a:pt x="330" y="60"/>
                  </a:lnTo>
                  <a:lnTo>
                    <a:pt x="330" y="60"/>
                  </a:lnTo>
                  <a:lnTo>
                    <a:pt x="330" y="60"/>
                  </a:lnTo>
                  <a:lnTo>
                    <a:pt x="330" y="60"/>
                  </a:lnTo>
                  <a:lnTo>
                    <a:pt x="330" y="54"/>
                  </a:lnTo>
                  <a:lnTo>
                    <a:pt x="330" y="54"/>
                  </a:lnTo>
                  <a:lnTo>
                    <a:pt x="330" y="54"/>
                  </a:lnTo>
                  <a:lnTo>
                    <a:pt x="330" y="48"/>
                  </a:lnTo>
                  <a:lnTo>
                    <a:pt x="336" y="48"/>
                  </a:lnTo>
                  <a:lnTo>
                    <a:pt x="336" y="48"/>
                  </a:lnTo>
                  <a:lnTo>
                    <a:pt x="336" y="48"/>
                  </a:lnTo>
                  <a:lnTo>
                    <a:pt x="336" y="42"/>
                  </a:lnTo>
                  <a:lnTo>
                    <a:pt x="336" y="42"/>
                  </a:lnTo>
                  <a:lnTo>
                    <a:pt x="336" y="42"/>
                  </a:lnTo>
                  <a:lnTo>
                    <a:pt x="336" y="36"/>
                  </a:lnTo>
                  <a:lnTo>
                    <a:pt x="336" y="36"/>
                  </a:lnTo>
                  <a:lnTo>
                    <a:pt x="336" y="36"/>
                  </a:lnTo>
                  <a:lnTo>
                    <a:pt x="336" y="36"/>
                  </a:lnTo>
                  <a:lnTo>
                    <a:pt x="336" y="30"/>
                  </a:lnTo>
                  <a:lnTo>
                    <a:pt x="336" y="30"/>
                  </a:lnTo>
                  <a:lnTo>
                    <a:pt x="336" y="30"/>
                  </a:lnTo>
                  <a:lnTo>
                    <a:pt x="330" y="24"/>
                  </a:lnTo>
                  <a:lnTo>
                    <a:pt x="330" y="24"/>
                  </a:lnTo>
                  <a:lnTo>
                    <a:pt x="330" y="24"/>
                  </a:lnTo>
                  <a:lnTo>
                    <a:pt x="330" y="24"/>
                  </a:lnTo>
                  <a:lnTo>
                    <a:pt x="330" y="18"/>
                  </a:lnTo>
                  <a:lnTo>
                    <a:pt x="330" y="18"/>
                  </a:lnTo>
                  <a:lnTo>
                    <a:pt x="330" y="18"/>
                  </a:lnTo>
                  <a:lnTo>
                    <a:pt x="330" y="18"/>
                  </a:lnTo>
                  <a:lnTo>
                    <a:pt x="324" y="12"/>
                  </a:lnTo>
                  <a:lnTo>
                    <a:pt x="324" y="12"/>
                  </a:lnTo>
                  <a:lnTo>
                    <a:pt x="324" y="12"/>
                  </a:lnTo>
                  <a:lnTo>
                    <a:pt x="324" y="12"/>
                  </a:lnTo>
                  <a:lnTo>
                    <a:pt x="324" y="12"/>
                  </a:lnTo>
                  <a:lnTo>
                    <a:pt x="318" y="6"/>
                  </a:lnTo>
                  <a:lnTo>
                    <a:pt x="318" y="6"/>
                  </a:lnTo>
                  <a:lnTo>
                    <a:pt x="318" y="6"/>
                  </a:lnTo>
                  <a:lnTo>
                    <a:pt x="318" y="6"/>
                  </a:lnTo>
                  <a:lnTo>
                    <a:pt x="312" y="6"/>
                  </a:lnTo>
                  <a:lnTo>
                    <a:pt x="312" y="6"/>
                  </a:lnTo>
                  <a:lnTo>
                    <a:pt x="312" y="6"/>
                  </a:lnTo>
                  <a:lnTo>
                    <a:pt x="312" y="0"/>
                  </a:lnTo>
                  <a:lnTo>
                    <a:pt x="306" y="0"/>
                  </a:lnTo>
                  <a:lnTo>
                    <a:pt x="306" y="0"/>
                  </a:lnTo>
                  <a:lnTo>
                    <a:pt x="306" y="0"/>
                  </a:lnTo>
                  <a:lnTo>
                    <a:pt x="300" y="0"/>
                  </a:lnTo>
                  <a:lnTo>
                    <a:pt x="300" y="0"/>
                  </a:lnTo>
                  <a:lnTo>
                    <a:pt x="300" y="0"/>
                  </a:lnTo>
                  <a:lnTo>
                    <a:pt x="300" y="0"/>
                  </a:lnTo>
                  <a:lnTo>
                    <a:pt x="294" y="0"/>
                  </a:lnTo>
                  <a:lnTo>
                    <a:pt x="36" y="0"/>
                  </a:lnTo>
                  <a:lnTo>
                    <a:pt x="36" y="0"/>
                  </a:lnTo>
                  <a:lnTo>
                    <a:pt x="36" y="0"/>
                  </a:lnTo>
                  <a:lnTo>
                    <a:pt x="36" y="0"/>
                  </a:lnTo>
                  <a:lnTo>
                    <a:pt x="30" y="0"/>
                  </a:lnTo>
                  <a:lnTo>
                    <a:pt x="30" y="0"/>
                  </a:lnTo>
                  <a:lnTo>
                    <a:pt x="30" y="0"/>
                  </a:lnTo>
                  <a:lnTo>
                    <a:pt x="24" y="0"/>
                  </a:lnTo>
                  <a:lnTo>
                    <a:pt x="24" y="0"/>
                  </a:lnTo>
                  <a:lnTo>
                    <a:pt x="24" y="6"/>
                  </a:lnTo>
                  <a:lnTo>
                    <a:pt x="24" y="6"/>
                  </a:lnTo>
                  <a:lnTo>
                    <a:pt x="18" y="6"/>
                  </a:lnTo>
                  <a:lnTo>
                    <a:pt x="18" y="6"/>
                  </a:lnTo>
                  <a:lnTo>
                    <a:pt x="18" y="6"/>
                  </a:lnTo>
                  <a:lnTo>
                    <a:pt x="18" y="6"/>
                  </a:lnTo>
                  <a:lnTo>
                    <a:pt x="12" y="6"/>
                  </a:lnTo>
                  <a:lnTo>
                    <a:pt x="12" y="12"/>
                  </a:lnTo>
                  <a:lnTo>
                    <a:pt x="12" y="12"/>
                  </a:lnTo>
                  <a:lnTo>
                    <a:pt x="12" y="12"/>
                  </a:lnTo>
                  <a:lnTo>
                    <a:pt x="12" y="12"/>
                  </a:lnTo>
                  <a:lnTo>
                    <a:pt x="6" y="12"/>
                  </a:lnTo>
                  <a:lnTo>
                    <a:pt x="6" y="18"/>
                  </a:lnTo>
                  <a:lnTo>
                    <a:pt x="6" y="18"/>
                  </a:lnTo>
                  <a:lnTo>
                    <a:pt x="6" y="18"/>
                  </a:lnTo>
                  <a:lnTo>
                    <a:pt x="6" y="18"/>
                  </a:lnTo>
                  <a:lnTo>
                    <a:pt x="6" y="24"/>
                  </a:lnTo>
                  <a:lnTo>
                    <a:pt x="0" y="24"/>
                  </a:lnTo>
                  <a:lnTo>
                    <a:pt x="0" y="24"/>
                  </a:lnTo>
                  <a:lnTo>
                    <a:pt x="0" y="24"/>
                  </a:lnTo>
                  <a:lnTo>
                    <a:pt x="0" y="30"/>
                  </a:lnTo>
                  <a:lnTo>
                    <a:pt x="0" y="30"/>
                  </a:lnTo>
                  <a:lnTo>
                    <a:pt x="0" y="30"/>
                  </a:lnTo>
                  <a:lnTo>
                    <a:pt x="0" y="36"/>
                  </a:lnTo>
                  <a:lnTo>
                    <a:pt x="0" y="36"/>
                  </a:lnTo>
                  <a:lnTo>
                    <a:pt x="0" y="36"/>
                  </a:lnTo>
                  <a:lnTo>
                    <a:pt x="0" y="36"/>
                  </a:lnTo>
                  <a:lnTo>
                    <a:pt x="0" y="42"/>
                  </a:lnTo>
                  <a:lnTo>
                    <a:pt x="0" y="42"/>
                  </a:lnTo>
                  <a:lnTo>
                    <a:pt x="0" y="42"/>
                  </a:lnTo>
                  <a:lnTo>
                    <a:pt x="0" y="48"/>
                  </a:lnTo>
                  <a:lnTo>
                    <a:pt x="0" y="48"/>
                  </a:lnTo>
                  <a:lnTo>
                    <a:pt x="0" y="48"/>
                  </a:lnTo>
                  <a:lnTo>
                    <a:pt x="0" y="48"/>
                  </a:lnTo>
                  <a:lnTo>
                    <a:pt x="0" y="54"/>
                  </a:lnTo>
                  <a:lnTo>
                    <a:pt x="0" y="54"/>
                  </a:lnTo>
                  <a:lnTo>
                    <a:pt x="6" y="54"/>
                  </a:lnTo>
                  <a:lnTo>
                    <a:pt x="6" y="60"/>
                  </a:lnTo>
                  <a:lnTo>
                    <a:pt x="6" y="60"/>
                  </a:lnTo>
                  <a:lnTo>
                    <a:pt x="6" y="60"/>
                  </a:lnTo>
                  <a:lnTo>
                    <a:pt x="6" y="60"/>
                  </a:lnTo>
                  <a:lnTo>
                    <a:pt x="6" y="60"/>
                  </a:lnTo>
                  <a:lnTo>
                    <a:pt x="12" y="66"/>
                  </a:lnTo>
                  <a:lnTo>
                    <a:pt x="12" y="66"/>
                  </a:lnTo>
                  <a:lnTo>
                    <a:pt x="12" y="66"/>
                  </a:lnTo>
                  <a:lnTo>
                    <a:pt x="12" y="66"/>
                  </a:lnTo>
                  <a:lnTo>
                    <a:pt x="12" y="66"/>
                  </a:lnTo>
                  <a:lnTo>
                    <a:pt x="18" y="72"/>
                  </a:lnTo>
                  <a:lnTo>
                    <a:pt x="18" y="72"/>
                  </a:lnTo>
                  <a:lnTo>
                    <a:pt x="18" y="72"/>
                  </a:lnTo>
                  <a:lnTo>
                    <a:pt x="18" y="72"/>
                  </a:lnTo>
                  <a:lnTo>
                    <a:pt x="24" y="72"/>
                  </a:lnTo>
                  <a:lnTo>
                    <a:pt x="24" y="72"/>
                  </a:lnTo>
                  <a:lnTo>
                    <a:pt x="24" y="72"/>
                  </a:lnTo>
                  <a:lnTo>
                    <a:pt x="24" y="78"/>
                  </a:lnTo>
                  <a:lnTo>
                    <a:pt x="30" y="78"/>
                  </a:lnTo>
                  <a:lnTo>
                    <a:pt x="30" y="78"/>
                  </a:lnTo>
                  <a:lnTo>
                    <a:pt x="30" y="78"/>
                  </a:lnTo>
                  <a:lnTo>
                    <a:pt x="36" y="78"/>
                  </a:lnTo>
                  <a:lnTo>
                    <a:pt x="36" y="78"/>
                  </a:lnTo>
                  <a:lnTo>
                    <a:pt x="36" y="78"/>
                  </a:lnTo>
                  <a:lnTo>
                    <a:pt x="36" y="78"/>
                  </a:lnTo>
                  <a:lnTo>
                    <a:pt x="168" y="78"/>
                  </a:lnTo>
                  <a:lnTo>
                    <a:pt x="168" y="108"/>
                  </a:lnTo>
                  <a:lnTo>
                    <a:pt x="180" y="108"/>
                  </a:lnTo>
                  <a:lnTo>
                    <a:pt x="180" y="78"/>
                  </a:lnTo>
                  <a:close/>
                </a:path>
              </a:pathLst>
            </a:custGeom>
            <a:noFill/>
            <a:ln w="9525">
              <a:noFill/>
              <a:round/>
              <a:headEnd/>
              <a:tailEnd/>
            </a:ln>
            <a:effectLst/>
          </p:spPr>
          <p:txBody>
            <a:bodyPr vert="horz" wrap="square" lIns="91440" tIns="45720" rIns="91440" bIns="45720" numCol="1" anchor="t" anchorCtr="0" compatLnSpc="1">
              <a:prstTxWarp prst="textNoShape">
                <a:avLst/>
              </a:prstTxWarp>
            </a:bodyPr>
            <a:lstStyle/>
            <a:p>
              <a:endParaRPr lang="pt-BR"/>
            </a:p>
          </p:txBody>
        </p:sp>
        <p:sp>
          <p:nvSpPr>
            <p:cNvPr id="49203" name="Freeform 51">
              <a:hlinkClick r:id="rId34" tooltip="Morela Hernandez"/>
              <a:hlinkHover r:id="rId35"/>
            </p:cNvPr>
            <p:cNvSpPr>
              <a:spLocks/>
            </p:cNvSpPr>
            <p:nvPr/>
          </p:nvSpPr>
          <p:spPr bwMode="auto">
            <a:xfrm>
              <a:off x="1854" y="480"/>
              <a:ext cx="330" cy="108"/>
            </a:xfrm>
            <a:custGeom>
              <a:avLst/>
              <a:gdLst/>
              <a:ahLst/>
              <a:cxnLst>
                <a:cxn ang="0">
                  <a:pos x="294" y="78"/>
                </a:cxn>
                <a:cxn ang="0">
                  <a:pos x="300" y="78"/>
                </a:cxn>
                <a:cxn ang="0">
                  <a:pos x="306" y="72"/>
                </a:cxn>
                <a:cxn ang="0">
                  <a:pos x="312" y="72"/>
                </a:cxn>
                <a:cxn ang="0">
                  <a:pos x="312" y="72"/>
                </a:cxn>
                <a:cxn ang="0">
                  <a:pos x="318" y="66"/>
                </a:cxn>
                <a:cxn ang="0">
                  <a:pos x="324" y="66"/>
                </a:cxn>
                <a:cxn ang="0">
                  <a:pos x="324" y="60"/>
                </a:cxn>
                <a:cxn ang="0">
                  <a:pos x="330" y="54"/>
                </a:cxn>
                <a:cxn ang="0">
                  <a:pos x="330" y="48"/>
                </a:cxn>
                <a:cxn ang="0">
                  <a:pos x="330" y="42"/>
                </a:cxn>
                <a:cxn ang="0">
                  <a:pos x="330" y="42"/>
                </a:cxn>
                <a:cxn ang="0">
                  <a:pos x="330" y="36"/>
                </a:cxn>
                <a:cxn ang="0">
                  <a:pos x="330" y="30"/>
                </a:cxn>
                <a:cxn ang="0">
                  <a:pos x="330" y="24"/>
                </a:cxn>
                <a:cxn ang="0">
                  <a:pos x="330" y="18"/>
                </a:cxn>
                <a:cxn ang="0">
                  <a:pos x="324" y="18"/>
                </a:cxn>
                <a:cxn ang="0">
                  <a:pos x="324" y="12"/>
                </a:cxn>
                <a:cxn ang="0">
                  <a:pos x="318" y="12"/>
                </a:cxn>
                <a:cxn ang="0">
                  <a:pos x="318" y="6"/>
                </a:cxn>
                <a:cxn ang="0">
                  <a:pos x="312" y="6"/>
                </a:cxn>
                <a:cxn ang="0">
                  <a:pos x="306" y="0"/>
                </a:cxn>
                <a:cxn ang="0">
                  <a:pos x="300" y="0"/>
                </a:cxn>
                <a:cxn ang="0">
                  <a:pos x="294" y="0"/>
                </a:cxn>
                <a:cxn ang="0">
                  <a:pos x="36" y="0"/>
                </a:cxn>
                <a:cxn ang="0">
                  <a:pos x="30" y="0"/>
                </a:cxn>
                <a:cxn ang="0">
                  <a:pos x="24" y="0"/>
                </a:cxn>
                <a:cxn ang="0">
                  <a:pos x="18" y="0"/>
                </a:cxn>
                <a:cxn ang="0">
                  <a:pos x="18" y="6"/>
                </a:cxn>
                <a:cxn ang="0">
                  <a:pos x="12" y="6"/>
                </a:cxn>
                <a:cxn ang="0">
                  <a:pos x="6" y="12"/>
                </a:cxn>
                <a:cxn ang="0">
                  <a:pos x="6" y="12"/>
                </a:cxn>
                <a:cxn ang="0">
                  <a:pos x="6" y="18"/>
                </a:cxn>
                <a:cxn ang="0">
                  <a:pos x="0" y="24"/>
                </a:cxn>
                <a:cxn ang="0">
                  <a:pos x="0" y="24"/>
                </a:cxn>
                <a:cxn ang="0">
                  <a:pos x="0" y="30"/>
                </a:cxn>
                <a:cxn ang="0">
                  <a:pos x="0" y="36"/>
                </a:cxn>
                <a:cxn ang="0">
                  <a:pos x="0" y="42"/>
                </a:cxn>
                <a:cxn ang="0">
                  <a:pos x="0" y="48"/>
                </a:cxn>
                <a:cxn ang="0">
                  <a:pos x="0" y="54"/>
                </a:cxn>
                <a:cxn ang="0">
                  <a:pos x="0" y="54"/>
                </a:cxn>
                <a:cxn ang="0">
                  <a:pos x="6" y="60"/>
                </a:cxn>
                <a:cxn ang="0">
                  <a:pos x="6" y="66"/>
                </a:cxn>
                <a:cxn ang="0">
                  <a:pos x="12" y="66"/>
                </a:cxn>
                <a:cxn ang="0">
                  <a:pos x="18" y="72"/>
                </a:cxn>
                <a:cxn ang="0">
                  <a:pos x="18" y="72"/>
                </a:cxn>
                <a:cxn ang="0">
                  <a:pos x="24" y="72"/>
                </a:cxn>
                <a:cxn ang="0">
                  <a:pos x="30" y="78"/>
                </a:cxn>
                <a:cxn ang="0">
                  <a:pos x="36" y="78"/>
                </a:cxn>
                <a:cxn ang="0">
                  <a:pos x="174" y="108"/>
                </a:cxn>
              </a:cxnLst>
              <a:rect l="0" t="0" r="r" b="b"/>
              <a:pathLst>
                <a:path w="330" h="108">
                  <a:moveTo>
                    <a:pt x="174" y="78"/>
                  </a:moveTo>
                  <a:lnTo>
                    <a:pt x="294" y="78"/>
                  </a:lnTo>
                  <a:lnTo>
                    <a:pt x="294" y="78"/>
                  </a:lnTo>
                  <a:lnTo>
                    <a:pt x="294" y="78"/>
                  </a:lnTo>
                  <a:lnTo>
                    <a:pt x="300" y="78"/>
                  </a:lnTo>
                  <a:lnTo>
                    <a:pt x="300" y="78"/>
                  </a:lnTo>
                  <a:lnTo>
                    <a:pt x="300" y="78"/>
                  </a:lnTo>
                  <a:lnTo>
                    <a:pt x="306" y="72"/>
                  </a:lnTo>
                  <a:lnTo>
                    <a:pt x="306" y="72"/>
                  </a:lnTo>
                  <a:lnTo>
                    <a:pt x="306" y="72"/>
                  </a:lnTo>
                  <a:lnTo>
                    <a:pt x="306" y="72"/>
                  </a:lnTo>
                  <a:lnTo>
                    <a:pt x="312" y="72"/>
                  </a:lnTo>
                  <a:lnTo>
                    <a:pt x="312" y="72"/>
                  </a:lnTo>
                  <a:lnTo>
                    <a:pt x="312" y="72"/>
                  </a:lnTo>
                  <a:lnTo>
                    <a:pt x="312" y="72"/>
                  </a:lnTo>
                  <a:lnTo>
                    <a:pt x="318" y="66"/>
                  </a:lnTo>
                  <a:lnTo>
                    <a:pt x="318" y="66"/>
                  </a:lnTo>
                  <a:lnTo>
                    <a:pt x="318" y="66"/>
                  </a:lnTo>
                  <a:lnTo>
                    <a:pt x="318" y="66"/>
                  </a:lnTo>
                  <a:lnTo>
                    <a:pt x="324" y="66"/>
                  </a:lnTo>
                  <a:lnTo>
                    <a:pt x="324" y="66"/>
                  </a:lnTo>
                  <a:lnTo>
                    <a:pt x="324" y="60"/>
                  </a:lnTo>
                  <a:lnTo>
                    <a:pt x="324" y="60"/>
                  </a:lnTo>
                  <a:lnTo>
                    <a:pt x="324" y="60"/>
                  </a:lnTo>
                  <a:lnTo>
                    <a:pt x="324" y="60"/>
                  </a:lnTo>
                  <a:lnTo>
                    <a:pt x="330" y="54"/>
                  </a:lnTo>
                  <a:lnTo>
                    <a:pt x="330" y="54"/>
                  </a:lnTo>
                  <a:lnTo>
                    <a:pt x="330" y="54"/>
                  </a:lnTo>
                  <a:lnTo>
                    <a:pt x="330" y="54"/>
                  </a:lnTo>
                  <a:lnTo>
                    <a:pt x="330" y="48"/>
                  </a:lnTo>
                  <a:lnTo>
                    <a:pt x="330" y="48"/>
                  </a:lnTo>
                  <a:lnTo>
                    <a:pt x="330" y="48"/>
                  </a:lnTo>
                  <a:lnTo>
                    <a:pt x="330" y="42"/>
                  </a:lnTo>
                  <a:lnTo>
                    <a:pt x="330" y="42"/>
                  </a:lnTo>
                  <a:lnTo>
                    <a:pt x="330" y="42"/>
                  </a:lnTo>
                  <a:lnTo>
                    <a:pt x="330" y="42"/>
                  </a:lnTo>
                  <a:lnTo>
                    <a:pt x="330" y="36"/>
                  </a:lnTo>
                  <a:lnTo>
                    <a:pt x="330" y="36"/>
                  </a:lnTo>
                  <a:lnTo>
                    <a:pt x="330" y="36"/>
                  </a:lnTo>
                  <a:lnTo>
                    <a:pt x="330" y="30"/>
                  </a:lnTo>
                  <a:lnTo>
                    <a:pt x="330" y="30"/>
                  </a:lnTo>
                  <a:lnTo>
                    <a:pt x="330" y="30"/>
                  </a:lnTo>
                  <a:lnTo>
                    <a:pt x="330" y="30"/>
                  </a:lnTo>
                  <a:lnTo>
                    <a:pt x="330" y="24"/>
                  </a:lnTo>
                  <a:lnTo>
                    <a:pt x="330" y="24"/>
                  </a:lnTo>
                  <a:lnTo>
                    <a:pt x="330" y="24"/>
                  </a:lnTo>
                  <a:lnTo>
                    <a:pt x="330" y="24"/>
                  </a:lnTo>
                  <a:lnTo>
                    <a:pt x="330" y="18"/>
                  </a:lnTo>
                  <a:lnTo>
                    <a:pt x="324" y="18"/>
                  </a:lnTo>
                  <a:lnTo>
                    <a:pt x="324" y="18"/>
                  </a:lnTo>
                  <a:lnTo>
                    <a:pt x="324" y="18"/>
                  </a:lnTo>
                  <a:lnTo>
                    <a:pt x="324" y="12"/>
                  </a:lnTo>
                  <a:lnTo>
                    <a:pt x="324" y="12"/>
                  </a:lnTo>
                  <a:lnTo>
                    <a:pt x="324" y="12"/>
                  </a:lnTo>
                  <a:lnTo>
                    <a:pt x="324" y="12"/>
                  </a:lnTo>
                  <a:lnTo>
                    <a:pt x="318" y="12"/>
                  </a:lnTo>
                  <a:lnTo>
                    <a:pt x="318" y="12"/>
                  </a:lnTo>
                  <a:lnTo>
                    <a:pt x="318" y="6"/>
                  </a:lnTo>
                  <a:lnTo>
                    <a:pt x="318" y="6"/>
                  </a:lnTo>
                  <a:lnTo>
                    <a:pt x="318" y="6"/>
                  </a:lnTo>
                  <a:lnTo>
                    <a:pt x="312" y="6"/>
                  </a:lnTo>
                  <a:lnTo>
                    <a:pt x="312" y="6"/>
                  </a:lnTo>
                  <a:lnTo>
                    <a:pt x="312" y="6"/>
                  </a:lnTo>
                  <a:lnTo>
                    <a:pt x="312" y="0"/>
                  </a:lnTo>
                  <a:lnTo>
                    <a:pt x="306" y="0"/>
                  </a:lnTo>
                  <a:lnTo>
                    <a:pt x="306" y="0"/>
                  </a:lnTo>
                  <a:lnTo>
                    <a:pt x="306" y="0"/>
                  </a:lnTo>
                  <a:lnTo>
                    <a:pt x="306" y="0"/>
                  </a:lnTo>
                  <a:lnTo>
                    <a:pt x="300" y="0"/>
                  </a:lnTo>
                  <a:lnTo>
                    <a:pt x="300" y="0"/>
                  </a:lnTo>
                  <a:lnTo>
                    <a:pt x="300" y="0"/>
                  </a:lnTo>
                  <a:lnTo>
                    <a:pt x="294" y="0"/>
                  </a:lnTo>
                  <a:lnTo>
                    <a:pt x="294" y="0"/>
                  </a:lnTo>
                  <a:lnTo>
                    <a:pt x="294" y="0"/>
                  </a:lnTo>
                  <a:lnTo>
                    <a:pt x="36" y="0"/>
                  </a:lnTo>
                  <a:lnTo>
                    <a:pt x="36" y="0"/>
                  </a:lnTo>
                  <a:lnTo>
                    <a:pt x="30" y="0"/>
                  </a:lnTo>
                  <a:lnTo>
                    <a:pt x="30" y="0"/>
                  </a:lnTo>
                  <a:lnTo>
                    <a:pt x="30" y="0"/>
                  </a:lnTo>
                  <a:lnTo>
                    <a:pt x="30" y="0"/>
                  </a:lnTo>
                  <a:lnTo>
                    <a:pt x="24" y="0"/>
                  </a:lnTo>
                  <a:lnTo>
                    <a:pt x="24" y="0"/>
                  </a:lnTo>
                  <a:lnTo>
                    <a:pt x="24" y="0"/>
                  </a:lnTo>
                  <a:lnTo>
                    <a:pt x="18" y="0"/>
                  </a:lnTo>
                  <a:lnTo>
                    <a:pt x="18" y="0"/>
                  </a:lnTo>
                  <a:lnTo>
                    <a:pt x="18" y="6"/>
                  </a:lnTo>
                  <a:lnTo>
                    <a:pt x="18" y="6"/>
                  </a:lnTo>
                  <a:lnTo>
                    <a:pt x="12" y="6"/>
                  </a:lnTo>
                  <a:lnTo>
                    <a:pt x="12" y="6"/>
                  </a:lnTo>
                  <a:lnTo>
                    <a:pt x="12" y="6"/>
                  </a:lnTo>
                  <a:lnTo>
                    <a:pt x="12" y="6"/>
                  </a:lnTo>
                  <a:lnTo>
                    <a:pt x="12" y="12"/>
                  </a:lnTo>
                  <a:lnTo>
                    <a:pt x="6" y="12"/>
                  </a:lnTo>
                  <a:lnTo>
                    <a:pt x="6" y="12"/>
                  </a:lnTo>
                  <a:lnTo>
                    <a:pt x="6" y="12"/>
                  </a:lnTo>
                  <a:lnTo>
                    <a:pt x="6" y="12"/>
                  </a:lnTo>
                  <a:lnTo>
                    <a:pt x="6" y="12"/>
                  </a:lnTo>
                  <a:lnTo>
                    <a:pt x="6" y="18"/>
                  </a:lnTo>
                  <a:lnTo>
                    <a:pt x="6" y="18"/>
                  </a:lnTo>
                  <a:lnTo>
                    <a:pt x="0" y="18"/>
                  </a:lnTo>
                  <a:lnTo>
                    <a:pt x="0" y="18"/>
                  </a:lnTo>
                  <a:lnTo>
                    <a:pt x="0" y="24"/>
                  </a:lnTo>
                  <a:lnTo>
                    <a:pt x="0" y="24"/>
                  </a:lnTo>
                  <a:lnTo>
                    <a:pt x="0" y="24"/>
                  </a:lnTo>
                  <a:lnTo>
                    <a:pt x="0" y="24"/>
                  </a:lnTo>
                  <a:lnTo>
                    <a:pt x="0" y="30"/>
                  </a:lnTo>
                  <a:lnTo>
                    <a:pt x="0" y="30"/>
                  </a:lnTo>
                  <a:lnTo>
                    <a:pt x="0" y="30"/>
                  </a:lnTo>
                  <a:lnTo>
                    <a:pt x="0" y="30"/>
                  </a:lnTo>
                  <a:lnTo>
                    <a:pt x="0" y="36"/>
                  </a:lnTo>
                  <a:lnTo>
                    <a:pt x="0" y="36"/>
                  </a:lnTo>
                  <a:lnTo>
                    <a:pt x="0" y="36"/>
                  </a:lnTo>
                  <a:lnTo>
                    <a:pt x="0" y="42"/>
                  </a:lnTo>
                  <a:lnTo>
                    <a:pt x="0" y="42"/>
                  </a:lnTo>
                  <a:lnTo>
                    <a:pt x="0" y="42"/>
                  </a:lnTo>
                  <a:lnTo>
                    <a:pt x="0" y="42"/>
                  </a:lnTo>
                  <a:lnTo>
                    <a:pt x="0" y="48"/>
                  </a:lnTo>
                  <a:lnTo>
                    <a:pt x="0" y="48"/>
                  </a:lnTo>
                  <a:lnTo>
                    <a:pt x="0" y="48"/>
                  </a:lnTo>
                  <a:lnTo>
                    <a:pt x="0" y="54"/>
                  </a:lnTo>
                  <a:lnTo>
                    <a:pt x="0" y="54"/>
                  </a:lnTo>
                  <a:lnTo>
                    <a:pt x="0" y="54"/>
                  </a:lnTo>
                  <a:lnTo>
                    <a:pt x="0" y="54"/>
                  </a:lnTo>
                  <a:lnTo>
                    <a:pt x="0" y="60"/>
                  </a:lnTo>
                  <a:lnTo>
                    <a:pt x="6" y="60"/>
                  </a:lnTo>
                  <a:lnTo>
                    <a:pt x="6" y="60"/>
                  </a:lnTo>
                  <a:lnTo>
                    <a:pt x="6" y="60"/>
                  </a:lnTo>
                  <a:lnTo>
                    <a:pt x="6" y="66"/>
                  </a:lnTo>
                  <a:lnTo>
                    <a:pt x="6" y="66"/>
                  </a:lnTo>
                  <a:lnTo>
                    <a:pt x="12" y="66"/>
                  </a:lnTo>
                  <a:lnTo>
                    <a:pt x="12" y="66"/>
                  </a:lnTo>
                  <a:lnTo>
                    <a:pt x="12" y="66"/>
                  </a:lnTo>
                  <a:lnTo>
                    <a:pt x="12" y="66"/>
                  </a:lnTo>
                  <a:lnTo>
                    <a:pt x="12" y="72"/>
                  </a:lnTo>
                  <a:lnTo>
                    <a:pt x="18" y="72"/>
                  </a:lnTo>
                  <a:lnTo>
                    <a:pt x="18" y="72"/>
                  </a:lnTo>
                  <a:lnTo>
                    <a:pt x="18" y="72"/>
                  </a:lnTo>
                  <a:lnTo>
                    <a:pt x="18" y="72"/>
                  </a:lnTo>
                  <a:lnTo>
                    <a:pt x="24" y="72"/>
                  </a:lnTo>
                  <a:lnTo>
                    <a:pt x="24" y="72"/>
                  </a:lnTo>
                  <a:lnTo>
                    <a:pt x="24" y="72"/>
                  </a:lnTo>
                  <a:lnTo>
                    <a:pt x="30" y="78"/>
                  </a:lnTo>
                  <a:lnTo>
                    <a:pt x="30" y="78"/>
                  </a:lnTo>
                  <a:lnTo>
                    <a:pt x="30" y="78"/>
                  </a:lnTo>
                  <a:lnTo>
                    <a:pt x="30" y="78"/>
                  </a:lnTo>
                  <a:lnTo>
                    <a:pt x="36" y="78"/>
                  </a:lnTo>
                  <a:lnTo>
                    <a:pt x="36" y="78"/>
                  </a:lnTo>
                  <a:lnTo>
                    <a:pt x="162" y="78"/>
                  </a:lnTo>
                  <a:lnTo>
                    <a:pt x="162" y="108"/>
                  </a:lnTo>
                  <a:lnTo>
                    <a:pt x="174" y="108"/>
                  </a:lnTo>
                  <a:lnTo>
                    <a:pt x="174" y="78"/>
                  </a:lnTo>
                  <a:close/>
                </a:path>
              </a:pathLst>
            </a:custGeom>
            <a:noFill/>
            <a:ln w="9525">
              <a:noFill/>
              <a:round/>
              <a:headEnd/>
              <a:tailEnd/>
            </a:ln>
            <a:effectLst/>
          </p:spPr>
          <p:txBody>
            <a:bodyPr vert="horz" wrap="square" lIns="91440" tIns="45720" rIns="91440" bIns="45720" numCol="1" anchor="t" anchorCtr="0" compatLnSpc="1">
              <a:prstTxWarp prst="textNoShape">
                <a:avLst/>
              </a:prstTxWarp>
            </a:bodyPr>
            <a:lstStyle/>
            <a:p>
              <a:endParaRPr lang="pt-BR"/>
            </a:p>
          </p:txBody>
        </p:sp>
        <p:sp>
          <p:nvSpPr>
            <p:cNvPr id="49202" name="Freeform 50">
              <a:hlinkClick r:id="rId36" tooltip="Min Li"/>
              <a:hlinkHover r:id="rId37"/>
            </p:cNvPr>
            <p:cNvSpPr>
              <a:spLocks/>
            </p:cNvSpPr>
            <p:nvPr/>
          </p:nvSpPr>
          <p:spPr bwMode="auto">
            <a:xfrm>
              <a:off x="1854" y="582"/>
              <a:ext cx="330" cy="108"/>
            </a:xfrm>
            <a:custGeom>
              <a:avLst/>
              <a:gdLst/>
              <a:ahLst/>
              <a:cxnLst>
                <a:cxn ang="0">
                  <a:pos x="294" y="78"/>
                </a:cxn>
                <a:cxn ang="0">
                  <a:pos x="300" y="78"/>
                </a:cxn>
                <a:cxn ang="0">
                  <a:pos x="306" y="78"/>
                </a:cxn>
                <a:cxn ang="0">
                  <a:pos x="312" y="72"/>
                </a:cxn>
                <a:cxn ang="0">
                  <a:pos x="312" y="72"/>
                </a:cxn>
                <a:cxn ang="0">
                  <a:pos x="318" y="66"/>
                </a:cxn>
                <a:cxn ang="0">
                  <a:pos x="324" y="66"/>
                </a:cxn>
                <a:cxn ang="0">
                  <a:pos x="324" y="60"/>
                </a:cxn>
                <a:cxn ang="0">
                  <a:pos x="330" y="54"/>
                </a:cxn>
                <a:cxn ang="0">
                  <a:pos x="330" y="48"/>
                </a:cxn>
                <a:cxn ang="0">
                  <a:pos x="330" y="48"/>
                </a:cxn>
                <a:cxn ang="0">
                  <a:pos x="330" y="42"/>
                </a:cxn>
                <a:cxn ang="0">
                  <a:pos x="330" y="36"/>
                </a:cxn>
                <a:cxn ang="0">
                  <a:pos x="330" y="30"/>
                </a:cxn>
                <a:cxn ang="0">
                  <a:pos x="330" y="24"/>
                </a:cxn>
                <a:cxn ang="0">
                  <a:pos x="330" y="18"/>
                </a:cxn>
                <a:cxn ang="0">
                  <a:pos x="324" y="18"/>
                </a:cxn>
                <a:cxn ang="0">
                  <a:pos x="324" y="12"/>
                </a:cxn>
                <a:cxn ang="0">
                  <a:pos x="318" y="6"/>
                </a:cxn>
                <a:cxn ang="0">
                  <a:pos x="312" y="6"/>
                </a:cxn>
                <a:cxn ang="0">
                  <a:pos x="306" y="6"/>
                </a:cxn>
                <a:cxn ang="0">
                  <a:pos x="306" y="0"/>
                </a:cxn>
                <a:cxn ang="0">
                  <a:pos x="300" y="0"/>
                </a:cxn>
                <a:cxn ang="0">
                  <a:pos x="294" y="0"/>
                </a:cxn>
                <a:cxn ang="0">
                  <a:pos x="30" y="0"/>
                </a:cxn>
                <a:cxn ang="0">
                  <a:pos x="30" y="0"/>
                </a:cxn>
                <a:cxn ang="0">
                  <a:pos x="24" y="0"/>
                </a:cxn>
                <a:cxn ang="0">
                  <a:pos x="18" y="6"/>
                </a:cxn>
                <a:cxn ang="0">
                  <a:pos x="12" y="6"/>
                </a:cxn>
                <a:cxn ang="0">
                  <a:pos x="12" y="12"/>
                </a:cxn>
                <a:cxn ang="0">
                  <a:pos x="6" y="12"/>
                </a:cxn>
                <a:cxn ang="0">
                  <a:pos x="0" y="18"/>
                </a:cxn>
                <a:cxn ang="0">
                  <a:pos x="0" y="24"/>
                </a:cxn>
                <a:cxn ang="0">
                  <a:pos x="0" y="30"/>
                </a:cxn>
                <a:cxn ang="0">
                  <a:pos x="0" y="36"/>
                </a:cxn>
                <a:cxn ang="0">
                  <a:pos x="0" y="36"/>
                </a:cxn>
                <a:cxn ang="0">
                  <a:pos x="0" y="42"/>
                </a:cxn>
                <a:cxn ang="0">
                  <a:pos x="0" y="48"/>
                </a:cxn>
                <a:cxn ang="0">
                  <a:pos x="0" y="54"/>
                </a:cxn>
                <a:cxn ang="0">
                  <a:pos x="0" y="60"/>
                </a:cxn>
                <a:cxn ang="0">
                  <a:pos x="6" y="60"/>
                </a:cxn>
                <a:cxn ang="0">
                  <a:pos x="12" y="66"/>
                </a:cxn>
                <a:cxn ang="0">
                  <a:pos x="12" y="72"/>
                </a:cxn>
                <a:cxn ang="0">
                  <a:pos x="18" y="72"/>
                </a:cxn>
                <a:cxn ang="0">
                  <a:pos x="24" y="78"/>
                </a:cxn>
                <a:cxn ang="0">
                  <a:pos x="30" y="78"/>
                </a:cxn>
                <a:cxn ang="0">
                  <a:pos x="30" y="78"/>
                </a:cxn>
                <a:cxn ang="0">
                  <a:pos x="162" y="78"/>
                </a:cxn>
                <a:cxn ang="0">
                  <a:pos x="174" y="78"/>
                </a:cxn>
              </a:cxnLst>
              <a:rect l="0" t="0" r="r" b="b"/>
              <a:pathLst>
                <a:path w="330" h="108">
                  <a:moveTo>
                    <a:pt x="174" y="78"/>
                  </a:moveTo>
                  <a:lnTo>
                    <a:pt x="294" y="78"/>
                  </a:lnTo>
                  <a:lnTo>
                    <a:pt x="294" y="78"/>
                  </a:lnTo>
                  <a:lnTo>
                    <a:pt x="294" y="78"/>
                  </a:lnTo>
                  <a:lnTo>
                    <a:pt x="300" y="78"/>
                  </a:lnTo>
                  <a:lnTo>
                    <a:pt x="300" y="78"/>
                  </a:lnTo>
                  <a:lnTo>
                    <a:pt x="300" y="78"/>
                  </a:lnTo>
                  <a:lnTo>
                    <a:pt x="306" y="78"/>
                  </a:lnTo>
                  <a:lnTo>
                    <a:pt x="306" y="78"/>
                  </a:lnTo>
                  <a:lnTo>
                    <a:pt x="306" y="78"/>
                  </a:lnTo>
                  <a:lnTo>
                    <a:pt x="306" y="72"/>
                  </a:lnTo>
                  <a:lnTo>
                    <a:pt x="312" y="72"/>
                  </a:lnTo>
                  <a:lnTo>
                    <a:pt x="312" y="72"/>
                  </a:lnTo>
                  <a:lnTo>
                    <a:pt x="312" y="72"/>
                  </a:lnTo>
                  <a:lnTo>
                    <a:pt x="312" y="72"/>
                  </a:lnTo>
                  <a:lnTo>
                    <a:pt x="318" y="72"/>
                  </a:lnTo>
                  <a:lnTo>
                    <a:pt x="318" y="72"/>
                  </a:lnTo>
                  <a:lnTo>
                    <a:pt x="318" y="66"/>
                  </a:lnTo>
                  <a:lnTo>
                    <a:pt x="318" y="66"/>
                  </a:lnTo>
                  <a:lnTo>
                    <a:pt x="324" y="66"/>
                  </a:lnTo>
                  <a:lnTo>
                    <a:pt x="324" y="66"/>
                  </a:lnTo>
                  <a:lnTo>
                    <a:pt x="324" y="60"/>
                  </a:lnTo>
                  <a:lnTo>
                    <a:pt x="324" y="60"/>
                  </a:lnTo>
                  <a:lnTo>
                    <a:pt x="324" y="60"/>
                  </a:lnTo>
                  <a:lnTo>
                    <a:pt x="324" y="60"/>
                  </a:lnTo>
                  <a:lnTo>
                    <a:pt x="330" y="60"/>
                  </a:lnTo>
                  <a:lnTo>
                    <a:pt x="330" y="54"/>
                  </a:lnTo>
                  <a:lnTo>
                    <a:pt x="330" y="54"/>
                  </a:lnTo>
                  <a:lnTo>
                    <a:pt x="330" y="54"/>
                  </a:lnTo>
                  <a:lnTo>
                    <a:pt x="330" y="48"/>
                  </a:lnTo>
                  <a:lnTo>
                    <a:pt x="330" y="48"/>
                  </a:lnTo>
                  <a:lnTo>
                    <a:pt x="330" y="48"/>
                  </a:lnTo>
                  <a:lnTo>
                    <a:pt x="330" y="48"/>
                  </a:lnTo>
                  <a:lnTo>
                    <a:pt x="330" y="42"/>
                  </a:lnTo>
                  <a:lnTo>
                    <a:pt x="330" y="42"/>
                  </a:lnTo>
                  <a:lnTo>
                    <a:pt x="330" y="42"/>
                  </a:lnTo>
                  <a:lnTo>
                    <a:pt x="330" y="36"/>
                  </a:lnTo>
                  <a:lnTo>
                    <a:pt x="330" y="36"/>
                  </a:lnTo>
                  <a:lnTo>
                    <a:pt x="330" y="36"/>
                  </a:lnTo>
                  <a:lnTo>
                    <a:pt x="330" y="36"/>
                  </a:lnTo>
                  <a:lnTo>
                    <a:pt x="330" y="30"/>
                  </a:lnTo>
                  <a:lnTo>
                    <a:pt x="330" y="30"/>
                  </a:lnTo>
                  <a:lnTo>
                    <a:pt x="330" y="30"/>
                  </a:lnTo>
                  <a:lnTo>
                    <a:pt x="330" y="24"/>
                  </a:lnTo>
                  <a:lnTo>
                    <a:pt x="330" y="24"/>
                  </a:lnTo>
                  <a:lnTo>
                    <a:pt x="330" y="24"/>
                  </a:lnTo>
                  <a:lnTo>
                    <a:pt x="330" y="24"/>
                  </a:lnTo>
                  <a:lnTo>
                    <a:pt x="330" y="18"/>
                  </a:lnTo>
                  <a:lnTo>
                    <a:pt x="324" y="18"/>
                  </a:lnTo>
                  <a:lnTo>
                    <a:pt x="324" y="18"/>
                  </a:lnTo>
                  <a:lnTo>
                    <a:pt x="324" y="18"/>
                  </a:lnTo>
                  <a:lnTo>
                    <a:pt x="324" y="12"/>
                  </a:lnTo>
                  <a:lnTo>
                    <a:pt x="324" y="12"/>
                  </a:lnTo>
                  <a:lnTo>
                    <a:pt x="324" y="12"/>
                  </a:lnTo>
                  <a:lnTo>
                    <a:pt x="318" y="12"/>
                  </a:lnTo>
                  <a:lnTo>
                    <a:pt x="318" y="12"/>
                  </a:lnTo>
                  <a:lnTo>
                    <a:pt x="318" y="6"/>
                  </a:lnTo>
                  <a:lnTo>
                    <a:pt x="318" y="6"/>
                  </a:lnTo>
                  <a:lnTo>
                    <a:pt x="312" y="6"/>
                  </a:lnTo>
                  <a:lnTo>
                    <a:pt x="312" y="6"/>
                  </a:lnTo>
                  <a:lnTo>
                    <a:pt x="312" y="6"/>
                  </a:lnTo>
                  <a:lnTo>
                    <a:pt x="312" y="6"/>
                  </a:lnTo>
                  <a:lnTo>
                    <a:pt x="306" y="6"/>
                  </a:lnTo>
                  <a:lnTo>
                    <a:pt x="306" y="0"/>
                  </a:lnTo>
                  <a:lnTo>
                    <a:pt x="306" y="0"/>
                  </a:lnTo>
                  <a:lnTo>
                    <a:pt x="306" y="0"/>
                  </a:lnTo>
                  <a:lnTo>
                    <a:pt x="300" y="0"/>
                  </a:lnTo>
                  <a:lnTo>
                    <a:pt x="300" y="0"/>
                  </a:lnTo>
                  <a:lnTo>
                    <a:pt x="300" y="0"/>
                  </a:lnTo>
                  <a:lnTo>
                    <a:pt x="294" y="0"/>
                  </a:lnTo>
                  <a:lnTo>
                    <a:pt x="294" y="0"/>
                  </a:lnTo>
                  <a:lnTo>
                    <a:pt x="294" y="0"/>
                  </a:lnTo>
                  <a:lnTo>
                    <a:pt x="36" y="0"/>
                  </a:lnTo>
                  <a:lnTo>
                    <a:pt x="36" y="0"/>
                  </a:lnTo>
                  <a:lnTo>
                    <a:pt x="30" y="0"/>
                  </a:lnTo>
                  <a:lnTo>
                    <a:pt x="30" y="0"/>
                  </a:lnTo>
                  <a:lnTo>
                    <a:pt x="30" y="0"/>
                  </a:lnTo>
                  <a:lnTo>
                    <a:pt x="30" y="0"/>
                  </a:lnTo>
                  <a:lnTo>
                    <a:pt x="24" y="0"/>
                  </a:lnTo>
                  <a:lnTo>
                    <a:pt x="24" y="0"/>
                  </a:lnTo>
                  <a:lnTo>
                    <a:pt x="24" y="0"/>
                  </a:lnTo>
                  <a:lnTo>
                    <a:pt x="18" y="6"/>
                  </a:lnTo>
                  <a:lnTo>
                    <a:pt x="18" y="6"/>
                  </a:lnTo>
                  <a:lnTo>
                    <a:pt x="18" y="6"/>
                  </a:lnTo>
                  <a:lnTo>
                    <a:pt x="18" y="6"/>
                  </a:lnTo>
                  <a:lnTo>
                    <a:pt x="12" y="6"/>
                  </a:lnTo>
                  <a:lnTo>
                    <a:pt x="12" y="6"/>
                  </a:lnTo>
                  <a:lnTo>
                    <a:pt x="12" y="6"/>
                  </a:lnTo>
                  <a:lnTo>
                    <a:pt x="12" y="12"/>
                  </a:lnTo>
                  <a:lnTo>
                    <a:pt x="12" y="12"/>
                  </a:lnTo>
                  <a:lnTo>
                    <a:pt x="6" y="12"/>
                  </a:lnTo>
                  <a:lnTo>
                    <a:pt x="6" y="12"/>
                  </a:lnTo>
                  <a:lnTo>
                    <a:pt x="6" y="12"/>
                  </a:lnTo>
                  <a:lnTo>
                    <a:pt x="6" y="18"/>
                  </a:lnTo>
                  <a:lnTo>
                    <a:pt x="6" y="18"/>
                  </a:lnTo>
                  <a:lnTo>
                    <a:pt x="0" y="18"/>
                  </a:lnTo>
                  <a:lnTo>
                    <a:pt x="0" y="18"/>
                  </a:lnTo>
                  <a:lnTo>
                    <a:pt x="0" y="24"/>
                  </a:lnTo>
                  <a:lnTo>
                    <a:pt x="0" y="24"/>
                  </a:lnTo>
                  <a:lnTo>
                    <a:pt x="0" y="24"/>
                  </a:lnTo>
                  <a:lnTo>
                    <a:pt x="0" y="24"/>
                  </a:lnTo>
                  <a:lnTo>
                    <a:pt x="0" y="30"/>
                  </a:lnTo>
                  <a:lnTo>
                    <a:pt x="0" y="30"/>
                  </a:lnTo>
                  <a:lnTo>
                    <a:pt x="0" y="30"/>
                  </a:lnTo>
                  <a:lnTo>
                    <a:pt x="0" y="36"/>
                  </a:lnTo>
                  <a:lnTo>
                    <a:pt x="0" y="36"/>
                  </a:lnTo>
                  <a:lnTo>
                    <a:pt x="0" y="36"/>
                  </a:lnTo>
                  <a:lnTo>
                    <a:pt x="0" y="36"/>
                  </a:lnTo>
                  <a:lnTo>
                    <a:pt x="0" y="42"/>
                  </a:lnTo>
                  <a:lnTo>
                    <a:pt x="0" y="42"/>
                  </a:lnTo>
                  <a:lnTo>
                    <a:pt x="0" y="42"/>
                  </a:lnTo>
                  <a:lnTo>
                    <a:pt x="0" y="48"/>
                  </a:lnTo>
                  <a:lnTo>
                    <a:pt x="0" y="48"/>
                  </a:lnTo>
                  <a:lnTo>
                    <a:pt x="0" y="48"/>
                  </a:lnTo>
                  <a:lnTo>
                    <a:pt x="0" y="48"/>
                  </a:lnTo>
                  <a:lnTo>
                    <a:pt x="0" y="54"/>
                  </a:lnTo>
                  <a:lnTo>
                    <a:pt x="0" y="54"/>
                  </a:lnTo>
                  <a:lnTo>
                    <a:pt x="0" y="54"/>
                  </a:lnTo>
                  <a:lnTo>
                    <a:pt x="0" y="60"/>
                  </a:lnTo>
                  <a:lnTo>
                    <a:pt x="0" y="60"/>
                  </a:lnTo>
                  <a:lnTo>
                    <a:pt x="6" y="60"/>
                  </a:lnTo>
                  <a:lnTo>
                    <a:pt x="6" y="60"/>
                  </a:lnTo>
                  <a:lnTo>
                    <a:pt x="6" y="60"/>
                  </a:lnTo>
                  <a:lnTo>
                    <a:pt x="6" y="66"/>
                  </a:lnTo>
                  <a:lnTo>
                    <a:pt x="6" y="66"/>
                  </a:lnTo>
                  <a:lnTo>
                    <a:pt x="12" y="66"/>
                  </a:lnTo>
                  <a:lnTo>
                    <a:pt x="12" y="66"/>
                  </a:lnTo>
                  <a:lnTo>
                    <a:pt x="12" y="72"/>
                  </a:lnTo>
                  <a:lnTo>
                    <a:pt x="12" y="72"/>
                  </a:lnTo>
                  <a:lnTo>
                    <a:pt x="12" y="72"/>
                  </a:lnTo>
                  <a:lnTo>
                    <a:pt x="18" y="72"/>
                  </a:lnTo>
                  <a:lnTo>
                    <a:pt x="18" y="72"/>
                  </a:lnTo>
                  <a:lnTo>
                    <a:pt x="18" y="72"/>
                  </a:lnTo>
                  <a:lnTo>
                    <a:pt x="18" y="72"/>
                  </a:lnTo>
                  <a:lnTo>
                    <a:pt x="24" y="78"/>
                  </a:lnTo>
                  <a:lnTo>
                    <a:pt x="24" y="78"/>
                  </a:lnTo>
                  <a:lnTo>
                    <a:pt x="24" y="78"/>
                  </a:lnTo>
                  <a:lnTo>
                    <a:pt x="30" y="78"/>
                  </a:lnTo>
                  <a:lnTo>
                    <a:pt x="30" y="78"/>
                  </a:lnTo>
                  <a:lnTo>
                    <a:pt x="30" y="78"/>
                  </a:lnTo>
                  <a:lnTo>
                    <a:pt x="30" y="78"/>
                  </a:lnTo>
                  <a:lnTo>
                    <a:pt x="36" y="78"/>
                  </a:lnTo>
                  <a:lnTo>
                    <a:pt x="36" y="78"/>
                  </a:lnTo>
                  <a:lnTo>
                    <a:pt x="162" y="78"/>
                  </a:lnTo>
                  <a:lnTo>
                    <a:pt x="162" y="108"/>
                  </a:lnTo>
                  <a:lnTo>
                    <a:pt x="174" y="108"/>
                  </a:lnTo>
                  <a:lnTo>
                    <a:pt x="174" y="78"/>
                  </a:lnTo>
                  <a:close/>
                </a:path>
              </a:pathLst>
            </a:custGeom>
            <a:noFill/>
            <a:ln w="9525">
              <a:noFill/>
              <a:round/>
              <a:headEnd/>
              <a:tailEnd/>
            </a:ln>
            <a:effectLst/>
          </p:spPr>
          <p:txBody>
            <a:bodyPr vert="horz" wrap="square" lIns="91440" tIns="45720" rIns="91440" bIns="45720" numCol="1" anchor="t" anchorCtr="0" compatLnSpc="1">
              <a:prstTxWarp prst="textNoShape">
                <a:avLst/>
              </a:prstTxWarp>
            </a:bodyPr>
            <a:lstStyle/>
            <a:p>
              <a:endParaRPr lang="pt-BR"/>
            </a:p>
          </p:txBody>
        </p:sp>
        <p:sp>
          <p:nvSpPr>
            <p:cNvPr id="49201" name="Freeform 49">
              <a:hlinkHover r:id="rId38"/>
            </p:cNvPr>
            <p:cNvSpPr>
              <a:spLocks/>
            </p:cNvSpPr>
            <p:nvPr/>
          </p:nvSpPr>
          <p:spPr bwMode="auto">
            <a:xfrm>
              <a:off x="2022" y="816"/>
              <a:ext cx="330" cy="108"/>
            </a:xfrm>
            <a:custGeom>
              <a:avLst/>
              <a:gdLst/>
              <a:ahLst/>
              <a:cxnLst>
                <a:cxn ang="0">
                  <a:pos x="294" y="78"/>
                </a:cxn>
                <a:cxn ang="0">
                  <a:pos x="300" y="78"/>
                </a:cxn>
                <a:cxn ang="0">
                  <a:pos x="306" y="72"/>
                </a:cxn>
                <a:cxn ang="0">
                  <a:pos x="312" y="72"/>
                </a:cxn>
                <a:cxn ang="0">
                  <a:pos x="312" y="72"/>
                </a:cxn>
                <a:cxn ang="0">
                  <a:pos x="318" y="66"/>
                </a:cxn>
                <a:cxn ang="0">
                  <a:pos x="324" y="60"/>
                </a:cxn>
                <a:cxn ang="0">
                  <a:pos x="324" y="60"/>
                </a:cxn>
                <a:cxn ang="0">
                  <a:pos x="330" y="54"/>
                </a:cxn>
                <a:cxn ang="0">
                  <a:pos x="330" y="48"/>
                </a:cxn>
                <a:cxn ang="0">
                  <a:pos x="330" y="42"/>
                </a:cxn>
                <a:cxn ang="0">
                  <a:pos x="330" y="36"/>
                </a:cxn>
                <a:cxn ang="0">
                  <a:pos x="330" y="36"/>
                </a:cxn>
                <a:cxn ang="0">
                  <a:pos x="330" y="30"/>
                </a:cxn>
                <a:cxn ang="0">
                  <a:pos x="330" y="24"/>
                </a:cxn>
                <a:cxn ang="0">
                  <a:pos x="330" y="18"/>
                </a:cxn>
                <a:cxn ang="0">
                  <a:pos x="324" y="12"/>
                </a:cxn>
                <a:cxn ang="0">
                  <a:pos x="324" y="12"/>
                </a:cxn>
                <a:cxn ang="0">
                  <a:pos x="318" y="6"/>
                </a:cxn>
                <a:cxn ang="0">
                  <a:pos x="312" y="6"/>
                </a:cxn>
                <a:cxn ang="0">
                  <a:pos x="306" y="0"/>
                </a:cxn>
                <a:cxn ang="0">
                  <a:pos x="306" y="0"/>
                </a:cxn>
                <a:cxn ang="0">
                  <a:pos x="300" y="0"/>
                </a:cxn>
                <a:cxn ang="0">
                  <a:pos x="294" y="0"/>
                </a:cxn>
                <a:cxn ang="0">
                  <a:pos x="30" y="0"/>
                </a:cxn>
                <a:cxn ang="0">
                  <a:pos x="30" y="0"/>
                </a:cxn>
                <a:cxn ang="0">
                  <a:pos x="24" y="0"/>
                </a:cxn>
                <a:cxn ang="0">
                  <a:pos x="18" y="0"/>
                </a:cxn>
                <a:cxn ang="0">
                  <a:pos x="12" y="6"/>
                </a:cxn>
                <a:cxn ang="0">
                  <a:pos x="12" y="12"/>
                </a:cxn>
                <a:cxn ang="0">
                  <a:pos x="6" y="12"/>
                </a:cxn>
                <a:cxn ang="0">
                  <a:pos x="0" y="18"/>
                </a:cxn>
                <a:cxn ang="0">
                  <a:pos x="0" y="24"/>
                </a:cxn>
                <a:cxn ang="0">
                  <a:pos x="0" y="24"/>
                </a:cxn>
                <a:cxn ang="0">
                  <a:pos x="0" y="30"/>
                </a:cxn>
                <a:cxn ang="0">
                  <a:pos x="0" y="36"/>
                </a:cxn>
                <a:cxn ang="0">
                  <a:pos x="0" y="42"/>
                </a:cxn>
                <a:cxn ang="0">
                  <a:pos x="0" y="48"/>
                </a:cxn>
                <a:cxn ang="0">
                  <a:pos x="0" y="54"/>
                </a:cxn>
                <a:cxn ang="0">
                  <a:pos x="0" y="54"/>
                </a:cxn>
                <a:cxn ang="0">
                  <a:pos x="6" y="60"/>
                </a:cxn>
                <a:cxn ang="0">
                  <a:pos x="12" y="66"/>
                </a:cxn>
                <a:cxn ang="0">
                  <a:pos x="12" y="66"/>
                </a:cxn>
                <a:cxn ang="0">
                  <a:pos x="18" y="72"/>
                </a:cxn>
                <a:cxn ang="0">
                  <a:pos x="24" y="72"/>
                </a:cxn>
                <a:cxn ang="0">
                  <a:pos x="30" y="72"/>
                </a:cxn>
                <a:cxn ang="0">
                  <a:pos x="30" y="78"/>
                </a:cxn>
                <a:cxn ang="0">
                  <a:pos x="162" y="78"/>
                </a:cxn>
                <a:cxn ang="0">
                  <a:pos x="174" y="78"/>
                </a:cxn>
              </a:cxnLst>
              <a:rect l="0" t="0" r="r" b="b"/>
              <a:pathLst>
                <a:path w="330" h="108">
                  <a:moveTo>
                    <a:pt x="174" y="78"/>
                  </a:moveTo>
                  <a:lnTo>
                    <a:pt x="294" y="78"/>
                  </a:lnTo>
                  <a:lnTo>
                    <a:pt x="294" y="78"/>
                  </a:lnTo>
                  <a:lnTo>
                    <a:pt x="294" y="78"/>
                  </a:lnTo>
                  <a:lnTo>
                    <a:pt x="300" y="78"/>
                  </a:lnTo>
                  <a:lnTo>
                    <a:pt x="300" y="78"/>
                  </a:lnTo>
                  <a:lnTo>
                    <a:pt x="300" y="72"/>
                  </a:lnTo>
                  <a:lnTo>
                    <a:pt x="306" y="72"/>
                  </a:lnTo>
                  <a:lnTo>
                    <a:pt x="306" y="72"/>
                  </a:lnTo>
                  <a:lnTo>
                    <a:pt x="306" y="72"/>
                  </a:lnTo>
                  <a:lnTo>
                    <a:pt x="306" y="72"/>
                  </a:lnTo>
                  <a:lnTo>
                    <a:pt x="312" y="72"/>
                  </a:lnTo>
                  <a:lnTo>
                    <a:pt x="312" y="72"/>
                  </a:lnTo>
                  <a:lnTo>
                    <a:pt x="312" y="72"/>
                  </a:lnTo>
                  <a:lnTo>
                    <a:pt x="312" y="72"/>
                  </a:lnTo>
                  <a:lnTo>
                    <a:pt x="318" y="66"/>
                  </a:lnTo>
                  <a:lnTo>
                    <a:pt x="318" y="66"/>
                  </a:lnTo>
                  <a:lnTo>
                    <a:pt x="318" y="66"/>
                  </a:lnTo>
                  <a:lnTo>
                    <a:pt x="318" y="66"/>
                  </a:lnTo>
                  <a:lnTo>
                    <a:pt x="324" y="66"/>
                  </a:lnTo>
                  <a:lnTo>
                    <a:pt x="324" y="60"/>
                  </a:lnTo>
                  <a:lnTo>
                    <a:pt x="324" y="60"/>
                  </a:lnTo>
                  <a:lnTo>
                    <a:pt x="324" y="60"/>
                  </a:lnTo>
                  <a:lnTo>
                    <a:pt x="324" y="60"/>
                  </a:lnTo>
                  <a:lnTo>
                    <a:pt x="324" y="54"/>
                  </a:lnTo>
                  <a:lnTo>
                    <a:pt x="330" y="54"/>
                  </a:lnTo>
                  <a:lnTo>
                    <a:pt x="330" y="54"/>
                  </a:lnTo>
                  <a:lnTo>
                    <a:pt x="330" y="54"/>
                  </a:lnTo>
                  <a:lnTo>
                    <a:pt x="330" y="48"/>
                  </a:lnTo>
                  <a:lnTo>
                    <a:pt x="330" y="48"/>
                  </a:lnTo>
                  <a:lnTo>
                    <a:pt x="330" y="48"/>
                  </a:lnTo>
                  <a:lnTo>
                    <a:pt x="330" y="48"/>
                  </a:lnTo>
                  <a:lnTo>
                    <a:pt x="330" y="42"/>
                  </a:lnTo>
                  <a:lnTo>
                    <a:pt x="330" y="42"/>
                  </a:lnTo>
                  <a:lnTo>
                    <a:pt x="330" y="42"/>
                  </a:lnTo>
                  <a:lnTo>
                    <a:pt x="330" y="36"/>
                  </a:lnTo>
                  <a:lnTo>
                    <a:pt x="330" y="36"/>
                  </a:lnTo>
                  <a:lnTo>
                    <a:pt x="330" y="36"/>
                  </a:lnTo>
                  <a:lnTo>
                    <a:pt x="330" y="36"/>
                  </a:lnTo>
                  <a:lnTo>
                    <a:pt x="330" y="30"/>
                  </a:lnTo>
                  <a:lnTo>
                    <a:pt x="330" y="30"/>
                  </a:lnTo>
                  <a:lnTo>
                    <a:pt x="330" y="30"/>
                  </a:lnTo>
                  <a:lnTo>
                    <a:pt x="330" y="24"/>
                  </a:lnTo>
                  <a:lnTo>
                    <a:pt x="330" y="24"/>
                  </a:lnTo>
                  <a:lnTo>
                    <a:pt x="330" y="24"/>
                  </a:lnTo>
                  <a:lnTo>
                    <a:pt x="330" y="24"/>
                  </a:lnTo>
                  <a:lnTo>
                    <a:pt x="330" y="18"/>
                  </a:lnTo>
                  <a:lnTo>
                    <a:pt x="330" y="18"/>
                  </a:lnTo>
                  <a:lnTo>
                    <a:pt x="324" y="18"/>
                  </a:lnTo>
                  <a:lnTo>
                    <a:pt x="324" y="18"/>
                  </a:lnTo>
                  <a:lnTo>
                    <a:pt x="324" y="12"/>
                  </a:lnTo>
                  <a:lnTo>
                    <a:pt x="324" y="12"/>
                  </a:lnTo>
                  <a:lnTo>
                    <a:pt x="324" y="12"/>
                  </a:lnTo>
                  <a:lnTo>
                    <a:pt x="324" y="12"/>
                  </a:lnTo>
                  <a:lnTo>
                    <a:pt x="318" y="12"/>
                  </a:lnTo>
                  <a:lnTo>
                    <a:pt x="318" y="6"/>
                  </a:lnTo>
                  <a:lnTo>
                    <a:pt x="318" y="6"/>
                  </a:lnTo>
                  <a:lnTo>
                    <a:pt x="318" y="6"/>
                  </a:lnTo>
                  <a:lnTo>
                    <a:pt x="312" y="6"/>
                  </a:lnTo>
                  <a:lnTo>
                    <a:pt x="312" y="6"/>
                  </a:lnTo>
                  <a:lnTo>
                    <a:pt x="312" y="0"/>
                  </a:lnTo>
                  <a:lnTo>
                    <a:pt x="312" y="0"/>
                  </a:lnTo>
                  <a:lnTo>
                    <a:pt x="306" y="0"/>
                  </a:lnTo>
                  <a:lnTo>
                    <a:pt x="306" y="0"/>
                  </a:lnTo>
                  <a:lnTo>
                    <a:pt x="306" y="0"/>
                  </a:lnTo>
                  <a:lnTo>
                    <a:pt x="306" y="0"/>
                  </a:lnTo>
                  <a:lnTo>
                    <a:pt x="300" y="0"/>
                  </a:lnTo>
                  <a:lnTo>
                    <a:pt x="300" y="0"/>
                  </a:lnTo>
                  <a:lnTo>
                    <a:pt x="300" y="0"/>
                  </a:lnTo>
                  <a:lnTo>
                    <a:pt x="294" y="0"/>
                  </a:lnTo>
                  <a:lnTo>
                    <a:pt x="294" y="0"/>
                  </a:lnTo>
                  <a:lnTo>
                    <a:pt x="294" y="0"/>
                  </a:lnTo>
                  <a:lnTo>
                    <a:pt x="36" y="0"/>
                  </a:lnTo>
                  <a:lnTo>
                    <a:pt x="36" y="0"/>
                  </a:lnTo>
                  <a:lnTo>
                    <a:pt x="30" y="0"/>
                  </a:lnTo>
                  <a:lnTo>
                    <a:pt x="30" y="0"/>
                  </a:lnTo>
                  <a:lnTo>
                    <a:pt x="30" y="0"/>
                  </a:lnTo>
                  <a:lnTo>
                    <a:pt x="30" y="0"/>
                  </a:lnTo>
                  <a:lnTo>
                    <a:pt x="24" y="0"/>
                  </a:lnTo>
                  <a:lnTo>
                    <a:pt x="24" y="0"/>
                  </a:lnTo>
                  <a:lnTo>
                    <a:pt x="24" y="0"/>
                  </a:lnTo>
                  <a:lnTo>
                    <a:pt x="18" y="0"/>
                  </a:lnTo>
                  <a:lnTo>
                    <a:pt x="18" y="0"/>
                  </a:lnTo>
                  <a:lnTo>
                    <a:pt x="18" y="0"/>
                  </a:lnTo>
                  <a:lnTo>
                    <a:pt x="18" y="6"/>
                  </a:lnTo>
                  <a:lnTo>
                    <a:pt x="12" y="6"/>
                  </a:lnTo>
                  <a:lnTo>
                    <a:pt x="12" y="6"/>
                  </a:lnTo>
                  <a:lnTo>
                    <a:pt x="12" y="6"/>
                  </a:lnTo>
                  <a:lnTo>
                    <a:pt x="12" y="6"/>
                  </a:lnTo>
                  <a:lnTo>
                    <a:pt x="12" y="12"/>
                  </a:lnTo>
                  <a:lnTo>
                    <a:pt x="6" y="12"/>
                  </a:lnTo>
                  <a:lnTo>
                    <a:pt x="6" y="12"/>
                  </a:lnTo>
                  <a:lnTo>
                    <a:pt x="6" y="12"/>
                  </a:lnTo>
                  <a:lnTo>
                    <a:pt x="6" y="12"/>
                  </a:lnTo>
                  <a:lnTo>
                    <a:pt x="6" y="18"/>
                  </a:lnTo>
                  <a:lnTo>
                    <a:pt x="0" y="18"/>
                  </a:lnTo>
                  <a:lnTo>
                    <a:pt x="0" y="18"/>
                  </a:lnTo>
                  <a:lnTo>
                    <a:pt x="0" y="18"/>
                  </a:lnTo>
                  <a:lnTo>
                    <a:pt x="0" y="24"/>
                  </a:lnTo>
                  <a:lnTo>
                    <a:pt x="0" y="24"/>
                  </a:lnTo>
                  <a:lnTo>
                    <a:pt x="0" y="24"/>
                  </a:lnTo>
                  <a:lnTo>
                    <a:pt x="0" y="24"/>
                  </a:lnTo>
                  <a:lnTo>
                    <a:pt x="0" y="30"/>
                  </a:lnTo>
                  <a:lnTo>
                    <a:pt x="0" y="30"/>
                  </a:lnTo>
                  <a:lnTo>
                    <a:pt x="0" y="30"/>
                  </a:lnTo>
                  <a:lnTo>
                    <a:pt x="0" y="36"/>
                  </a:lnTo>
                  <a:lnTo>
                    <a:pt x="0" y="36"/>
                  </a:lnTo>
                  <a:lnTo>
                    <a:pt x="0" y="36"/>
                  </a:lnTo>
                  <a:lnTo>
                    <a:pt x="0" y="36"/>
                  </a:lnTo>
                  <a:lnTo>
                    <a:pt x="0" y="42"/>
                  </a:lnTo>
                  <a:lnTo>
                    <a:pt x="0" y="42"/>
                  </a:lnTo>
                  <a:lnTo>
                    <a:pt x="0" y="42"/>
                  </a:lnTo>
                  <a:lnTo>
                    <a:pt x="0" y="48"/>
                  </a:lnTo>
                  <a:lnTo>
                    <a:pt x="0" y="48"/>
                  </a:lnTo>
                  <a:lnTo>
                    <a:pt x="0" y="48"/>
                  </a:lnTo>
                  <a:lnTo>
                    <a:pt x="0" y="48"/>
                  </a:lnTo>
                  <a:lnTo>
                    <a:pt x="0" y="54"/>
                  </a:lnTo>
                  <a:lnTo>
                    <a:pt x="0" y="54"/>
                  </a:lnTo>
                  <a:lnTo>
                    <a:pt x="0" y="54"/>
                  </a:lnTo>
                  <a:lnTo>
                    <a:pt x="0" y="54"/>
                  </a:lnTo>
                  <a:lnTo>
                    <a:pt x="6" y="60"/>
                  </a:lnTo>
                  <a:lnTo>
                    <a:pt x="6" y="60"/>
                  </a:lnTo>
                  <a:lnTo>
                    <a:pt x="6" y="60"/>
                  </a:lnTo>
                  <a:lnTo>
                    <a:pt x="6" y="60"/>
                  </a:lnTo>
                  <a:lnTo>
                    <a:pt x="6" y="66"/>
                  </a:lnTo>
                  <a:lnTo>
                    <a:pt x="12" y="66"/>
                  </a:lnTo>
                  <a:lnTo>
                    <a:pt x="12" y="66"/>
                  </a:lnTo>
                  <a:lnTo>
                    <a:pt x="12" y="66"/>
                  </a:lnTo>
                  <a:lnTo>
                    <a:pt x="12" y="66"/>
                  </a:lnTo>
                  <a:lnTo>
                    <a:pt x="12" y="72"/>
                  </a:lnTo>
                  <a:lnTo>
                    <a:pt x="18" y="72"/>
                  </a:lnTo>
                  <a:lnTo>
                    <a:pt x="18" y="72"/>
                  </a:lnTo>
                  <a:lnTo>
                    <a:pt x="18" y="72"/>
                  </a:lnTo>
                  <a:lnTo>
                    <a:pt x="18" y="72"/>
                  </a:lnTo>
                  <a:lnTo>
                    <a:pt x="24" y="72"/>
                  </a:lnTo>
                  <a:lnTo>
                    <a:pt x="24" y="72"/>
                  </a:lnTo>
                  <a:lnTo>
                    <a:pt x="24" y="72"/>
                  </a:lnTo>
                  <a:lnTo>
                    <a:pt x="30" y="72"/>
                  </a:lnTo>
                  <a:lnTo>
                    <a:pt x="30" y="78"/>
                  </a:lnTo>
                  <a:lnTo>
                    <a:pt x="30" y="78"/>
                  </a:lnTo>
                  <a:lnTo>
                    <a:pt x="30" y="78"/>
                  </a:lnTo>
                  <a:lnTo>
                    <a:pt x="36" y="78"/>
                  </a:lnTo>
                  <a:lnTo>
                    <a:pt x="36" y="78"/>
                  </a:lnTo>
                  <a:lnTo>
                    <a:pt x="162" y="78"/>
                  </a:lnTo>
                  <a:lnTo>
                    <a:pt x="162" y="108"/>
                  </a:lnTo>
                  <a:lnTo>
                    <a:pt x="174" y="108"/>
                  </a:lnTo>
                  <a:lnTo>
                    <a:pt x="174" y="78"/>
                  </a:lnTo>
                  <a:close/>
                </a:path>
              </a:pathLst>
            </a:custGeom>
            <a:noFill/>
            <a:ln w="9525">
              <a:noFill/>
              <a:round/>
              <a:headEnd/>
              <a:tailEnd/>
            </a:ln>
            <a:effectLst/>
          </p:spPr>
          <p:txBody>
            <a:bodyPr vert="horz" wrap="square" lIns="91440" tIns="45720" rIns="91440" bIns="45720" numCol="1" anchor="t" anchorCtr="0" compatLnSpc="1">
              <a:prstTxWarp prst="textNoShape">
                <a:avLst/>
              </a:prstTxWarp>
            </a:bodyPr>
            <a:lstStyle/>
            <a:p>
              <a:endParaRPr lang="pt-BR"/>
            </a:p>
          </p:txBody>
        </p:sp>
        <p:sp>
          <p:nvSpPr>
            <p:cNvPr id="49200" name="Freeform 48">
              <a:hlinkHover r:id="rId39"/>
            </p:cNvPr>
            <p:cNvSpPr>
              <a:spLocks/>
            </p:cNvSpPr>
            <p:nvPr/>
          </p:nvSpPr>
          <p:spPr bwMode="auto">
            <a:xfrm>
              <a:off x="2022" y="918"/>
              <a:ext cx="330" cy="108"/>
            </a:xfrm>
            <a:custGeom>
              <a:avLst/>
              <a:gdLst/>
              <a:ahLst/>
              <a:cxnLst>
                <a:cxn ang="0">
                  <a:pos x="294" y="78"/>
                </a:cxn>
                <a:cxn ang="0">
                  <a:pos x="300" y="78"/>
                </a:cxn>
                <a:cxn ang="0">
                  <a:pos x="306" y="72"/>
                </a:cxn>
                <a:cxn ang="0">
                  <a:pos x="312" y="72"/>
                </a:cxn>
                <a:cxn ang="0">
                  <a:pos x="312" y="72"/>
                </a:cxn>
                <a:cxn ang="0">
                  <a:pos x="318" y="66"/>
                </a:cxn>
                <a:cxn ang="0">
                  <a:pos x="324" y="66"/>
                </a:cxn>
                <a:cxn ang="0">
                  <a:pos x="324" y="60"/>
                </a:cxn>
                <a:cxn ang="0">
                  <a:pos x="330" y="54"/>
                </a:cxn>
                <a:cxn ang="0">
                  <a:pos x="330" y="48"/>
                </a:cxn>
                <a:cxn ang="0">
                  <a:pos x="330" y="48"/>
                </a:cxn>
                <a:cxn ang="0">
                  <a:pos x="330" y="42"/>
                </a:cxn>
                <a:cxn ang="0">
                  <a:pos x="330" y="36"/>
                </a:cxn>
                <a:cxn ang="0">
                  <a:pos x="330" y="30"/>
                </a:cxn>
                <a:cxn ang="0">
                  <a:pos x="330" y="24"/>
                </a:cxn>
                <a:cxn ang="0">
                  <a:pos x="330" y="18"/>
                </a:cxn>
                <a:cxn ang="0">
                  <a:pos x="324" y="18"/>
                </a:cxn>
                <a:cxn ang="0">
                  <a:pos x="324" y="12"/>
                </a:cxn>
                <a:cxn ang="0">
                  <a:pos x="318" y="6"/>
                </a:cxn>
                <a:cxn ang="0">
                  <a:pos x="312" y="6"/>
                </a:cxn>
                <a:cxn ang="0">
                  <a:pos x="306" y="0"/>
                </a:cxn>
                <a:cxn ang="0">
                  <a:pos x="306" y="0"/>
                </a:cxn>
                <a:cxn ang="0">
                  <a:pos x="300" y="0"/>
                </a:cxn>
                <a:cxn ang="0">
                  <a:pos x="294" y="0"/>
                </a:cxn>
                <a:cxn ang="0">
                  <a:pos x="30" y="0"/>
                </a:cxn>
                <a:cxn ang="0">
                  <a:pos x="30" y="0"/>
                </a:cxn>
                <a:cxn ang="0">
                  <a:pos x="24" y="0"/>
                </a:cxn>
                <a:cxn ang="0">
                  <a:pos x="18" y="6"/>
                </a:cxn>
                <a:cxn ang="0">
                  <a:pos x="12" y="6"/>
                </a:cxn>
                <a:cxn ang="0">
                  <a:pos x="12" y="12"/>
                </a:cxn>
                <a:cxn ang="0">
                  <a:pos x="6" y="12"/>
                </a:cxn>
                <a:cxn ang="0">
                  <a:pos x="0" y="18"/>
                </a:cxn>
                <a:cxn ang="0">
                  <a:pos x="0" y="24"/>
                </a:cxn>
                <a:cxn ang="0">
                  <a:pos x="0" y="30"/>
                </a:cxn>
                <a:cxn ang="0">
                  <a:pos x="0" y="30"/>
                </a:cxn>
                <a:cxn ang="0">
                  <a:pos x="0" y="36"/>
                </a:cxn>
                <a:cxn ang="0">
                  <a:pos x="0" y="42"/>
                </a:cxn>
                <a:cxn ang="0">
                  <a:pos x="0" y="48"/>
                </a:cxn>
                <a:cxn ang="0">
                  <a:pos x="0" y="54"/>
                </a:cxn>
                <a:cxn ang="0">
                  <a:pos x="0" y="60"/>
                </a:cxn>
                <a:cxn ang="0">
                  <a:pos x="6" y="60"/>
                </a:cxn>
                <a:cxn ang="0">
                  <a:pos x="12" y="66"/>
                </a:cxn>
                <a:cxn ang="0">
                  <a:pos x="12" y="72"/>
                </a:cxn>
                <a:cxn ang="0">
                  <a:pos x="18" y="72"/>
                </a:cxn>
                <a:cxn ang="0">
                  <a:pos x="24" y="72"/>
                </a:cxn>
                <a:cxn ang="0">
                  <a:pos x="30" y="78"/>
                </a:cxn>
                <a:cxn ang="0">
                  <a:pos x="30" y="78"/>
                </a:cxn>
                <a:cxn ang="0">
                  <a:pos x="162" y="78"/>
                </a:cxn>
                <a:cxn ang="0">
                  <a:pos x="174" y="78"/>
                </a:cxn>
              </a:cxnLst>
              <a:rect l="0" t="0" r="r" b="b"/>
              <a:pathLst>
                <a:path w="330" h="108">
                  <a:moveTo>
                    <a:pt x="174" y="78"/>
                  </a:moveTo>
                  <a:lnTo>
                    <a:pt x="294" y="78"/>
                  </a:lnTo>
                  <a:lnTo>
                    <a:pt x="294" y="78"/>
                  </a:lnTo>
                  <a:lnTo>
                    <a:pt x="294" y="78"/>
                  </a:lnTo>
                  <a:lnTo>
                    <a:pt x="300" y="78"/>
                  </a:lnTo>
                  <a:lnTo>
                    <a:pt x="300" y="78"/>
                  </a:lnTo>
                  <a:lnTo>
                    <a:pt x="300" y="78"/>
                  </a:lnTo>
                  <a:lnTo>
                    <a:pt x="306" y="78"/>
                  </a:lnTo>
                  <a:lnTo>
                    <a:pt x="306" y="72"/>
                  </a:lnTo>
                  <a:lnTo>
                    <a:pt x="306" y="72"/>
                  </a:lnTo>
                  <a:lnTo>
                    <a:pt x="306" y="72"/>
                  </a:lnTo>
                  <a:lnTo>
                    <a:pt x="312" y="72"/>
                  </a:lnTo>
                  <a:lnTo>
                    <a:pt x="312" y="72"/>
                  </a:lnTo>
                  <a:lnTo>
                    <a:pt x="312" y="72"/>
                  </a:lnTo>
                  <a:lnTo>
                    <a:pt x="312" y="72"/>
                  </a:lnTo>
                  <a:lnTo>
                    <a:pt x="318" y="72"/>
                  </a:lnTo>
                  <a:lnTo>
                    <a:pt x="318" y="66"/>
                  </a:lnTo>
                  <a:lnTo>
                    <a:pt x="318" y="66"/>
                  </a:lnTo>
                  <a:lnTo>
                    <a:pt x="318" y="66"/>
                  </a:lnTo>
                  <a:lnTo>
                    <a:pt x="324" y="66"/>
                  </a:lnTo>
                  <a:lnTo>
                    <a:pt x="324" y="66"/>
                  </a:lnTo>
                  <a:lnTo>
                    <a:pt x="324" y="60"/>
                  </a:lnTo>
                  <a:lnTo>
                    <a:pt x="324" y="60"/>
                  </a:lnTo>
                  <a:lnTo>
                    <a:pt x="324" y="60"/>
                  </a:lnTo>
                  <a:lnTo>
                    <a:pt x="324" y="60"/>
                  </a:lnTo>
                  <a:lnTo>
                    <a:pt x="330" y="54"/>
                  </a:lnTo>
                  <a:lnTo>
                    <a:pt x="330" y="54"/>
                  </a:lnTo>
                  <a:lnTo>
                    <a:pt x="330" y="54"/>
                  </a:lnTo>
                  <a:lnTo>
                    <a:pt x="330" y="54"/>
                  </a:lnTo>
                  <a:lnTo>
                    <a:pt x="330" y="48"/>
                  </a:lnTo>
                  <a:lnTo>
                    <a:pt x="330" y="48"/>
                  </a:lnTo>
                  <a:lnTo>
                    <a:pt x="330" y="48"/>
                  </a:lnTo>
                  <a:lnTo>
                    <a:pt x="330" y="48"/>
                  </a:lnTo>
                  <a:lnTo>
                    <a:pt x="330" y="42"/>
                  </a:lnTo>
                  <a:lnTo>
                    <a:pt x="330" y="42"/>
                  </a:lnTo>
                  <a:lnTo>
                    <a:pt x="330" y="42"/>
                  </a:lnTo>
                  <a:lnTo>
                    <a:pt x="330" y="36"/>
                  </a:lnTo>
                  <a:lnTo>
                    <a:pt x="330" y="36"/>
                  </a:lnTo>
                  <a:lnTo>
                    <a:pt x="330" y="36"/>
                  </a:lnTo>
                  <a:lnTo>
                    <a:pt x="330" y="30"/>
                  </a:lnTo>
                  <a:lnTo>
                    <a:pt x="330" y="30"/>
                  </a:lnTo>
                  <a:lnTo>
                    <a:pt x="330" y="30"/>
                  </a:lnTo>
                  <a:lnTo>
                    <a:pt x="330" y="30"/>
                  </a:lnTo>
                  <a:lnTo>
                    <a:pt x="330" y="24"/>
                  </a:lnTo>
                  <a:lnTo>
                    <a:pt x="330" y="24"/>
                  </a:lnTo>
                  <a:lnTo>
                    <a:pt x="330" y="24"/>
                  </a:lnTo>
                  <a:lnTo>
                    <a:pt x="330" y="24"/>
                  </a:lnTo>
                  <a:lnTo>
                    <a:pt x="330" y="18"/>
                  </a:lnTo>
                  <a:lnTo>
                    <a:pt x="324" y="18"/>
                  </a:lnTo>
                  <a:lnTo>
                    <a:pt x="324" y="18"/>
                  </a:lnTo>
                  <a:lnTo>
                    <a:pt x="324" y="18"/>
                  </a:lnTo>
                  <a:lnTo>
                    <a:pt x="324" y="12"/>
                  </a:lnTo>
                  <a:lnTo>
                    <a:pt x="324" y="12"/>
                  </a:lnTo>
                  <a:lnTo>
                    <a:pt x="324" y="12"/>
                  </a:lnTo>
                  <a:lnTo>
                    <a:pt x="318" y="12"/>
                  </a:lnTo>
                  <a:lnTo>
                    <a:pt x="318" y="12"/>
                  </a:lnTo>
                  <a:lnTo>
                    <a:pt x="318" y="6"/>
                  </a:lnTo>
                  <a:lnTo>
                    <a:pt x="318" y="6"/>
                  </a:lnTo>
                  <a:lnTo>
                    <a:pt x="312" y="6"/>
                  </a:lnTo>
                  <a:lnTo>
                    <a:pt x="312" y="6"/>
                  </a:lnTo>
                  <a:lnTo>
                    <a:pt x="312" y="6"/>
                  </a:lnTo>
                  <a:lnTo>
                    <a:pt x="312" y="6"/>
                  </a:lnTo>
                  <a:lnTo>
                    <a:pt x="306" y="0"/>
                  </a:lnTo>
                  <a:lnTo>
                    <a:pt x="306" y="0"/>
                  </a:lnTo>
                  <a:lnTo>
                    <a:pt x="306" y="0"/>
                  </a:lnTo>
                  <a:lnTo>
                    <a:pt x="306" y="0"/>
                  </a:lnTo>
                  <a:lnTo>
                    <a:pt x="300" y="0"/>
                  </a:lnTo>
                  <a:lnTo>
                    <a:pt x="300" y="0"/>
                  </a:lnTo>
                  <a:lnTo>
                    <a:pt x="300" y="0"/>
                  </a:lnTo>
                  <a:lnTo>
                    <a:pt x="294" y="0"/>
                  </a:lnTo>
                  <a:lnTo>
                    <a:pt x="294" y="0"/>
                  </a:lnTo>
                  <a:lnTo>
                    <a:pt x="294" y="0"/>
                  </a:lnTo>
                  <a:lnTo>
                    <a:pt x="36" y="0"/>
                  </a:lnTo>
                  <a:lnTo>
                    <a:pt x="36" y="0"/>
                  </a:lnTo>
                  <a:lnTo>
                    <a:pt x="30" y="0"/>
                  </a:lnTo>
                  <a:lnTo>
                    <a:pt x="30" y="0"/>
                  </a:lnTo>
                  <a:lnTo>
                    <a:pt x="30" y="0"/>
                  </a:lnTo>
                  <a:lnTo>
                    <a:pt x="30" y="0"/>
                  </a:lnTo>
                  <a:lnTo>
                    <a:pt x="24" y="0"/>
                  </a:lnTo>
                  <a:lnTo>
                    <a:pt x="24" y="0"/>
                  </a:lnTo>
                  <a:lnTo>
                    <a:pt x="24" y="0"/>
                  </a:lnTo>
                  <a:lnTo>
                    <a:pt x="18" y="0"/>
                  </a:lnTo>
                  <a:lnTo>
                    <a:pt x="18" y="6"/>
                  </a:lnTo>
                  <a:lnTo>
                    <a:pt x="18" y="6"/>
                  </a:lnTo>
                  <a:lnTo>
                    <a:pt x="18" y="6"/>
                  </a:lnTo>
                  <a:lnTo>
                    <a:pt x="12" y="6"/>
                  </a:lnTo>
                  <a:lnTo>
                    <a:pt x="12" y="6"/>
                  </a:lnTo>
                  <a:lnTo>
                    <a:pt x="12" y="6"/>
                  </a:lnTo>
                  <a:lnTo>
                    <a:pt x="12" y="12"/>
                  </a:lnTo>
                  <a:lnTo>
                    <a:pt x="12" y="12"/>
                  </a:lnTo>
                  <a:lnTo>
                    <a:pt x="6" y="12"/>
                  </a:lnTo>
                  <a:lnTo>
                    <a:pt x="6" y="12"/>
                  </a:lnTo>
                  <a:lnTo>
                    <a:pt x="6" y="12"/>
                  </a:lnTo>
                  <a:lnTo>
                    <a:pt x="6" y="18"/>
                  </a:lnTo>
                  <a:lnTo>
                    <a:pt x="6" y="18"/>
                  </a:lnTo>
                  <a:lnTo>
                    <a:pt x="0" y="18"/>
                  </a:lnTo>
                  <a:lnTo>
                    <a:pt x="0" y="18"/>
                  </a:lnTo>
                  <a:lnTo>
                    <a:pt x="0" y="24"/>
                  </a:lnTo>
                  <a:lnTo>
                    <a:pt x="0" y="24"/>
                  </a:lnTo>
                  <a:lnTo>
                    <a:pt x="0" y="24"/>
                  </a:lnTo>
                  <a:lnTo>
                    <a:pt x="0" y="24"/>
                  </a:lnTo>
                  <a:lnTo>
                    <a:pt x="0" y="30"/>
                  </a:lnTo>
                  <a:lnTo>
                    <a:pt x="0" y="30"/>
                  </a:lnTo>
                  <a:lnTo>
                    <a:pt x="0" y="30"/>
                  </a:lnTo>
                  <a:lnTo>
                    <a:pt x="0" y="30"/>
                  </a:lnTo>
                  <a:lnTo>
                    <a:pt x="0" y="36"/>
                  </a:lnTo>
                  <a:lnTo>
                    <a:pt x="0" y="36"/>
                  </a:lnTo>
                  <a:lnTo>
                    <a:pt x="0" y="36"/>
                  </a:lnTo>
                  <a:lnTo>
                    <a:pt x="0" y="42"/>
                  </a:lnTo>
                  <a:lnTo>
                    <a:pt x="0" y="42"/>
                  </a:lnTo>
                  <a:lnTo>
                    <a:pt x="0" y="42"/>
                  </a:lnTo>
                  <a:lnTo>
                    <a:pt x="0" y="48"/>
                  </a:lnTo>
                  <a:lnTo>
                    <a:pt x="0" y="48"/>
                  </a:lnTo>
                  <a:lnTo>
                    <a:pt x="0" y="48"/>
                  </a:lnTo>
                  <a:lnTo>
                    <a:pt x="0" y="48"/>
                  </a:lnTo>
                  <a:lnTo>
                    <a:pt x="0" y="54"/>
                  </a:lnTo>
                  <a:lnTo>
                    <a:pt x="0" y="54"/>
                  </a:lnTo>
                  <a:lnTo>
                    <a:pt x="0" y="54"/>
                  </a:lnTo>
                  <a:lnTo>
                    <a:pt x="0" y="54"/>
                  </a:lnTo>
                  <a:lnTo>
                    <a:pt x="0" y="60"/>
                  </a:lnTo>
                  <a:lnTo>
                    <a:pt x="6" y="60"/>
                  </a:lnTo>
                  <a:lnTo>
                    <a:pt x="6" y="60"/>
                  </a:lnTo>
                  <a:lnTo>
                    <a:pt x="6" y="60"/>
                  </a:lnTo>
                  <a:lnTo>
                    <a:pt x="6" y="66"/>
                  </a:lnTo>
                  <a:lnTo>
                    <a:pt x="6" y="66"/>
                  </a:lnTo>
                  <a:lnTo>
                    <a:pt x="12" y="66"/>
                  </a:lnTo>
                  <a:lnTo>
                    <a:pt x="12" y="66"/>
                  </a:lnTo>
                  <a:lnTo>
                    <a:pt x="12" y="66"/>
                  </a:lnTo>
                  <a:lnTo>
                    <a:pt x="12" y="72"/>
                  </a:lnTo>
                  <a:lnTo>
                    <a:pt x="12" y="72"/>
                  </a:lnTo>
                  <a:lnTo>
                    <a:pt x="18" y="72"/>
                  </a:lnTo>
                  <a:lnTo>
                    <a:pt x="18" y="72"/>
                  </a:lnTo>
                  <a:lnTo>
                    <a:pt x="18" y="72"/>
                  </a:lnTo>
                  <a:lnTo>
                    <a:pt x="18" y="72"/>
                  </a:lnTo>
                  <a:lnTo>
                    <a:pt x="24" y="72"/>
                  </a:lnTo>
                  <a:lnTo>
                    <a:pt x="24" y="72"/>
                  </a:lnTo>
                  <a:lnTo>
                    <a:pt x="24" y="78"/>
                  </a:lnTo>
                  <a:lnTo>
                    <a:pt x="30" y="78"/>
                  </a:lnTo>
                  <a:lnTo>
                    <a:pt x="30" y="78"/>
                  </a:lnTo>
                  <a:lnTo>
                    <a:pt x="30" y="78"/>
                  </a:lnTo>
                  <a:lnTo>
                    <a:pt x="30" y="78"/>
                  </a:lnTo>
                  <a:lnTo>
                    <a:pt x="36" y="78"/>
                  </a:lnTo>
                  <a:lnTo>
                    <a:pt x="36" y="78"/>
                  </a:lnTo>
                  <a:lnTo>
                    <a:pt x="162" y="78"/>
                  </a:lnTo>
                  <a:lnTo>
                    <a:pt x="162" y="108"/>
                  </a:lnTo>
                  <a:lnTo>
                    <a:pt x="174" y="108"/>
                  </a:lnTo>
                  <a:lnTo>
                    <a:pt x="174" y="78"/>
                  </a:lnTo>
                  <a:close/>
                </a:path>
              </a:pathLst>
            </a:custGeom>
            <a:noFill/>
            <a:ln w="9525">
              <a:noFill/>
              <a:round/>
              <a:headEnd/>
              <a:tailEnd/>
            </a:ln>
            <a:effectLst/>
          </p:spPr>
          <p:txBody>
            <a:bodyPr vert="horz" wrap="square" lIns="91440" tIns="45720" rIns="91440" bIns="45720" numCol="1" anchor="t" anchorCtr="0" compatLnSpc="1">
              <a:prstTxWarp prst="textNoShape">
                <a:avLst/>
              </a:prstTxWarp>
            </a:bodyPr>
            <a:lstStyle/>
            <a:p>
              <a:endParaRPr lang="pt-BR"/>
            </a:p>
          </p:txBody>
        </p:sp>
        <p:sp>
          <p:nvSpPr>
            <p:cNvPr id="49199" name="Freeform 47">
              <a:hlinkHover r:id="rId40"/>
            </p:cNvPr>
            <p:cNvSpPr>
              <a:spLocks/>
            </p:cNvSpPr>
            <p:nvPr/>
          </p:nvSpPr>
          <p:spPr bwMode="auto">
            <a:xfrm>
              <a:off x="1734" y="1728"/>
              <a:ext cx="330" cy="108"/>
            </a:xfrm>
            <a:custGeom>
              <a:avLst/>
              <a:gdLst/>
              <a:ahLst/>
              <a:cxnLst>
                <a:cxn ang="0">
                  <a:pos x="294" y="78"/>
                </a:cxn>
                <a:cxn ang="0">
                  <a:pos x="300" y="72"/>
                </a:cxn>
                <a:cxn ang="0">
                  <a:pos x="306" y="72"/>
                </a:cxn>
                <a:cxn ang="0">
                  <a:pos x="312" y="72"/>
                </a:cxn>
                <a:cxn ang="0">
                  <a:pos x="312" y="66"/>
                </a:cxn>
                <a:cxn ang="0">
                  <a:pos x="318" y="66"/>
                </a:cxn>
                <a:cxn ang="0">
                  <a:pos x="324" y="60"/>
                </a:cxn>
                <a:cxn ang="0">
                  <a:pos x="324" y="60"/>
                </a:cxn>
                <a:cxn ang="0">
                  <a:pos x="330" y="54"/>
                </a:cxn>
                <a:cxn ang="0">
                  <a:pos x="330" y="48"/>
                </a:cxn>
                <a:cxn ang="0">
                  <a:pos x="330" y="42"/>
                </a:cxn>
                <a:cxn ang="0">
                  <a:pos x="330" y="36"/>
                </a:cxn>
                <a:cxn ang="0">
                  <a:pos x="330" y="30"/>
                </a:cxn>
                <a:cxn ang="0">
                  <a:pos x="330" y="30"/>
                </a:cxn>
                <a:cxn ang="0">
                  <a:pos x="330" y="24"/>
                </a:cxn>
                <a:cxn ang="0">
                  <a:pos x="330" y="18"/>
                </a:cxn>
                <a:cxn ang="0">
                  <a:pos x="324" y="12"/>
                </a:cxn>
                <a:cxn ang="0">
                  <a:pos x="324" y="12"/>
                </a:cxn>
                <a:cxn ang="0">
                  <a:pos x="318" y="6"/>
                </a:cxn>
                <a:cxn ang="0">
                  <a:pos x="312" y="6"/>
                </a:cxn>
                <a:cxn ang="0">
                  <a:pos x="306" y="0"/>
                </a:cxn>
                <a:cxn ang="0">
                  <a:pos x="306" y="0"/>
                </a:cxn>
                <a:cxn ang="0">
                  <a:pos x="300" y="0"/>
                </a:cxn>
                <a:cxn ang="0">
                  <a:pos x="294" y="0"/>
                </a:cxn>
                <a:cxn ang="0">
                  <a:pos x="30" y="0"/>
                </a:cxn>
                <a:cxn ang="0">
                  <a:pos x="30" y="0"/>
                </a:cxn>
                <a:cxn ang="0">
                  <a:pos x="24" y="0"/>
                </a:cxn>
                <a:cxn ang="0">
                  <a:pos x="18" y="0"/>
                </a:cxn>
                <a:cxn ang="0">
                  <a:pos x="12" y="6"/>
                </a:cxn>
                <a:cxn ang="0">
                  <a:pos x="6" y="6"/>
                </a:cxn>
                <a:cxn ang="0">
                  <a:pos x="6" y="12"/>
                </a:cxn>
                <a:cxn ang="0">
                  <a:pos x="0" y="18"/>
                </a:cxn>
                <a:cxn ang="0">
                  <a:pos x="0" y="24"/>
                </a:cxn>
                <a:cxn ang="0">
                  <a:pos x="0" y="24"/>
                </a:cxn>
                <a:cxn ang="0">
                  <a:pos x="0" y="30"/>
                </a:cxn>
                <a:cxn ang="0">
                  <a:pos x="0" y="36"/>
                </a:cxn>
                <a:cxn ang="0">
                  <a:pos x="0" y="42"/>
                </a:cxn>
                <a:cxn ang="0">
                  <a:pos x="0" y="48"/>
                </a:cxn>
                <a:cxn ang="0">
                  <a:pos x="0" y="54"/>
                </a:cxn>
                <a:cxn ang="0">
                  <a:pos x="0" y="54"/>
                </a:cxn>
                <a:cxn ang="0">
                  <a:pos x="6" y="60"/>
                </a:cxn>
                <a:cxn ang="0">
                  <a:pos x="6" y="66"/>
                </a:cxn>
                <a:cxn ang="0">
                  <a:pos x="12" y="66"/>
                </a:cxn>
                <a:cxn ang="0">
                  <a:pos x="18" y="72"/>
                </a:cxn>
                <a:cxn ang="0">
                  <a:pos x="24" y="72"/>
                </a:cxn>
                <a:cxn ang="0">
                  <a:pos x="30" y="72"/>
                </a:cxn>
                <a:cxn ang="0">
                  <a:pos x="30" y="72"/>
                </a:cxn>
                <a:cxn ang="0">
                  <a:pos x="162" y="78"/>
                </a:cxn>
                <a:cxn ang="0">
                  <a:pos x="174" y="78"/>
                </a:cxn>
              </a:cxnLst>
              <a:rect l="0" t="0" r="r" b="b"/>
              <a:pathLst>
                <a:path w="330" h="108">
                  <a:moveTo>
                    <a:pt x="174" y="78"/>
                  </a:moveTo>
                  <a:lnTo>
                    <a:pt x="294" y="78"/>
                  </a:lnTo>
                  <a:lnTo>
                    <a:pt x="294" y="78"/>
                  </a:lnTo>
                  <a:lnTo>
                    <a:pt x="294" y="72"/>
                  </a:lnTo>
                  <a:lnTo>
                    <a:pt x="300" y="72"/>
                  </a:lnTo>
                  <a:lnTo>
                    <a:pt x="300" y="72"/>
                  </a:lnTo>
                  <a:lnTo>
                    <a:pt x="300" y="72"/>
                  </a:lnTo>
                  <a:lnTo>
                    <a:pt x="306" y="72"/>
                  </a:lnTo>
                  <a:lnTo>
                    <a:pt x="306" y="72"/>
                  </a:lnTo>
                  <a:lnTo>
                    <a:pt x="306" y="72"/>
                  </a:lnTo>
                  <a:lnTo>
                    <a:pt x="306" y="72"/>
                  </a:lnTo>
                  <a:lnTo>
                    <a:pt x="312" y="72"/>
                  </a:lnTo>
                  <a:lnTo>
                    <a:pt x="312" y="72"/>
                  </a:lnTo>
                  <a:lnTo>
                    <a:pt x="312" y="72"/>
                  </a:lnTo>
                  <a:lnTo>
                    <a:pt x="312" y="66"/>
                  </a:lnTo>
                  <a:lnTo>
                    <a:pt x="318" y="66"/>
                  </a:lnTo>
                  <a:lnTo>
                    <a:pt x="318" y="66"/>
                  </a:lnTo>
                  <a:lnTo>
                    <a:pt x="318" y="66"/>
                  </a:lnTo>
                  <a:lnTo>
                    <a:pt x="318" y="66"/>
                  </a:lnTo>
                  <a:lnTo>
                    <a:pt x="324" y="66"/>
                  </a:lnTo>
                  <a:lnTo>
                    <a:pt x="324" y="60"/>
                  </a:lnTo>
                  <a:lnTo>
                    <a:pt x="324" y="60"/>
                  </a:lnTo>
                  <a:lnTo>
                    <a:pt x="324" y="60"/>
                  </a:lnTo>
                  <a:lnTo>
                    <a:pt x="324" y="60"/>
                  </a:lnTo>
                  <a:lnTo>
                    <a:pt x="324" y="54"/>
                  </a:lnTo>
                  <a:lnTo>
                    <a:pt x="330" y="54"/>
                  </a:lnTo>
                  <a:lnTo>
                    <a:pt x="330" y="54"/>
                  </a:lnTo>
                  <a:lnTo>
                    <a:pt x="330" y="54"/>
                  </a:lnTo>
                  <a:lnTo>
                    <a:pt x="330" y="48"/>
                  </a:lnTo>
                  <a:lnTo>
                    <a:pt x="330" y="48"/>
                  </a:lnTo>
                  <a:lnTo>
                    <a:pt x="330" y="48"/>
                  </a:lnTo>
                  <a:lnTo>
                    <a:pt x="330" y="48"/>
                  </a:lnTo>
                  <a:lnTo>
                    <a:pt x="330" y="42"/>
                  </a:lnTo>
                  <a:lnTo>
                    <a:pt x="330" y="42"/>
                  </a:lnTo>
                  <a:lnTo>
                    <a:pt x="330" y="42"/>
                  </a:lnTo>
                  <a:lnTo>
                    <a:pt x="330" y="36"/>
                  </a:lnTo>
                  <a:lnTo>
                    <a:pt x="330" y="36"/>
                  </a:lnTo>
                  <a:lnTo>
                    <a:pt x="330" y="36"/>
                  </a:lnTo>
                  <a:lnTo>
                    <a:pt x="330" y="30"/>
                  </a:lnTo>
                  <a:lnTo>
                    <a:pt x="330" y="30"/>
                  </a:lnTo>
                  <a:lnTo>
                    <a:pt x="330" y="30"/>
                  </a:lnTo>
                  <a:lnTo>
                    <a:pt x="330" y="30"/>
                  </a:lnTo>
                  <a:lnTo>
                    <a:pt x="330" y="24"/>
                  </a:lnTo>
                  <a:lnTo>
                    <a:pt x="330" y="24"/>
                  </a:lnTo>
                  <a:lnTo>
                    <a:pt x="330" y="24"/>
                  </a:lnTo>
                  <a:lnTo>
                    <a:pt x="330" y="24"/>
                  </a:lnTo>
                  <a:lnTo>
                    <a:pt x="330" y="18"/>
                  </a:lnTo>
                  <a:lnTo>
                    <a:pt x="330" y="18"/>
                  </a:lnTo>
                  <a:lnTo>
                    <a:pt x="324" y="18"/>
                  </a:lnTo>
                  <a:lnTo>
                    <a:pt x="324" y="18"/>
                  </a:lnTo>
                  <a:lnTo>
                    <a:pt x="324" y="12"/>
                  </a:lnTo>
                  <a:lnTo>
                    <a:pt x="324" y="12"/>
                  </a:lnTo>
                  <a:lnTo>
                    <a:pt x="324" y="12"/>
                  </a:lnTo>
                  <a:lnTo>
                    <a:pt x="324" y="12"/>
                  </a:lnTo>
                  <a:lnTo>
                    <a:pt x="318" y="6"/>
                  </a:lnTo>
                  <a:lnTo>
                    <a:pt x="318" y="6"/>
                  </a:lnTo>
                  <a:lnTo>
                    <a:pt x="318" y="6"/>
                  </a:lnTo>
                  <a:lnTo>
                    <a:pt x="318" y="6"/>
                  </a:lnTo>
                  <a:lnTo>
                    <a:pt x="312" y="6"/>
                  </a:lnTo>
                  <a:lnTo>
                    <a:pt x="312" y="6"/>
                  </a:lnTo>
                  <a:lnTo>
                    <a:pt x="312" y="0"/>
                  </a:lnTo>
                  <a:lnTo>
                    <a:pt x="312" y="0"/>
                  </a:lnTo>
                  <a:lnTo>
                    <a:pt x="306" y="0"/>
                  </a:lnTo>
                  <a:lnTo>
                    <a:pt x="306" y="0"/>
                  </a:lnTo>
                  <a:lnTo>
                    <a:pt x="306" y="0"/>
                  </a:lnTo>
                  <a:lnTo>
                    <a:pt x="306" y="0"/>
                  </a:lnTo>
                  <a:lnTo>
                    <a:pt x="300" y="0"/>
                  </a:lnTo>
                  <a:lnTo>
                    <a:pt x="300" y="0"/>
                  </a:lnTo>
                  <a:lnTo>
                    <a:pt x="300" y="0"/>
                  </a:lnTo>
                  <a:lnTo>
                    <a:pt x="294" y="0"/>
                  </a:lnTo>
                  <a:lnTo>
                    <a:pt x="294" y="0"/>
                  </a:lnTo>
                  <a:lnTo>
                    <a:pt x="294" y="0"/>
                  </a:lnTo>
                  <a:lnTo>
                    <a:pt x="36" y="0"/>
                  </a:lnTo>
                  <a:lnTo>
                    <a:pt x="36" y="0"/>
                  </a:lnTo>
                  <a:lnTo>
                    <a:pt x="30" y="0"/>
                  </a:lnTo>
                  <a:lnTo>
                    <a:pt x="30" y="0"/>
                  </a:lnTo>
                  <a:lnTo>
                    <a:pt x="30" y="0"/>
                  </a:lnTo>
                  <a:lnTo>
                    <a:pt x="30" y="0"/>
                  </a:lnTo>
                  <a:lnTo>
                    <a:pt x="24" y="0"/>
                  </a:lnTo>
                  <a:lnTo>
                    <a:pt x="24" y="0"/>
                  </a:lnTo>
                  <a:lnTo>
                    <a:pt x="24" y="0"/>
                  </a:lnTo>
                  <a:lnTo>
                    <a:pt x="18" y="0"/>
                  </a:lnTo>
                  <a:lnTo>
                    <a:pt x="18" y="0"/>
                  </a:lnTo>
                  <a:lnTo>
                    <a:pt x="18" y="0"/>
                  </a:lnTo>
                  <a:lnTo>
                    <a:pt x="18" y="6"/>
                  </a:lnTo>
                  <a:lnTo>
                    <a:pt x="12" y="6"/>
                  </a:lnTo>
                  <a:lnTo>
                    <a:pt x="12" y="6"/>
                  </a:lnTo>
                  <a:lnTo>
                    <a:pt x="12" y="6"/>
                  </a:lnTo>
                  <a:lnTo>
                    <a:pt x="12" y="6"/>
                  </a:lnTo>
                  <a:lnTo>
                    <a:pt x="6" y="6"/>
                  </a:lnTo>
                  <a:lnTo>
                    <a:pt x="6" y="12"/>
                  </a:lnTo>
                  <a:lnTo>
                    <a:pt x="6" y="12"/>
                  </a:lnTo>
                  <a:lnTo>
                    <a:pt x="6" y="12"/>
                  </a:lnTo>
                  <a:lnTo>
                    <a:pt x="6" y="12"/>
                  </a:lnTo>
                  <a:lnTo>
                    <a:pt x="6" y="18"/>
                  </a:lnTo>
                  <a:lnTo>
                    <a:pt x="0" y="18"/>
                  </a:lnTo>
                  <a:lnTo>
                    <a:pt x="0" y="18"/>
                  </a:lnTo>
                  <a:lnTo>
                    <a:pt x="0" y="18"/>
                  </a:lnTo>
                  <a:lnTo>
                    <a:pt x="0" y="24"/>
                  </a:lnTo>
                  <a:lnTo>
                    <a:pt x="0" y="24"/>
                  </a:lnTo>
                  <a:lnTo>
                    <a:pt x="0" y="24"/>
                  </a:lnTo>
                  <a:lnTo>
                    <a:pt x="0" y="24"/>
                  </a:lnTo>
                  <a:lnTo>
                    <a:pt x="0" y="30"/>
                  </a:lnTo>
                  <a:lnTo>
                    <a:pt x="0" y="30"/>
                  </a:lnTo>
                  <a:lnTo>
                    <a:pt x="0" y="30"/>
                  </a:lnTo>
                  <a:lnTo>
                    <a:pt x="0" y="30"/>
                  </a:lnTo>
                  <a:lnTo>
                    <a:pt x="0" y="36"/>
                  </a:lnTo>
                  <a:lnTo>
                    <a:pt x="0" y="36"/>
                  </a:lnTo>
                  <a:lnTo>
                    <a:pt x="0" y="36"/>
                  </a:lnTo>
                  <a:lnTo>
                    <a:pt x="0" y="42"/>
                  </a:lnTo>
                  <a:lnTo>
                    <a:pt x="0" y="42"/>
                  </a:lnTo>
                  <a:lnTo>
                    <a:pt x="0" y="42"/>
                  </a:lnTo>
                  <a:lnTo>
                    <a:pt x="0" y="48"/>
                  </a:lnTo>
                  <a:lnTo>
                    <a:pt x="0" y="48"/>
                  </a:lnTo>
                  <a:lnTo>
                    <a:pt x="0" y="48"/>
                  </a:lnTo>
                  <a:lnTo>
                    <a:pt x="0" y="48"/>
                  </a:lnTo>
                  <a:lnTo>
                    <a:pt x="0" y="54"/>
                  </a:lnTo>
                  <a:lnTo>
                    <a:pt x="0" y="54"/>
                  </a:lnTo>
                  <a:lnTo>
                    <a:pt x="0" y="54"/>
                  </a:lnTo>
                  <a:lnTo>
                    <a:pt x="0" y="54"/>
                  </a:lnTo>
                  <a:lnTo>
                    <a:pt x="6" y="60"/>
                  </a:lnTo>
                  <a:lnTo>
                    <a:pt x="6" y="60"/>
                  </a:lnTo>
                  <a:lnTo>
                    <a:pt x="6" y="60"/>
                  </a:lnTo>
                  <a:lnTo>
                    <a:pt x="6" y="60"/>
                  </a:lnTo>
                  <a:lnTo>
                    <a:pt x="6" y="66"/>
                  </a:lnTo>
                  <a:lnTo>
                    <a:pt x="6" y="66"/>
                  </a:lnTo>
                  <a:lnTo>
                    <a:pt x="12" y="66"/>
                  </a:lnTo>
                  <a:lnTo>
                    <a:pt x="12" y="66"/>
                  </a:lnTo>
                  <a:lnTo>
                    <a:pt x="12" y="66"/>
                  </a:lnTo>
                  <a:lnTo>
                    <a:pt x="12" y="66"/>
                  </a:lnTo>
                  <a:lnTo>
                    <a:pt x="18" y="72"/>
                  </a:lnTo>
                  <a:lnTo>
                    <a:pt x="18" y="72"/>
                  </a:lnTo>
                  <a:lnTo>
                    <a:pt x="18" y="72"/>
                  </a:lnTo>
                  <a:lnTo>
                    <a:pt x="18" y="72"/>
                  </a:lnTo>
                  <a:lnTo>
                    <a:pt x="24" y="72"/>
                  </a:lnTo>
                  <a:lnTo>
                    <a:pt x="24" y="72"/>
                  </a:lnTo>
                  <a:lnTo>
                    <a:pt x="24" y="72"/>
                  </a:lnTo>
                  <a:lnTo>
                    <a:pt x="30" y="72"/>
                  </a:lnTo>
                  <a:lnTo>
                    <a:pt x="30" y="72"/>
                  </a:lnTo>
                  <a:lnTo>
                    <a:pt x="30" y="72"/>
                  </a:lnTo>
                  <a:lnTo>
                    <a:pt x="30" y="72"/>
                  </a:lnTo>
                  <a:lnTo>
                    <a:pt x="36" y="78"/>
                  </a:lnTo>
                  <a:lnTo>
                    <a:pt x="36" y="78"/>
                  </a:lnTo>
                  <a:lnTo>
                    <a:pt x="162" y="78"/>
                  </a:lnTo>
                  <a:lnTo>
                    <a:pt x="162" y="108"/>
                  </a:lnTo>
                  <a:lnTo>
                    <a:pt x="174" y="108"/>
                  </a:lnTo>
                  <a:lnTo>
                    <a:pt x="174" y="78"/>
                  </a:lnTo>
                  <a:close/>
                </a:path>
              </a:pathLst>
            </a:custGeom>
            <a:noFill/>
            <a:ln w="9525">
              <a:noFill/>
              <a:round/>
              <a:headEnd/>
              <a:tailEnd/>
            </a:ln>
            <a:effectLst/>
          </p:spPr>
          <p:txBody>
            <a:bodyPr vert="horz" wrap="square" lIns="91440" tIns="45720" rIns="91440" bIns="45720" numCol="1" anchor="t" anchorCtr="0" compatLnSpc="1">
              <a:prstTxWarp prst="textNoShape">
                <a:avLst/>
              </a:prstTxWarp>
            </a:bodyPr>
            <a:lstStyle/>
            <a:p>
              <a:endParaRPr lang="pt-BR"/>
            </a:p>
          </p:txBody>
        </p:sp>
        <p:sp>
          <p:nvSpPr>
            <p:cNvPr id="49198" name="Freeform 46">
              <a:hlinkHover r:id="rId41"/>
            </p:cNvPr>
            <p:cNvSpPr>
              <a:spLocks/>
            </p:cNvSpPr>
            <p:nvPr/>
          </p:nvSpPr>
          <p:spPr bwMode="auto">
            <a:xfrm>
              <a:off x="1734" y="1830"/>
              <a:ext cx="330" cy="108"/>
            </a:xfrm>
            <a:custGeom>
              <a:avLst/>
              <a:gdLst/>
              <a:ahLst/>
              <a:cxnLst>
                <a:cxn ang="0">
                  <a:pos x="294" y="78"/>
                </a:cxn>
                <a:cxn ang="0">
                  <a:pos x="300" y="78"/>
                </a:cxn>
                <a:cxn ang="0">
                  <a:pos x="306" y="72"/>
                </a:cxn>
                <a:cxn ang="0">
                  <a:pos x="312" y="72"/>
                </a:cxn>
                <a:cxn ang="0">
                  <a:pos x="312" y="72"/>
                </a:cxn>
                <a:cxn ang="0">
                  <a:pos x="318" y="66"/>
                </a:cxn>
                <a:cxn ang="0">
                  <a:pos x="324" y="66"/>
                </a:cxn>
                <a:cxn ang="0">
                  <a:pos x="324" y="60"/>
                </a:cxn>
                <a:cxn ang="0">
                  <a:pos x="330" y="54"/>
                </a:cxn>
                <a:cxn ang="0">
                  <a:pos x="330" y="48"/>
                </a:cxn>
                <a:cxn ang="0">
                  <a:pos x="330" y="42"/>
                </a:cxn>
                <a:cxn ang="0">
                  <a:pos x="330" y="42"/>
                </a:cxn>
                <a:cxn ang="0">
                  <a:pos x="330" y="36"/>
                </a:cxn>
                <a:cxn ang="0">
                  <a:pos x="330" y="30"/>
                </a:cxn>
                <a:cxn ang="0">
                  <a:pos x="330" y="24"/>
                </a:cxn>
                <a:cxn ang="0">
                  <a:pos x="330" y="18"/>
                </a:cxn>
                <a:cxn ang="0">
                  <a:pos x="324" y="12"/>
                </a:cxn>
                <a:cxn ang="0">
                  <a:pos x="324" y="12"/>
                </a:cxn>
                <a:cxn ang="0">
                  <a:pos x="318" y="6"/>
                </a:cxn>
                <a:cxn ang="0">
                  <a:pos x="312" y="6"/>
                </a:cxn>
                <a:cxn ang="0">
                  <a:pos x="306" y="0"/>
                </a:cxn>
                <a:cxn ang="0">
                  <a:pos x="306" y="0"/>
                </a:cxn>
                <a:cxn ang="0">
                  <a:pos x="300" y="0"/>
                </a:cxn>
                <a:cxn ang="0">
                  <a:pos x="294" y="0"/>
                </a:cxn>
                <a:cxn ang="0">
                  <a:pos x="30" y="0"/>
                </a:cxn>
                <a:cxn ang="0">
                  <a:pos x="30" y="0"/>
                </a:cxn>
                <a:cxn ang="0">
                  <a:pos x="24" y="0"/>
                </a:cxn>
                <a:cxn ang="0">
                  <a:pos x="18" y="6"/>
                </a:cxn>
                <a:cxn ang="0">
                  <a:pos x="12" y="6"/>
                </a:cxn>
                <a:cxn ang="0">
                  <a:pos x="6" y="12"/>
                </a:cxn>
                <a:cxn ang="0">
                  <a:pos x="6" y="12"/>
                </a:cxn>
                <a:cxn ang="0">
                  <a:pos x="0" y="18"/>
                </a:cxn>
                <a:cxn ang="0">
                  <a:pos x="0" y="24"/>
                </a:cxn>
                <a:cxn ang="0">
                  <a:pos x="0" y="30"/>
                </a:cxn>
                <a:cxn ang="0">
                  <a:pos x="0" y="30"/>
                </a:cxn>
                <a:cxn ang="0">
                  <a:pos x="0" y="36"/>
                </a:cxn>
                <a:cxn ang="0">
                  <a:pos x="0" y="42"/>
                </a:cxn>
                <a:cxn ang="0">
                  <a:pos x="0" y="48"/>
                </a:cxn>
                <a:cxn ang="0">
                  <a:pos x="0" y="54"/>
                </a:cxn>
                <a:cxn ang="0">
                  <a:pos x="0" y="60"/>
                </a:cxn>
                <a:cxn ang="0">
                  <a:pos x="6" y="60"/>
                </a:cxn>
                <a:cxn ang="0">
                  <a:pos x="6" y="66"/>
                </a:cxn>
                <a:cxn ang="0">
                  <a:pos x="12" y="66"/>
                </a:cxn>
                <a:cxn ang="0">
                  <a:pos x="18" y="72"/>
                </a:cxn>
                <a:cxn ang="0">
                  <a:pos x="24" y="72"/>
                </a:cxn>
                <a:cxn ang="0">
                  <a:pos x="30" y="78"/>
                </a:cxn>
                <a:cxn ang="0">
                  <a:pos x="30" y="78"/>
                </a:cxn>
                <a:cxn ang="0">
                  <a:pos x="162" y="78"/>
                </a:cxn>
                <a:cxn ang="0">
                  <a:pos x="174" y="78"/>
                </a:cxn>
              </a:cxnLst>
              <a:rect l="0" t="0" r="r" b="b"/>
              <a:pathLst>
                <a:path w="330" h="108">
                  <a:moveTo>
                    <a:pt x="174" y="78"/>
                  </a:moveTo>
                  <a:lnTo>
                    <a:pt x="294" y="78"/>
                  </a:lnTo>
                  <a:lnTo>
                    <a:pt x="294" y="78"/>
                  </a:lnTo>
                  <a:lnTo>
                    <a:pt x="294" y="78"/>
                  </a:lnTo>
                  <a:lnTo>
                    <a:pt x="300" y="78"/>
                  </a:lnTo>
                  <a:lnTo>
                    <a:pt x="300" y="78"/>
                  </a:lnTo>
                  <a:lnTo>
                    <a:pt x="300" y="78"/>
                  </a:lnTo>
                  <a:lnTo>
                    <a:pt x="306" y="72"/>
                  </a:lnTo>
                  <a:lnTo>
                    <a:pt x="306" y="72"/>
                  </a:lnTo>
                  <a:lnTo>
                    <a:pt x="306" y="72"/>
                  </a:lnTo>
                  <a:lnTo>
                    <a:pt x="306" y="72"/>
                  </a:lnTo>
                  <a:lnTo>
                    <a:pt x="312" y="72"/>
                  </a:lnTo>
                  <a:lnTo>
                    <a:pt x="312" y="72"/>
                  </a:lnTo>
                  <a:lnTo>
                    <a:pt x="312" y="72"/>
                  </a:lnTo>
                  <a:lnTo>
                    <a:pt x="312" y="72"/>
                  </a:lnTo>
                  <a:lnTo>
                    <a:pt x="318" y="66"/>
                  </a:lnTo>
                  <a:lnTo>
                    <a:pt x="318" y="66"/>
                  </a:lnTo>
                  <a:lnTo>
                    <a:pt x="318" y="66"/>
                  </a:lnTo>
                  <a:lnTo>
                    <a:pt x="318" y="66"/>
                  </a:lnTo>
                  <a:lnTo>
                    <a:pt x="324" y="66"/>
                  </a:lnTo>
                  <a:lnTo>
                    <a:pt x="324" y="66"/>
                  </a:lnTo>
                  <a:lnTo>
                    <a:pt x="324" y="60"/>
                  </a:lnTo>
                  <a:lnTo>
                    <a:pt x="324" y="60"/>
                  </a:lnTo>
                  <a:lnTo>
                    <a:pt x="324" y="60"/>
                  </a:lnTo>
                  <a:lnTo>
                    <a:pt x="324" y="60"/>
                  </a:lnTo>
                  <a:lnTo>
                    <a:pt x="330" y="54"/>
                  </a:lnTo>
                  <a:lnTo>
                    <a:pt x="330" y="54"/>
                  </a:lnTo>
                  <a:lnTo>
                    <a:pt x="330" y="54"/>
                  </a:lnTo>
                  <a:lnTo>
                    <a:pt x="330" y="54"/>
                  </a:lnTo>
                  <a:lnTo>
                    <a:pt x="330" y="48"/>
                  </a:lnTo>
                  <a:lnTo>
                    <a:pt x="330" y="48"/>
                  </a:lnTo>
                  <a:lnTo>
                    <a:pt x="330" y="48"/>
                  </a:lnTo>
                  <a:lnTo>
                    <a:pt x="330" y="42"/>
                  </a:lnTo>
                  <a:lnTo>
                    <a:pt x="330" y="42"/>
                  </a:lnTo>
                  <a:lnTo>
                    <a:pt x="330" y="42"/>
                  </a:lnTo>
                  <a:lnTo>
                    <a:pt x="330" y="42"/>
                  </a:lnTo>
                  <a:lnTo>
                    <a:pt x="330" y="36"/>
                  </a:lnTo>
                  <a:lnTo>
                    <a:pt x="330" y="36"/>
                  </a:lnTo>
                  <a:lnTo>
                    <a:pt x="330" y="36"/>
                  </a:lnTo>
                  <a:lnTo>
                    <a:pt x="330" y="30"/>
                  </a:lnTo>
                  <a:lnTo>
                    <a:pt x="330" y="30"/>
                  </a:lnTo>
                  <a:lnTo>
                    <a:pt x="330" y="30"/>
                  </a:lnTo>
                  <a:lnTo>
                    <a:pt x="330" y="30"/>
                  </a:lnTo>
                  <a:lnTo>
                    <a:pt x="330" y="24"/>
                  </a:lnTo>
                  <a:lnTo>
                    <a:pt x="330" y="24"/>
                  </a:lnTo>
                  <a:lnTo>
                    <a:pt x="330" y="24"/>
                  </a:lnTo>
                  <a:lnTo>
                    <a:pt x="330" y="18"/>
                  </a:lnTo>
                  <a:lnTo>
                    <a:pt x="330" y="18"/>
                  </a:lnTo>
                  <a:lnTo>
                    <a:pt x="324" y="18"/>
                  </a:lnTo>
                  <a:lnTo>
                    <a:pt x="324" y="18"/>
                  </a:lnTo>
                  <a:lnTo>
                    <a:pt x="324" y="12"/>
                  </a:lnTo>
                  <a:lnTo>
                    <a:pt x="324" y="12"/>
                  </a:lnTo>
                  <a:lnTo>
                    <a:pt x="324" y="12"/>
                  </a:lnTo>
                  <a:lnTo>
                    <a:pt x="324" y="12"/>
                  </a:lnTo>
                  <a:lnTo>
                    <a:pt x="318" y="12"/>
                  </a:lnTo>
                  <a:lnTo>
                    <a:pt x="318" y="6"/>
                  </a:lnTo>
                  <a:lnTo>
                    <a:pt x="318" y="6"/>
                  </a:lnTo>
                  <a:lnTo>
                    <a:pt x="318" y="6"/>
                  </a:lnTo>
                  <a:lnTo>
                    <a:pt x="312" y="6"/>
                  </a:lnTo>
                  <a:lnTo>
                    <a:pt x="312" y="6"/>
                  </a:lnTo>
                  <a:lnTo>
                    <a:pt x="312" y="6"/>
                  </a:lnTo>
                  <a:lnTo>
                    <a:pt x="312" y="0"/>
                  </a:lnTo>
                  <a:lnTo>
                    <a:pt x="306" y="0"/>
                  </a:lnTo>
                  <a:lnTo>
                    <a:pt x="306" y="0"/>
                  </a:lnTo>
                  <a:lnTo>
                    <a:pt x="306" y="0"/>
                  </a:lnTo>
                  <a:lnTo>
                    <a:pt x="306" y="0"/>
                  </a:lnTo>
                  <a:lnTo>
                    <a:pt x="300" y="0"/>
                  </a:lnTo>
                  <a:lnTo>
                    <a:pt x="300" y="0"/>
                  </a:lnTo>
                  <a:lnTo>
                    <a:pt x="300" y="0"/>
                  </a:lnTo>
                  <a:lnTo>
                    <a:pt x="294" y="0"/>
                  </a:lnTo>
                  <a:lnTo>
                    <a:pt x="294" y="0"/>
                  </a:lnTo>
                  <a:lnTo>
                    <a:pt x="294" y="0"/>
                  </a:lnTo>
                  <a:lnTo>
                    <a:pt x="36" y="0"/>
                  </a:lnTo>
                  <a:lnTo>
                    <a:pt x="36" y="0"/>
                  </a:lnTo>
                  <a:lnTo>
                    <a:pt x="30" y="0"/>
                  </a:lnTo>
                  <a:lnTo>
                    <a:pt x="30" y="0"/>
                  </a:lnTo>
                  <a:lnTo>
                    <a:pt x="30" y="0"/>
                  </a:lnTo>
                  <a:lnTo>
                    <a:pt x="30" y="0"/>
                  </a:lnTo>
                  <a:lnTo>
                    <a:pt x="24" y="0"/>
                  </a:lnTo>
                  <a:lnTo>
                    <a:pt x="24" y="0"/>
                  </a:lnTo>
                  <a:lnTo>
                    <a:pt x="24" y="0"/>
                  </a:lnTo>
                  <a:lnTo>
                    <a:pt x="18" y="0"/>
                  </a:lnTo>
                  <a:lnTo>
                    <a:pt x="18" y="0"/>
                  </a:lnTo>
                  <a:lnTo>
                    <a:pt x="18" y="6"/>
                  </a:lnTo>
                  <a:lnTo>
                    <a:pt x="18" y="6"/>
                  </a:lnTo>
                  <a:lnTo>
                    <a:pt x="12" y="6"/>
                  </a:lnTo>
                  <a:lnTo>
                    <a:pt x="12" y="6"/>
                  </a:lnTo>
                  <a:lnTo>
                    <a:pt x="12" y="6"/>
                  </a:lnTo>
                  <a:lnTo>
                    <a:pt x="12" y="6"/>
                  </a:lnTo>
                  <a:lnTo>
                    <a:pt x="6" y="12"/>
                  </a:lnTo>
                  <a:lnTo>
                    <a:pt x="6" y="12"/>
                  </a:lnTo>
                  <a:lnTo>
                    <a:pt x="6" y="12"/>
                  </a:lnTo>
                  <a:lnTo>
                    <a:pt x="6" y="12"/>
                  </a:lnTo>
                  <a:lnTo>
                    <a:pt x="6" y="12"/>
                  </a:lnTo>
                  <a:lnTo>
                    <a:pt x="6" y="18"/>
                  </a:lnTo>
                  <a:lnTo>
                    <a:pt x="0" y="18"/>
                  </a:lnTo>
                  <a:lnTo>
                    <a:pt x="0" y="18"/>
                  </a:lnTo>
                  <a:lnTo>
                    <a:pt x="0" y="18"/>
                  </a:lnTo>
                  <a:lnTo>
                    <a:pt x="0" y="24"/>
                  </a:lnTo>
                  <a:lnTo>
                    <a:pt x="0" y="24"/>
                  </a:lnTo>
                  <a:lnTo>
                    <a:pt x="0" y="24"/>
                  </a:lnTo>
                  <a:lnTo>
                    <a:pt x="0" y="30"/>
                  </a:lnTo>
                  <a:lnTo>
                    <a:pt x="0" y="30"/>
                  </a:lnTo>
                  <a:lnTo>
                    <a:pt x="0" y="30"/>
                  </a:lnTo>
                  <a:lnTo>
                    <a:pt x="0" y="30"/>
                  </a:lnTo>
                  <a:lnTo>
                    <a:pt x="0" y="36"/>
                  </a:lnTo>
                  <a:lnTo>
                    <a:pt x="0" y="36"/>
                  </a:lnTo>
                  <a:lnTo>
                    <a:pt x="0" y="36"/>
                  </a:lnTo>
                  <a:lnTo>
                    <a:pt x="0" y="42"/>
                  </a:lnTo>
                  <a:lnTo>
                    <a:pt x="0" y="42"/>
                  </a:lnTo>
                  <a:lnTo>
                    <a:pt x="0" y="42"/>
                  </a:lnTo>
                  <a:lnTo>
                    <a:pt x="0" y="42"/>
                  </a:lnTo>
                  <a:lnTo>
                    <a:pt x="0" y="48"/>
                  </a:lnTo>
                  <a:lnTo>
                    <a:pt x="0" y="48"/>
                  </a:lnTo>
                  <a:lnTo>
                    <a:pt x="0" y="48"/>
                  </a:lnTo>
                  <a:lnTo>
                    <a:pt x="0" y="54"/>
                  </a:lnTo>
                  <a:lnTo>
                    <a:pt x="0" y="54"/>
                  </a:lnTo>
                  <a:lnTo>
                    <a:pt x="0" y="54"/>
                  </a:lnTo>
                  <a:lnTo>
                    <a:pt x="0" y="54"/>
                  </a:lnTo>
                  <a:lnTo>
                    <a:pt x="0" y="60"/>
                  </a:lnTo>
                  <a:lnTo>
                    <a:pt x="6" y="60"/>
                  </a:lnTo>
                  <a:lnTo>
                    <a:pt x="6" y="60"/>
                  </a:lnTo>
                  <a:lnTo>
                    <a:pt x="6" y="60"/>
                  </a:lnTo>
                  <a:lnTo>
                    <a:pt x="6" y="66"/>
                  </a:lnTo>
                  <a:lnTo>
                    <a:pt x="6" y="66"/>
                  </a:lnTo>
                  <a:lnTo>
                    <a:pt x="6" y="66"/>
                  </a:lnTo>
                  <a:lnTo>
                    <a:pt x="12" y="66"/>
                  </a:lnTo>
                  <a:lnTo>
                    <a:pt x="12" y="66"/>
                  </a:lnTo>
                  <a:lnTo>
                    <a:pt x="12" y="66"/>
                  </a:lnTo>
                  <a:lnTo>
                    <a:pt x="12" y="72"/>
                  </a:lnTo>
                  <a:lnTo>
                    <a:pt x="18" y="72"/>
                  </a:lnTo>
                  <a:lnTo>
                    <a:pt x="18" y="72"/>
                  </a:lnTo>
                  <a:lnTo>
                    <a:pt x="18" y="72"/>
                  </a:lnTo>
                  <a:lnTo>
                    <a:pt x="18" y="72"/>
                  </a:lnTo>
                  <a:lnTo>
                    <a:pt x="24" y="72"/>
                  </a:lnTo>
                  <a:lnTo>
                    <a:pt x="24" y="72"/>
                  </a:lnTo>
                  <a:lnTo>
                    <a:pt x="24" y="72"/>
                  </a:lnTo>
                  <a:lnTo>
                    <a:pt x="30" y="78"/>
                  </a:lnTo>
                  <a:lnTo>
                    <a:pt x="30" y="78"/>
                  </a:lnTo>
                  <a:lnTo>
                    <a:pt x="30" y="78"/>
                  </a:lnTo>
                  <a:lnTo>
                    <a:pt x="30" y="78"/>
                  </a:lnTo>
                  <a:lnTo>
                    <a:pt x="36" y="78"/>
                  </a:lnTo>
                  <a:lnTo>
                    <a:pt x="36" y="78"/>
                  </a:lnTo>
                  <a:lnTo>
                    <a:pt x="162" y="78"/>
                  </a:lnTo>
                  <a:lnTo>
                    <a:pt x="162" y="108"/>
                  </a:lnTo>
                  <a:lnTo>
                    <a:pt x="174" y="108"/>
                  </a:lnTo>
                  <a:lnTo>
                    <a:pt x="174" y="78"/>
                  </a:lnTo>
                  <a:close/>
                </a:path>
              </a:pathLst>
            </a:custGeom>
            <a:noFill/>
            <a:ln w="9525">
              <a:noFill/>
              <a:round/>
              <a:headEnd/>
              <a:tailEnd/>
            </a:ln>
            <a:effectLst/>
          </p:spPr>
          <p:txBody>
            <a:bodyPr vert="horz" wrap="square" lIns="91440" tIns="45720" rIns="91440" bIns="45720" numCol="1" anchor="t" anchorCtr="0" compatLnSpc="1">
              <a:prstTxWarp prst="textNoShape">
                <a:avLst/>
              </a:prstTxWarp>
            </a:bodyPr>
            <a:lstStyle/>
            <a:p>
              <a:endParaRPr lang="pt-BR"/>
            </a:p>
          </p:txBody>
        </p:sp>
        <p:sp>
          <p:nvSpPr>
            <p:cNvPr id="49197" name="Freeform 45">
              <a:hlinkHover r:id="rId42"/>
            </p:cNvPr>
            <p:cNvSpPr>
              <a:spLocks/>
            </p:cNvSpPr>
            <p:nvPr/>
          </p:nvSpPr>
          <p:spPr bwMode="auto">
            <a:xfrm>
              <a:off x="1734" y="2250"/>
              <a:ext cx="330" cy="108"/>
            </a:xfrm>
            <a:custGeom>
              <a:avLst/>
              <a:gdLst/>
              <a:ahLst/>
              <a:cxnLst>
                <a:cxn ang="0">
                  <a:pos x="294" y="78"/>
                </a:cxn>
                <a:cxn ang="0">
                  <a:pos x="300" y="72"/>
                </a:cxn>
                <a:cxn ang="0">
                  <a:pos x="306" y="72"/>
                </a:cxn>
                <a:cxn ang="0">
                  <a:pos x="312" y="72"/>
                </a:cxn>
                <a:cxn ang="0">
                  <a:pos x="312" y="72"/>
                </a:cxn>
                <a:cxn ang="0">
                  <a:pos x="318" y="66"/>
                </a:cxn>
                <a:cxn ang="0">
                  <a:pos x="324" y="60"/>
                </a:cxn>
                <a:cxn ang="0">
                  <a:pos x="324" y="60"/>
                </a:cxn>
                <a:cxn ang="0">
                  <a:pos x="330" y="54"/>
                </a:cxn>
                <a:cxn ang="0">
                  <a:pos x="330" y="48"/>
                </a:cxn>
                <a:cxn ang="0">
                  <a:pos x="330" y="42"/>
                </a:cxn>
                <a:cxn ang="0">
                  <a:pos x="330" y="36"/>
                </a:cxn>
                <a:cxn ang="0">
                  <a:pos x="330" y="36"/>
                </a:cxn>
                <a:cxn ang="0">
                  <a:pos x="330" y="30"/>
                </a:cxn>
                <a:cxn ang="0">
                  <a:pos x="330" y="24"/>
                </a:cxn>
                <a:cxn ang="0">
                  <a:pos x="330" y="18"/>
                </a:cxn>
                <a:cxn ang="0">
                  <a:pos x="324" y="12"/>
                </a:cxn>
                <a:cxn ang="0">
                  <a:pos x="324" y="12"/>
                </a:cxn>
                <a:cxn ang="0">
                  <a:pos x="318" y="6"/>
                </a:cxn>
                <a:cxn ang="0">
                  <a:pos x="312" y="6"/>
                </a:cxn>
                <a:cxn ang="0">
                  <a:pos x="306" y="0"/>
                </a:cxn>
                <a:cxn ang="0">
                  <a:pos x="306" y="0"/>
                </a:cxn>
                <a:cxn ang="0">
                  <a:pos x="300" y="0"/>
                </a:cxn>
                <a:cxn ang="0">
                  <a:pos x="294" y="0"/>
                </a:cxn>
                <a:cxn ang="0">
                  <a:pos x="30" y="0"/>
                </a:cxn>
                <a:cxn ang="0">
                  <a:pos x="30" y="0"/>
                </a:cxn>
                <a:cxn ang="0">
                  <a:pos x="24" y="0"/>
                </a:cxn>
                <a:cxn ang="0">
                  <a:pos x="18" y="0"/>
                </a:cxn>
                <a:cxn ang="0">
                  <a:pos x="12" y="6"/>
                </a:cxn>
                <a:cxn ang="0">
                  <a:pos x="6" y="6"/>
                </a:cxn>
                <a:cxn ang="0">
                  <a:pos x="6" y="12"/>
                </a:cxn>
                <a:cxn ang="0">
                  <a:pos x="0" y="18"/>
                </a:cxn>
                <a:cxn ang="0">
                  <a:pos x="0" y="24"/>
                </a:cxn>
                <a:cxn ang="0">
                  <a:pos x="0" y="24"/>
                </a:cxn>
                <a:cxn ang="0">
                  <a:pos x="0" y="30"/>
                </a:cxn>
                <a:cxn ang="0">
                  <a:pos x="0" y="36"/>
                </a:cxn>
                <a:cxn ang="0">
                  <a:pos x="0" y="42"/>
                </a:cxn>
                <a:cxn ang="0">
                  <a:pos x="0" y="48"/>
                </a:cxn>
                <a:cxn ang="0">
                  <a:pos x="0" y="54"/>
                </a:cxn>
                <a:cxn ang="0">
                  <a:pos x="0" y="54"/>
                </a:cxn>
                <a:cxn ang="0">
                  <a:pos x="6" y="60"/>
                </a:cxn>
                <a:cxn ang="0">
                  <a:pos x="6" y="66"/>
                </a:cxn>
                <a:cxn ang="0">
                  <a:pos x="12" y="66"/>
                </a:cxn>
                <a:cxn ang="0">
                  <a:pos x="18" y="72"/>
                </a:cxn>
                <a:cxn ang="0">
                  <a:pos x="24" y="72"/>
                </a:cxn>
                <a:cxn ang="0">
                  <a:pos x="30" y="72"/>
                </a:cxn>
                <a:cxn ang="0">
                  <a:pos x="30" y="78"/>
                </a:cxn>
                <a:cxn ang="0">
                  <a:pos x="162" y="78"/>
                </a:cxn>
                <a:cxn ang="0">
                  <a:pos x="174" y="78"/>
                </a:cxn>
              </a:cxnLst>
              <a:rect l="0" t="0" r="r" b="b"/>
              <a:pathLst>
                <a:path w="330" h="108">
                  <a:moveTo>
                    <a:pt x="174" y="78"/>
                  </a:moveTo>
                  <a:lnTo>
                    <a:pt x="294" y="78"/>
                  </a:lnTo>
                  <a:lnTo>
                    <a:pt x="294" y="78"/>
                  </a:lnTo>
                  <a:lnTo>
                    <a:pt x="294" y="78"/>
                  </a:lnTo>
                  <a:lnTo>
                    <a:pt x="300" y="78"/>
                  </a:lnTo>
                  <a:lnTo>
                    <a:pt x="300" y="72"/>
                  </a:lnTo>
                  <a:lnTo>
                    <a:pt x="300" y="72"/>
                  </a:lnTo>
                  <a:lnTo>
                    <a:pt x="306" y="72"/>
                  </a:lnTo>
                  <a:lnTo>
                    <a:pt x="306" y="72"/>
                  </a:lnTo>
                  <a:lnTo>
                    <a:pt x="306" y="72"/>
                  </a:lnTo>
                  <a:lnTo>
                    <a:pt x="306" y="72"/>
                  </a:lnTo>
                  <a:lnTo>
                    <a:pt x="312" y="72"/>
                  </a:lnTo>
                  <a:lnTo>
                    <a:pt x="312" y="72"/>
                  </a:lnTo>
                  <a:lnTo>
                    <a:pt x="312" y="72"/>
                  </a:lnTo>
                  <a:lnTo>
                    <a:pt x="312" y="72"/>
                  </a:lnTo>
                  <a:lnTo>
                    <a:pt x="318" y="66"/>
                  </a:lnTo>
                  <a:lnTo>
                    <a:pt x="318" y="66"/>
                  </a:lnTo>
                  <a:lnTo>
                    <a:pt x="318" y="66"/>
                  </a:lnTo>
                  <a:lnTo>
                    <a:pt x="318" y="66"/>
                  </a:lnTo>
                  <a:lnTo>
                    <a:pt x="324" y="66"/>
                  </a:lnTo>
                  <a:lnTo>
                    <a:pt x="324" y="60"/>
                  </a:lnTo>
                  <a:lnTo>
                    <a:pt x="324" y="60"/>
                  </a:lnTo>
                  <a:lnTo>
                    <a:pt x="324" y="60"/>
                  </a:lnTo>
                  <a:lnTo>
                    <a:pt x="324" y="60"/>
                  </a:lnTo>
                  <a:lnTo>
                    <a:pt x="324" y="54"/>
                  </a:lnTo>
                  <a:lnTo>
                    <a:pt x="330" y="54"/>
                  </a:lnTo>
                  <a:lnTo>
                    <a:pt x="330" y="54"/>
                  </a:lnTo>
                  <a:lnTo>
                    <a:pt x="330" y="54"/>
                  </a:lnTo>
                  <a:lnTo>
                    <a:pt x="330" y="48"/>
                  </a:lnTo>
                  <a:lnTo>
                    <a:pt x="330" y="48"/>
                  </a:lnTo>
                  <a:lnTo>
                    <a:pt x="330" y="48"/>
                  </a:lnTo>
                  <a:lnTo>
                    <a:pt x="330" y="48"/>
                  </a:lnTo>
                  <a:lnTo>
                    <a:pt x="330" y="42"/>
                  </a:lnTo>
                  <a:lnTo>
                    <a:pt x="330" y="42"/>
                  </a:lnTo>
                  <a:lnTo>
                    <a:pt x="330" y="42"/>
                  </a:lnTo>
                  <a:lnTo>
                    <a:pt x="330" y="36"/>
                  </a:lnTo>
                  <a:lnTo>
                    <a:pt x="330" y="36"/>
                  </a:lnTo>
                  <a:lnTo>
                    <a:pt x="330" y="36"/>
                  </a:lnTo>
                  <a:lnTo>
                    <a:pt x="330" y="36"/>
                  </a:lnTo>
                  <a:lnTo>
                    <a:pt x="330" y="30"/>
                  </a:lnTo>
                  <a:lnTo>
                    <a:pt x="330" y="30"/>
                  </a:lnTo>
                  <a:lnTo>
                    <a:pt x="330" y="30"/>
                  </a:lnTo>
                  <a:lnTo>
                    <a:pt x="330" y="24"/>
                  </a:lnTo>
                  <a:lnTo>
                    <a:pt x="330" y="24"/>
                  </a:lnTo>
                  <a:lnTo>
                    <a:pt x="330" y="24"/>
                  </a:lnTo>
                  <a:lnTo>
                    <a:pt x="330" y="24"/>
                  </a:lnTo>
                  <a:lnTo>
                    <a:pt x="330" y="18"/>
                  </a:lnTo>
                  <a:lnTo>
                    <a:pt x="330" y="18"/>
                  </a:lnTo>
                  <a:lnTo>
                    <a:pt x="324" y="18"/>
                  </a:lnTo>
                  <a:lnTo>
                    <a:pt x="324" y="18"/>
                  </a:lnTo>
                  <a:lnTo>
                    <a:pt x="324" y="12"/>
                  </a:lnTo>
                  <a:lnTo>
                    <a:pt x="324" y="12"/>
                  </a:lnTo>
                  <a:lnTo>
                    <a:pt x="324" y="12"/>
                  </a:lnTo>
                  <a:lnTo>
                    <a:pt x="324" y="12"/>
                  </a:lnTo>
                  <a:lnTo>
                    <a:pt x="318" y="6"/>
                  </a:lnTo>
                  <a:lnTo>
                    <a:pt x="318" y="6"/>
                  </a:lnTo>
                  <a:lnTo>
                    <a:pt x="318" y="6"/>
                  </a:lnTo>
                  <a:lnTo>
                    <a:pt x="318" y="6"/>
                  </a:lnTo>
                  <a:lnTo>
                    <a:pt x="312" y="6"/>
                  </a:lnTo>
                  <a:lnTo>
                    <a:pt x="312" y="6"/>
                  </a:lnTo>
                  <a:lnTo>
                    <a:pt x="312" y="0"/>
                  </a:lnTo>
                  <a:lnTo>
                    <a:pt x="312" y="0"/>
                  </a:lnTo>
                  <a:lnTo>
                    <a:pt x="306" y="0"/>
                  </a:lnTo>
                  <a:lnTo>
                    <a:pt x="306" y="0"/>
                  </a:lnTo>
                  <a:lnTo>
                    <a:pt x="306" y="0"/>
                  </a:lnTo>
                  <a:lnTo>
                    <a:pt x="306" y="0"/>
                  </a:lnTo>
                  <a:lnTo>
                    <a:pt x="300" y="0"/>
                  </a:lnTo>
                  <a:lnTo>
                    <a:pt x="300" y="0"/>
                  </a:lnTo>
                  <a:lnTo>
                    <a:pt x="300" y="0"/>
                  </a:lnTo>
                  <a:lnTo>
                    <a:pt x="294" y="0"/>
                  </a:lnTo>
                  <a:lnTo>
                    <a:pt x="294" y="0"/>
                  </a:lnTo>
                  <a:lnTo>
                    <a:pt x="294" y="0"/>
                  </a:lnTo>
                  <a:lnTo>
                    <a:pt x="36" y="0"/>
                  </a:lnTo>
                  <a:lnTo>
                    <a:pt x="36" y="0"/>
                  </a:lnTo>
                  <a:lnTo>
                    <a:pt x="30" y="0"/>
                  </a:lnTo>
                  <a:lnTo>
                    <a:pt x="30" y="0"/>
                  </a:lnTo>
                  <a:lnTo>
                    <a:pt x="30" y="0"/>
                  </a:lnTo>
                  <a:lnTo>
                    <a:pt x="30" y="0"/>
                  </a:lnTo>
                  <a:lnTo>
                    <a:pt x="24" y="0"/>
                  </a:lnTo>
                  <a:lnTo>
                    <a:pt x="24" y="0"/>
                  </a:lnTo>
                  <a:lnTo>
                    <a:pt x="24" y="0"/>
                  </a:lnTo>
                  <a:lnTo>
                    <a:pt x="18" y="0"/>
                  </a:lnTo>
                  <a:lnTo>
                    <a:pt x="18" y="0"/>
                  </a:lnTo>
                  <a:lnTo>
                    <a:pt x="18" y="0"/>
                  </a:lnTo>
                  <a:lnTo>
                    <a:pt x="18" y="6"/>
                  </a:lnTo>
                  <a:lnTo>
                    <a:pt x="12" y="6"/>
                  </a:lnTo>
                  <a:lnTo>
                    <a:pt x="12" y="6"/>
                  </a:lnTo>
                  <a:lnTo>
                    <a:pt x="12" y="6"/>
                  </a:lnTo>
                  <a:lnTo>
                    <a:pt x="12" y="6"/>
                  </a:lnTo>
                  <a:lnTo>
                    <a:pt x="6" y="6"/>
                  </a:lnTo>
                  <a:lnTo>
                    <a:pt x="6" y="12"/>
                  </a:lnTo>
                  <a:lnTo>
                    <a:pt x="6" y="12"/>
                  </a:lnTo>
                  <a:lnTo>
                    <a:pt x="6" y="12"/>
                  </a:lnTo>
                  <a:lnTo>
                    <a:pt x="6" y="12"/>
                  </a:lnTo>
                  <a:lnTo>
                    <a:pt x="6" y="18"/>
                  </a:lnTo>
                  <a:lnTo>
                    <a:pt x="0" y="18"/>
                  </a:lnTo>
                  <a:lnTo>
                    <a:pt x="0" y="18"/>
                  </a:lnTo>
                  <a:lnTo>
                    <a:pt x="0" y="18"/>
                  </a:lnTo>
                  <a:lnTo>
                    <a:pt x="0" y="24"/>
                  </a:lnTo>
                  <a:lnTo>
                    <a:pt x="0" y="24"/>
                  </a:lnTo>
                  <a:lnTo>
                    <a:pt x="0" y="24"/>
                  </a:lnTo>
                  <a:lnTo>
                    <a:pt x="0" y="24"/>
                  </a:lnTo>
                  <a:lnTo>
                    <a:pt x="0" y="30"/>
                  </a:lnTo>
                  <a:lnTo>
                    <a:pt x="0" y="30"/>
                  </a:lnTo>
                  <a:lnTo>
                    <a:pt x="0" y="30"/>
                  </a:lnTo>
                  <a:lnTo>
                    <a:pt x="0" y="36"/>
                  </a:lnTo>
                  <a:lnTo>
                    <a:pt x="0" y="36"/>
                  </a:lnTo>
                  <a:lnTo>
                    <a:pt x="0" y="36"/>
                  </a:lnTo>
                  <a:lnTo>
                    <a:pt x="0" y="36"/>
                  </a:lnTo>
                  <a:lnTo>
                    <a:pt x="0" y="42"/>
                  </a:lnTo>
                  <a:lnTo>
                    <a:pt x="0" y="42"/>
                  </a:lnTo>
                  <a:lnTo>
                    <a:pt x="0" y="42"/>
                  </a:lnTo>
                  <a:lnTo>
                    <a:pt x="0" y="48"/>
                  </a:lnTo>
                  <a:lnTo>
                    <a:pt x="0" y="48"/>
                  </a:lnTo>
                  <a:lnTo>
                    <a:pt x="0" y="48"/>
                  </a:lnTo>
                  <a:lnTo>
                    <a:pt x="0" y="48"/>
                  </a:lnTo>
                  <a:lnTo>
                    <a:pt x="0" y="54"/>
                  </a:lnTo>
                  <a:lnTo>
                    <a:pt x="0" y="54"/>
                  </a:lnTo>
                  <a:lnTo>
                    <a:pt x="0" y="54"/>
                  </a:lnTo>
                  <a:lnTo>
                    <a:pt x="0" y="54"/>
                  </a:lnTo>
                  <a:lnTo>
                    <a:pt x="6" y="60"/>
                  </a:lnTo>
                  <a:lnTo>
                    <a:pt x="6" y="60"/>
                  </a:lnTo>
                  <a:lnTo>
                    <a:pt x="6" y="60"/>
                  </a:lnTo>
                  <a:lnTo>
                    <a:pt x="6" y="60"/>
                  </a:lnTo>
                  <a:lnTo>
                    <a:pt x="6" y="66"/>
                  </a:lnTo>
                  <a:lnTo>
                    <a:pt x="6" y="66"/>
                  </a:lnTo>
                  <a:lnTo>
                    <a:pt x="12" y="66"/>
                  </a:lnTo>
                  <a:lnTo>
                    <a:pt x="12" y="66"/>
                  </a:lnTo>
                  <a:lnTo>
                    <a:pt x="12" y="66"/>
                  </a:lnTo>
                  <a:lnTo>
                    <a:pt x="12" y="72"/>
                  </a:lnTo>
                  <a:lnTo>
                    <a:pt x="18" y="72"/>
                  </a:lnTo>
                  <a:lnTo>
                    <a:pt x="18" y="72"/>
                  </a:lnTo>
                  <a:lnTo>
                    <a:pt x="18" y="72"/>
                  </a:lnTo>
                  <a:lnTo>
                    <a:pt x="18" y="72"/>
                  </a:lnTo>
                  <a:lnTo>
                    <a:pt x="24" y="72"/>
                  </a:lnTo>
                  <a:lnTo>
                    <a:pt x="24" y="72"/>
                  </a:lnTo>
                  <a:lnTo>
                    <a:pt x="24" y="72"/>
                  </a:lnTo>
                  <a:lnTo>
                    <a:pt x="30" y="72"/>
                  </a:lnTo>
                  <a:lnTo>
                    <a:pt x="30" y="72"/>
                  </a:lnTo>
                  <a:lnTo>
                    <a:pt x="30" y="78"/>
                  </a:lnTo>
                  <a:lnTo>
                    <a:pt x="30" y="78"/>
                  </a:lnTo>
                  <a:lnTo>
                    <a:pt x="36" y="78"/>
                  </a:lnTo>
                  <a:lnTo>
                    <a:pt x="36" y="78"/>
                  </a:lnTo>
                  <a:lnTo>
                    <a:pt x="162" y="78"/>
                  </a:lnTo>
                  <a:lnTo>
                    <a:pt x="162" y="108"/>
                  </a:lnTo>
                  <a:lnTo>
                    <a:pt x="174" y="108"/>
                  </a:lnTo>
                  <a:lnTo>
                    <a:pt x="174" y="78"/>
                  </a:lnTo>
                  <a:close/>
                </a:path>
              </a:pathLst>
            </a:custGeom>
            <a:noFill/>
            <a:ln w="9525">
              <a:noFill/>
              <a:round/>
              <a:headEnd/>
              <a:tailEnd/>
            </a:ln>
            <a:effectLst/>
          </p:spPr>
          <p:txBody>
            <a:bodyPr vert="horz" wrap="square" lIns="91440" tIns="45720" rIns="91440" bIns="45720" numCol="1" anchor="t" anchorCtr="0" compatLnSpc="1">
              <a:prstTxWarp prst="textNoShape">
                <a:avLst/>
              </a:prstTxWarp>
            </a:bodyPr>
            <a:lstStyle/>
            <a:p>
              <a:endParaRPr lang="pt-BR"/>
            </a:p>
          </p:txBody>
        </p:sp>
        <p:sp>
          <p:nvSpPr>
            <p:cNvPr id="49196" name="Freeform 44">
              <a:hlinkHover r:id="rId43"/>
            </p:cNvPr>
            <p:cNvSpPr>
              <a:spLocks/>
            </p:cNvSpPr>
            <p:nvPr/>
          </p:nvSpPr>
          <p:spPr bwMode="auto">
            <a:xfrm>
              <a:off x="1782" y="2724"/>
              <a:ext cx="348" cy="96"/>
            </a:xfrm>
            <a:custGeom>
              <a:avLst/>
              <a:gdLst/>
              <a:ahLst/>
              <a:cxnLst>
                <a:cxn ang="0">
                  <a:pos x="312" y="78"/>
                </a:cxn>
                <a:cxn ang="0">
                  <a:pos x="318" y="78"/>
                </a:cxn>
                <a:cxn ang="0">
                  <a:pos x="324" y="72"/>
                </a:cxn>
                <a:cxn ang="0">
                  <a:pos x="330" y="72"/>
                </a:cxn>
                <a:cxn ang="0">
                  <a:pos x="330" y="72"/>
                </a:cxn>
                <a:cxn ang="0">
                  <a:pos x="336" y="66"/>
                </a:cxn>
                <a:cxn ang="0">
                  <a:pos x="342" y="66"/>
                </a:cxn>
                <a:cxn ang="0">
                  <a:pos x="342" y="60"/>
                </a:cxn>
                <a:cxn ang="0">
                  <a:pos x="348" y="54"/>
                </a:cxn>
                <a:cxn ang="0">
                  <a:pos x="348" y="48"/>
                </a:cxn>
                <a:cxn ang="0">
                  <a:pos x="348" y="42"/>
                </a:cxn>
                <a:cxn ang="0">
                  <a:pos x="348" y="42"/>
                </a:cxn>
                <a:cxn ang="0">
                  <a:pos x="348" y="36"/>
                </a:cxn>
                <a:cxn ang="0">
                  <a:pos x="348" y="30"/>
                </a:cxn>
                <a:cxn ang="0">
                  <a:pos x="348" y="24"/>
                </a:cxn>
                <a:cxn ang="0">
                  <a:pos x="342" y="18"/>
                </a:cxn>
                <a:cxn ang="0">
                  <a:pos x="342" y="18"/>
                </a:cxn>
                <a:cxn ang="0">
                  <a:pos x="336" y="12"/>
                </a:cxn>
                <a:cxn ang="0">
                  <a:pos x="336" y="6"/>
                </a:cxn>
                <a:cxn ang="0">
                  <a:pos x="330" y="6"/>
                </a:cxn>
                <a:cxn ang="0">
                  <a:pos x="324" y="0"/>
                </a:cxn>
                <a:cxn ang="0">
                  <a:pos x="318" y="0"/>
                </a:cxn>
                <a:cxn ang="0">
                  <a:pos x="318" y="0"/>
                </a:cxn>
                <a:cxn ang="0">
                  <a:pos x="312" y="0"/>
                </a:cxn>
                <a:cxn ang="0">
                  <a:pos x="30" y="0"/>
                </a:cxn>
                <a:cxn ang="0">
                  <a:pos x="30" y="0"/>
                </a:cxn>
                <a:cxn ang="0">
                  <a:pos x="24" y="0"/>
                </a:cxn>
                <a:cxn ang="0">
                  <a:pos x="18" y="6"/>
                </a:cxn>
                <a:cxn ang="0">
                  <a:pos x="12" y="6"/>
                </a:cxn>
                <a:cxn ang="0">
                  <a:pos x="12" y="12"/>
                </a:cxn>
                <a:cxn ang="0">
                  <a:pos x="6" y="12"/>
                </a:cxn>
                <a:cxn ang="0">
                  <a:pos x="0" y="18"/>
                </a:cxn>
                <a:cxn ang="0">
                  <a:pos x="0" y="24"/>
                </a:cxn>
                <a:cxn ang="0">
                  <a:pos x="0" y="30"/>
                </a:cxn>
                <a:cxn ang="0">
                  <a:pos x="0" y="30"/>
                </a:cxn>
                <a:cxn ang="0">
                  <a:pos x="0" y="36"/>
                </a:cxn>
                <a:cxn ang="0">
                  <a:pos x="0" y="42"/>
                </a:cxn>
                <a:cxn ang="0">
                  <a:pos x="0" y="48"/>
                </a:cxn>
                <a:cxn ang="0">
                  <a:pos x="0" y="54"/>
                </a:cxn>
                <a:cxn ang="0">
                  <a:pos x="0" y="60"/>
                </a:cxn>
                <a:cxn ang="0">
                  <a:pos x="6" y="60"/>
                </a:cxn>
                <a:cxn ang="0">
                  <a:pos x="12" y="66"/>
                </a:cxn>
                <a:cxn ang="0">
                  <a:pos x="12" y="72"/>
                </a:cxn>
                <a:cxn ang="0">
                  <a:pos x="18" y="72"/>
                </a:cxn>
                <a:cxn ang="0">
                  <a:pos x="24" y="72"/>
                </a:cxn>
                <a:cxn ang="0">
                  <a:pos x="30" y="78"/>
                </a:cxn>
                <a:cxn ang="0">
                  <a:pos x="30" y="78"/>
                </a:cxn>
                <a:cxn ang="0">
                  <a:pos x="174" y="78"/>
                </a:cxn>
                <a:cxn ang="0">
                  <a:pos x="180" y="78"/>
                </a:cxn>
              </a:cxnLst>
              <a:rect l="0" t="0" r="r" b="b"/>
              <a:pathLst>
                <a:path w="348" h="96">
                  <a:moveTo>
                    <a:pt x="180" y="78"/>
                  </a:moveTo>
                  <a:lnTo>
                    <a:pt x="312" y="78"/>
                  </a:lnTo>
                  <a:lnTo>
                    <a:pt x="312" y="78"/>
                  </a:lnTo>
                  <a:lnTo>
                    <a:pt x="312" y="78"/>
                  </a:lnTo>
                  <a:lnTo>
                    <a:pt x="318" y="78"/>
                  </a:lnTo>
                  <a:lnTo>
                    <a:pt x="318" y="78"/>
                  </a:lnTo>
                  <a:lnTo>
                    <a:pt x="318" y="78"/>
                  </a:lnTo>
                  <a:lnTo>
                    <a:pt x="318" y="78"/>
                  </a:lnTo>
                  <a:lnTo>
                    <a:pt x="324" y="72"/>
                  </a:lnTo>
                  <a:lnTo>
                    <a:pt x="324" y="72"/>
                  </a:lnTo>
                  <a:lnTo>
                    <a:pt x="324" y="72"/>
                  </a:lnTo>
                  <a:lnTo>
                    <a:pt x="330" y="72"/>
                  </a:lnTo>
                  <a:lnTo>
                    <a:pt x="330" y="72"/>
                  </a:lnTo>
                  <a:lnTo>
                    <a:pt x="330" y="72"/>
                  </a:lnTo>
                  <a:lnTo>
                    <a:pt x="330" y="72"/>
                  </a:lnTo>
                  <a:lnTo>
                    <a:pt x="336" y="72"/>
                  </a:lnTo>
                  <a:lnTo>
                    <a:pt x="336" y="66"/>
                  </a:lnTo>
                  <a:lnTo>
                    <a:pt x="336" y="66"/>
                  </a:lnTo>
                  <a:lnTo>
                    <a:pt x="336" y="66"/>
                  </a:lnTo>
                  <a:lnTo>
                    <a:pt x="336" y="66"/>
                  </a:lnTo>
                  <a:lnTo>
                    <a:pt x="342" y="66"/>
                  </a:lnTo>
                  <a:lnTo>
                    <a:pt x="342" y="60"/>
                  </a:lnTo>
                  <a:lnTo>
                    <a:pt x="342" y="60"/>
                  </a:lnTo>
                  <a:lnTo>
                    <a:pt x="342" y="60"/>
                  </a:lnTo>
                  <a:lnTo>
                    <a:pt x="342" y="60"/>
                  </a:lnTo>
                  <a:lnTo>
                    <a:pt x="342" y="54"/>
                  </a:lnTo>
                  <a:lnTo>
                    <a:pt x="348" y="54"/>
                  </a:lnTo>
                  <a:lnTo>
                    <a:pt x="348" y="54"/>
                  </a:lnTo>
                  <a:lnTo>
                    <a:pt x="348" y="54"/>
                  </a:lnTo>
                  <a:lnTo>
                    <a:pt x="348" y="48"/>
                  </a:lnTo>
                  <a:lnTo>
                    <a:pt x="348" y="48"/>
                  </a:lnTo>
                  <a:lnTo>
                    <a:pt x="348" y="48"/>
                  </a:lnTo>
                  <a:lnTo>
                    <a:pt x="348" y="42"/>
                  </a:lnTo>
                  <a:lnTo>
                    <a:pt x="348" y="42"/>
                  </a:lnTo>
                  <a:lnTo>
                    <a:pt x="348" y="42"/>
                  </a:lnTo>
                  <a:lnTo>
                    <a:pt x="348" y="42"/>
                  </a:lnTo>
                  <a:lnTo>
                    <a:pt x="348" y="36"/>
                  </a:lnTo>
                  <a:lnTo>
                    <a:pt x="348" y="36"/>
                  </a:lnTo>
                  <a:lnTo>
                    <a:pt x="348" y="36"/>
                  </a:lnTo>
                  <a:lnTo>
                    <a:pt x="348" y="30"/>
                  </a:lnTo>
                  <a:lnTo>
                    <a:pt x="348" y="30"/>
                  </a:lnTo>
                  <a:lnTo>
                    <a:pt x="348" y="30"/>
                  </a:lnTo>
                  <a:lnTo>
                    <a:pt x="348" y="30"/>
                  </a:lnTo>
                  <a:lnTo>
                    <a:pt x="348" y="24"/>
                  </a:lnTo>
                  <a:lnTo>
                    <a:pt x="348" y="24"/>
                  </a:lnTo>
                  <a:lnTo>
                    <a:pt x="348" y="24"/>
                  </a:lnTo>
                  <a:lnTo>
                    <a:pt x="348" y="24"/>
                  </a:lnTo>
                  <a:lnTo>
                    <a:pt x="342" y="18"/>
                  </a:lnTo>
                  <a:lnTo>
                    <a:pt x="342" y="18"/>
                  </a:lnTo>
                  <a:lnTo>
                    <a:pt x="342" y="18"/>
                  </a:lnTo>
                  <a:lnTo>
                    <a:pt x="342" y="18"/>
                  </a:lnTo>
                  <a:lnTo>
                    <a:pt x="342" y="12"/>
                  </a:lnTo>
                  <a:lnTo>
                    <a:pt x="342" y="12"/>
                  </a:lnTo>
                  <a:lnTo>
                    <a:pt x="336" y="12"/>
                  </a:lnTo>
                  <a:lnTo>
                    <a:pt x="336" y="12"/>
                  </a:lnTo>
                  <a:lnTo>
                    <a:pt x="336" y="6"/>
                  </a:lnTo>
                  <a:lnTo>
                    <a:pt x="336" y="6"/>
                  </a:lnTo>
                  <a:lnTo>
                    <a:pt x="336" y="6"/>
                  </a:lnTo>
                  <a:lnTo>
                    <a:pt x="330" y="6"/>
                  </a:lnTo>
                  <a:lnTo>
                    <a:pt x="330" y="6"/>
                  </a:lnTo>
                  <a:lnTo>
                    <a:pt x="330" y="6"/>
                  </a:lnTo>
                  <a:lnTo>
                    <a:pt x="330" y="6"/>
                  </a:lnTo>
                  <a:lnTo>
                    <a:pt x="324" y="0"/>
                  </a:lnTo>
                  <a:lnTo>
                    <a:pt x="324" y="0"/>
                  </a:lnTo>
                  <a:lnTo>
                    <a:pt x="324" y="0"/>
                  </a:lnTo>
                  <a:lnTo>
                    <a:pt x="318" y="0"/>
                  </a:lnTo>
                  <a:lnTo>
                    <a:pt x="318" y="0"/>
                  </a:lnTo>
                  <a:lnTo>
                    <a:pt x="318" y="0"/>
                  </a:lnTo>
                  <a:lnTo>
                    <a:pt x="318" y="0"/>
                  </a:lnTo>
                  <a:lnTo>
                    <a:pt x="312" y="0"/>
                  </a:lnTo>
                  <a:lnTo>
                    <a:pt x="312" y="0"/>
                  </a:lnTo>
                  <a:lnTo>
                    <a:pt x="312" y="0"/>
                  </a:lnTo>
                  <a:lnTo>
                    <a:pt x="36" y="0"/>
                  </a:lnTo>
                  <a:lnTo>
                    <a:pt x="36" y="0"/>
                  </a:lnTo>
                  <a:lnTo>
                    <a:pt x="30" y="0"/>
                  </a:lnTo>
                  <a:lnTo>
                    <a:pt x="30" y="0"/>
                  </a:lnTo>
                  <a:lnTo>
                    <a:pt x="30" y="0"/>
                  </a:lnTo>
                  <a:lnTo>
                    <a:pt x="30" y="0"/>
                  </a:lnTo>
                  <a:lnTo>
                    <a:pt x="24" y="0"/>
                  </a:lnTo>
                  <a:lnTo>
                    <a:pt x="24" y="0"/>
                  </a:lnTo>
                  <a:lnTo>
                    <a:pt x="24" y="0"/>
                  </a:lnTo>
                  <a:lnTo>
                    <a:pt x="18" y="0"/>
                  </a:lnTo>
                  <a:lnTo>
                    <a:pt x="18" y="6"/>
                  </a:lnTo>
                  <a:lnTo>
                    <a:pt x="18" y="6"/>
                  </a:lnTo>
                  <a:lnTo>
                    <a:pt x="18" y="6"/>
                  </a:lnTo>
                  <a:lnTo>
                    <a:pt x="12" y="6"/>
                  </a:lnTo>
                  <a:lnTo>
                    <a:pt x="12" y="6"/>
                  </a:lnTo>
                  <a:lnTo>
                    <a:pt x="12" y="6"/>
                  </a:lnTo>
                  <a:lnTo>
                    <a:pt x="12" y="6"/>
                  </a:lnTo>
                  <a:lnTo>
                    <a:pt x="12" y="12"/>
                  </a:lnTo>
                  <a:lnTo>
                    <a:pt x="6" y="12"/>
                  </a:lnTo>
                  <a:lnTo>
                    <a:pt x="6" y="12"/>
                  </a:lnTo>
                  <a:lnTo>
                    <a:pt x="6" y="12"/>
                  </a:lnTo>
                  <a:lnTo>
                    <a:pt x="6" y="18"/>
                  </a:lnTo>
                  <a:lnTo>
                    <a:pt x="6" y="18"/>
                  </a:lnTo>
                  <a:lnTo>
                    <a:pt x="0" y="18"/>
                  </a:lnTo>
                  <a:lnTo>
                    <a:pt x="0" y="18"/>
                  </a:lnTo>
                  <a:lnTo>
                    <a:pt x="0" y="24"/>
                  </a:lnTo>
                  <a:lnTo>
                    <a:pt x="0" y="24"/>
                  </a:lnTo>
                  <a:lnTo>
                    <a:pt x="0" y="24"/>
                  </a:lnTo>
                  <a:lnTo>
                    <a:pt x="0" y="24"/>
                  </a:lnTo>
                  <a:lnTo>
                    <a:pt x="0" y="30"/>
                  </a:lnTo>
                  <a:lnTo>
                    <a:pt x="0" y="30"/>
                  </a:lnTo>
                  <a:lnTo>
                    <a:pt x="0" y="30"/>
                  </a:lnTo>
                  <a:lnTo>
                    <a:pt x="0" y="30"/>
                  </a:lnTo>
                  <a:lnTo>
                    <a:pt x="0" y="36"/>
                  </a:lnTo>
                  <a:lnTo>
                    <a:pt x="0" y="36"/>
                  </a:lnTo>
                  <a:lnTo>
                    <a:pt x="0" y="36"/>
                  </a:lnTo>
                  <a:lnTo>
                    <a:pt x="0" y="42"/>
                  </a:lnTo>
                  <a:lnTo>
                    <a:pt x="0" y="42"/>
                  </a:lnTo>
                  <a:lnTo>
                    <a:pt x="0" y="42"/>
                  </a:lnTo>
                  <a:lnTo>
                    <a:pt x="0" y="42"/>
                  </a:lnTo>
                  <a:lnTo>
                    <a:pt x="0" y="48"/>
                  </a:lnTo>
                  <a:lnTo>
                    <a:pt x="0" y="48"/>
                  </a:lnTo>
                  <a:lnTo>
                    <a:pt x="0" y="48"/>
                  </a:lnTo>
                  <a:lnTo>
                    <a:pt x="0" y="54"/>
                  </a:lnTo>
                  <a:lnTo>
                    <a:pt x="0" y="54"/>
                  </a:lnTo>
                  <a:lnTo>
                    <a:pt x="0" y="54"/>
                  </a:lnTo>
                  <a:lnTo>
                    <a:pt x="0" y="54"/>
                  </a:lnTo>
                  <a:lnTo>
                    <a:pt x="0" y="60"/>
                  </a:lnTo>
                  <a:lnTo>
                    <a:pt x="6" y="60"/>
                  </a:lnTo>
                  <a:lnTo>
                    <a:pt x="6" y="60"/>
                  </a:lnTo>
                  <a:lnTo>
                    <a:pt x="6" y="60"/>
                  </a:lnTo>
                  <a:lnTo>
                    <a:pt x="6" y="66"/>
                  </a:lnTo>
                  <a:lnTo>
                    <a:pt x="6" y="66"/>
                  </a:lnTo>
                  <a:lnTo>
                    <a:pt x="12" y="66"/>
                  </a:lnTo>
                  <a:lnTo>
                    <a:pt x="12" y="66"/>
                  </a:lnTo>
                  <a:lnTo>
                    <a:pt x="12" y="66"/>
                  </a:lnTo>
                  <a:lnTo>
                    <a:pt x="12" y="72"/>
                  </a:lnTo>
                  <a:lnTo>
                    <a:pt x="12" y="72"/>
                  </a:lnTo>
                  <a:lnTo>
                    <a:pt x="18" y="72"/>
                  </a:lnTo>
                  <a:lnTo>
                    <a:pt x="18" y="72"/>
                  </a:lnTo>
                  <a:lnTo>
                    <a:pt x="18" y="72"/>
                  </a:lnTo>
                  <a:lnTo>
                    <a:pt x="18" y="72"/>
                  </a:lnTo>
                  <a:lnTo>
                    <a:pt x="24" y="72"/>
                  </a:lnTo>
                  <a:lnTo>
                    <a:pt x="24" y="72"/>
                  </a:lnTo>
                  <a:lnTo>
                    <a:pt x="24" y="78"/>
                  </a:lnTo>
                  <a:lnTo>
                    <a:pt x="30" y="78"/>
                  </a:lnTo>
                  <a:lnTo>
                    <a:pt x="30" y="78"/>
                  </a:lnTo>
                  <a:lnTo>
                    <a:pt x="30" y="78"/>
                  </a:lnTo>
                  <a:lnTo>
                    <a:pt x="30" y="78"/>
                  </a:lnTo>
                  <a:lnTo>
                    <a:pt x="36" y="78"/>
                  </a:lnTo>
                  <a:lnTo>
                    <a:pt x="36" y="78"/>
                  </a:lnTo>
                  <a:lnTo>
                    <a:pt x="174" y="78"/>
                  </a:lnTo>
                  <a:lnTo>
                    <a:pt x="174" y="96"/>
                  </a:lnTo>
                  <a:lnTo>
                    <a:pt x="180" y="96"/>
                  </a:lnTo>
                  <a:lnTo>
                    <a:pt x="180" y="78"/>
                  </a:lnTo>
                  <a:close/>
                </a:path>
              </a:pathLst>
            </a:custGeom>
            <a:noFill/>
            <a:ln w="9525">
              <a:noFill/>
              <a:round/>
              <a:headEnd/>
              <a:tailEnd/>
            </a:ln>
            <a:effectLst/>
          </p:spPr>
          <p:txBody>
            <a:bodyPr vert="horz" wrap="square" lIns="91440" tIns="45720" rIns="91440" bIns="45720" numCol="1" anchor="t" anchorCtr="0" compatLnSpc="1">
              <a:prstTxWarp prst="textNoShape">
                <a:avLst/>
              </a:prstTxWarp>
            </a:bodyPr>
            <a:lstStyle/>
            <a:p>
              <a:endParaRPr lang="pt-BR"/>
            </a:p>
          </p:txBody>
        </p:sp>
        <p:sp>
          <p:nvSpPr>
            <p:cNvPr id="49195" name="Freeform 43">
              <a:hlinkHover r:id="rId44"/>
            </p:cNvPr>
            <p:cNvSpPr>
              <a:spLocks/>
            </p:cNvSpPr>
            <p:nvPr/>
          </p:nvSpPr>
          <p:spPr bwMode="auto">
            <a:xfrm>
              <a:off x="1782" y="2826"/>
              <a:ext cx="348" cy="96"/>
            </a:xfrm>
            <a:custGeom>
              <a:avLst/>
              <a:gdLst/>
              <a:ahLst/>
              <a:cxnLst>
                <a:cxn ang="0">
                  <a:pos x="312" y="78"/>
                </a:cxn>
                <a:cxn ang="0">
                  <a:pos x="318" y="78"/>
                </a:cxn>
                <a:cxn ang="0">
                  <a:pos x="324" y="78"/>
                </a:cxn>
                <a:cxn ang="0">
                  <a:pos x="330" y="72"/>
                </a:cxn>
                <a:cxn ang="0">
                  <a:pos x="330" y="72"/>
                </a:cxn>
                <a:cxn ang="0">
                  <a:pos x="336" y="66"/>
                </a:cxn>
                <a:cxn ang="0">
                  <a:pos x="342" y="66"/>
                </a:cxn>
                <a:cxn ang="0">
                  <a:pos x="342" y="60"/>
                </a:cxn>
                <a:cxn ang="0">
                  <a:pos x="348" y="54"/>
                </a:cxn>
                <a:cxn ang="0">
                  <a:pos x="348" y="54"/>
                </a:cxn>
                <a:cxn ang="0">
                  <a:pos x="348" y="48"/>
                </a:cxn>
                <a:cxn ang="0">
                  <a:pos x="348" y="42"/>
                </a:cxn>
                <a:cxn ang="0">
                  <a:pos x="348" y="36"/>
                </a:cxn>
                <a:cxn ang="0">
                  <a:pos x="348" y="30"/>
                </a:cxn>
                <a:cxn ang="0">
                  <a:pos x="348" y="24"/>
                </a:cxn>
                <a:cxn ang="0">
                  <a:pos x="342" y="18"/>
                </a:cxn>
                <a:cxn ang="0">
                  <a:pos x="342" y="18"/>
                </a:cxn>
                <a:cxn ang="0">
                  <a:pos x="336" y="12"/>
                </a:cxn>
                <a:cxn ang="0">
                  <a:pos x="336" y="6"/>
                </a:cxn>
                <a:cxn ang="0">
                  <a:pos x="330" y="6"/>
                </a:cxn>
                <a:cxn ang="0">
                  <a:pos x="324" y="6"/>
                </a:cxn>
                <a:cxn ang="0">
                  <a:pos x="318" y="0"/>
                </a:cxn>
                <a:cxn ang="0">
                  <a:pos x="318" y="0"/>
                </a:cxn>
                <a:cxn ang="0">
                  <a:pos x="312" y="0"/>
                </a:cxn>
                <a:cxn ang="0">
                  <a:pos x="30" y="0"/>
                </a:cxn>
                <a:cxn ang="0">
                  <a:pos x="30" y="0"/>
                </a:cxn>
                <a:cxn ang="0">
                  <a:pos x="24" y="0"/>
                </a:cxn>
                <a:cxn ang="0">
                  <a:pos x="18" y="6"/>
                </a:cxn>
                <a:cxn ang="0">
                  <a:pos x="12" y="6"/>
                </a:cxn>
                <a:cxn ang="0">
                  <a:pos x="12" y="12"/>
                </a:cxn>
                <a:cxn ang="0">
                  <a:pos x="6" y="12"/>
                </a:cxn>
                <a:cxn ang="0">
                  <a:pos x="0" y="18"/>
                </a:cxn>
                <a:cxn ang="0">
                  <a:pos x="0" y="24"/>
                </a:cxn>
                <a:cxn ang="0">
                  <a:pos x="0" y="30"/>
                </a:cxn>
                <a:cxn ang="0">
                  <a:pos x="0" y="36"/>
                </a:cxn>
                <a:cxn ang="0">
                  <a:pos x="0" y="42"/>
                </a:cxn>
                <a:cxn ang="0">
                  <a:pos x="0" y="42"/>
                </a:cxn>
                <a:cxn ang="0">
                  <a:pos x="0" y="48"/>
                </a:cxn>
                <a:cxn ang="0">
                  <a:pos x="0" y="54"/>
                </a:cxn>
                <a:cxn ang="0">
                  <a:pos x="0" y="60"/>
                </a:cxn>
                <a:cxn ang="0">
                  <a:pos x="6" y="66"/>
                </a:cxn>
                <a:cxn ang="0">
                  <a:pos x="12" y="66"/>
                </a:cxn>
                <a:cxn ang="0">
                  <a:pos x="12" y="72"/>
                </a:cxn>
                <a:cxn ang="0">
                  <a:pos x="18" y="72"/>
                </a:cxn>
                <a:cxn ang="0">
                  <a:pos x="24" y="78"/>
                </a:cxn>
                <a:cxn ang="0">
                  <a:pos x="30" y="78"/>
                </a:cxn>
                <a:cxn ang="0">
                  <a:pos x="30" y="78"/>
                </a:cxn>
                <a:cxn ang="0">
                  <a:pos x="174" y="78"/>
                </a:cxn>
                <a:cxn ang="0">
                  <a:pos x="180" y="78"/>
                </a:cxn>
              </a:cxnLst>
              <a:rect l="0" t="0" r="r" b="b"/>
              <a:pathLst>
                <a:path w="348" h="96">
                  <a:moveTo>
                    <a:pt x="180" y="78"/>
                  </a:moveTo>
                  <a:lnTo>
                    <a:pt x="312" y="78"/>
                  </a:lnTo>
                  <a:lnTo>
                    <a:pt x="312" y="78"/>
                  </a:lnTo>
                  <a:lnTo>
                    <a:pt x="312" y="78"/>
                  </a:lnTo>
                  <a:lnTo>
                    <a:pt x="318" y="78"/>
                  </a:lnTo>
                  <a:lnTo>
                    <a:pt x="318" y="78"/>
                  </a:lnTo>
                  <a:lnTo>
                    <a:pt x="318" y="78"/>
                  </a:lnTo>
                  <a:lnTo>
                    <a:pt x="318" y="78"/>
                  </a:lnTo>
                  <a:lnTo>
                    <a:pt x="324" y="78"/>
                  </a:lnTo>
                  <a:lnTo>
                    <a:pt x="324" y="78"/>
                  </a:lnTo>
                  <a:lnTo>
                    <a:pt x="324" y="72"/>
                  </a:lnTo>
                  <a:lnTo>
                    <a:pt x="330" y="72"/>
                  </a:lnTo>
                  <a:lnTo>
                    <a:pt x="330" y="72"/>
                  </a:lnTo>
                  <a:lnTo>
                    <a:pt x="330" y="72"/>
                  </a:lnTo>
                  <a:lnTo>
                    <a:pt x="330" y="72"/>
                  </a:lnTo>
                  <a:lnTo>
                    <a:pt x="336" y="72"/>
                  </a:lnTo>
                  <a:lnTo>
                    <a:pt x="336" y="72"/>
                  </a:lnTo>
                  <a:lnTo>
                    <a:pt x="336" y="66"/>
                  </a:lnTo>
                  <a:lnTo>
                    <a:pt x="336" y="66"/>
                  </a:lnTo>
                  <a:lnTo>
                    <a:pt x="336" y="66"/>
                  </a:lnTo>
                  <a:lnTo>
                    <a:pt x="342" y="66"/>
                  </a:lnTo>
                  <a:lnTo>
                    <a:pt x="342" y="66"/>
                  </a:lnTo>
                  <a:lnTo>
                    <a:pt x="342" y="60"/>
                  </a:lnTo>
                  <a:lnTo>
                    <a:pt x="342" y="60"/>
                  </a:lnTo>
                  <a:lnTo>
                    <a:pt x="342" y="60"/>
                  </a:lnTo>
                  <a:lnTo>
                    <a:pt x="342" y="60"/>
                  </a:lnTo>
                  <a:lnTo>
                    <a:pt x="348" y="54"/>
                  </a:lnTo>
                  <a:lnTo>
                    <a:pt x="348" y="54"/>
                  </a:lnTo>
                  <a:lnTo>
                    <a:pt x="348" y="54"/>
                  </a:lnTo>
                  <a:lnTo>
                    <a:pt x="348" y="54"/>
                  </a:lnTo>
                  <a:lnTo>
                    <a:pt x="348" y="48"/>
                  </a:lnTo>
                  <a:lnTo>
                    <a:pt x="348" y="48"/>
                  </a:lnTo>
                  <a:lnTo>
                    <a:pt x="348" y="48"/>
                  </a:lnTo>
                  <a:lnTo>
                    <a:pt x="348" y="42"/>
                  </a:lnTo>
                  <a:lnTo>
                    <a:pt x="348" y="42"/>
                  </a:lnTo>
                  <a:lnTo>
                    <a:pt x="348" y="42"/>
                  </a:lnTo>
                  <a:lnTo>
                    <a:pt x="348" y="42"/>
                  </a:lnTo>
                  <a:lnTo>
                    <a:pt x="348" y="36"/>
                  </a:lnTo>
                  <a:lnTo>
                    <a:pt x="348" y="36"/>
                  </a:lnTo>
                  <a:lnTo>
                    <a:pt x="348" y="36"/>
                  </a:lnTo>
                  <a:lnTo>
                    <a:pt x="348" y="30"/>
                  </a:lnTo>
                  <a:lnTo>
                    <a:pt x="348" y="30"/>
                  </a:lnTo>
                  <a:lnTo>
                    <a:pt x="348" y="30"/>
                  </a:lnTo>
                  <a:lnTo>
                    <a:pt x="348" y="30"/>
                  </a:lnTo>
                  <a:lnTo>
                    <a:pt x="348" y="24"/>
                  </a:lnTo>
                  <a:lnTo>
                    <a:pt x="348" y="24"/>
                  </a:lnTo>
                  <a:lnTo>
                    <a:pt x="348" y="24"/>
                  </a:lnTo>
                  <a:lnTo>
                    <a:pt x="342" y="18"/>
                  </a:lnTo>
                  <a:lnTo>
                    <a:pt x="342" y="18"/>
                  </a:lnTo>
                  <a:lnTo>
                    <a:pt x="342" y="18"/>
                  </a:lnTo>
                  <a:lnTo>
                    <a:pt x="342" y="18"/>
                  </a:lnTo>
                  <a:lnTo>
                    <a:pt x="342" y="12"/>
                  </a:lnTo>
                  <a:lnTo>
                    <a:pt x="342" y="12"/>
                  </a:lnTo>
                  <a:lnTo>
                    <a:pt x="336" y="12"/>
                  </a:lnTo>
                  <a:lnTo>
                    <a:pt x="336" y="12"/>
                  </a:lnTo>
                  <a:lnTo>
                    <a:pt x="336" y="12"/>
                  </a:lnTo>
                  <a:lnTo>
                    <a:pt x="336" y="6"/>
                  </a:lnTo>
                  <a:lnTo>
                    <a:pt x="336" y="6"/>
                  </a:lnTo>
                  <a:lnTo>
                    <a:pt x="330" y="6"/>
                  </a:lnTo>
                  <a:lnTo>
                    <a:pt x="330" y="6"/>
                  </a:lnTo>
                  <a:lnTo>
                    <a:pt x="330" y="6"/>
                  </a:lnTo>
                  <a:lnTo>
                    <a:pt x="330" y="6"/>
                  </a:lnTo>
                  <a:lnTo>
                    <a:pt x="324" y="6"/>
                  </a:lnTo>
                  <a:lnTo>
                    <a:pt x="324" y="0"/>
                  </a:lnTo>
                  <a:lnTo>
                    <a:pt x="324" y="0"/>
                  </a:lnTo>
                  <a:lnTo>
                    <a:pt x="318" y="0"/>
                  </a:lnTo>
                  <a:lnTo>
                    <a:pt x="318" y="0"/>
                  </a:lnTo>
                  <a:lnTo>
                    <a:pt x="318" y="0"/>
                  </a:lnTo>
                  <a:lnTo>
                    <a:pt x="318" y="0"/>
                  </a:lnTo>
                  <a:lnTo>
                    <a:pt x="312" y="0"/>
                  </a:lnTo>
                  <a:lnTo>
                    <a:pt x="312" y="0"/>
                  </a:lnTo>
                  <a:lnTo>
                    <a:pt x="312" y="0"/>
                  </a:lnTo>
                  <a:lnTo>
                    <a:pt x="36" y="0"/>
                  </a:lnTo>
                  <a:lnTo>
                    <a:pt x="36" y="0"/>
                  </a:lnTo>
                  <a:lnTo>
                    <a:pt x="30" y="0"/>
                  </a:lnTo>
                  <a:lnTo>
                    <a:pt x="30" y="0"/>
                  </a:lnTo>
                  <a:lnTo>
                    <a:pt x="30" y="0"/>
                  </a:lnTo>
                  <a:lnTo>
                    <a:pt x="30" y="0"/>
                  </a:lnTo>
                  <a:lnTo>
                    <a:pt x="24" y="0"/>
                  </a:lnTo>
                  <a:lnTo>
                    <a:pt x="24" y="0"/>
                  </a:lnTo>
                  <a:lnTo>
                    <a:pt x="24" y="0"/>
                  </a:lnTo>
                  <a:lnTo>
                    <a:pt x="18" y="6"/>
                  </a:lnTo>
                  <a:lnTo>
                    <a:pt x="18" y="6"/>
                  </a:lnTo>
                  <a:lnTo>
                    <a:pt x="18" y="6"/>
                  </a:lnTo>
                  <a:lnTo>
                    <a:pt x="18" y="6"/>
                  </a:lnTo>
                  <a:lnTo>
                    <a:pt x="12" y="6"/>
                  </a:lnTo>
                  <a:lnTo>
                    <a:pt x="12" y="6"/>
                  </a:lnTo>
                  <a:lnTo>
                    <a:pt x="12" y="6"/>
                  </a:lnTo>
                  <a:lnTo>
                    <a:pt x="12" y="12"/>
                  </a:lnTo>
                  <a:lnTo>
                    <a:pt x="12" y="12"/>
                  </a:lnTo>
                  <a:lnTo>
                    <a:pt x="6" y="12"/>
                  </a:lnTo>
                  <a:lnTo>
                    <a:pt x="6" y="12"/>
                  </a:lnTo>
                  <a:lnTo>
                    <a:pt x="6" y="12"/>
                  </a:lnTo>
                  <a:lnTo>
                    <a:pt x="6" y="18"/>
                  </a:lnTo>
                  <a:lnTo>
                    <a:pt x="6" y="18"/>
                  </a:lnTo>
                  <a:lnTo>
                    <a:pt x="0" y="18"/>
                  </a:lnTo>
                  <a:lnTo>
                    <a:pt x="0" y="18"/>
                  </a:lnTo>
                  <a:lnTo>
                    <a:pt x="0" y="24"/>
                  </a:lnTo>
                  <a:lnTo>
                    <a:pt x="0" y="24"/>
                  </a:lnTo>
                  <a:lnTo>
                    <a:pt x="0" y="24"/>
                  </a:lnTo>
                  <a:lnTo>
                    <a:pt x="0" y="30"/>
                  </a:lnTo>
                  <a:lnTo>
                    <a:pt x="0" y="30"/>
                  </a:lnTo>
                  <a:lnTo>
                    <a:pt x="0" y="30"/>
                  </a:lnTo>
                  <a:lnTo>
                    <a:pt x="0" y="30"/>
                  </a:lnTo>
                  <a:lnTo>
                    <a:pt x="0" y="36"/>
                  </a:lnTo>
                  <a:lnTo>
                    <a:pt x="0" y="36"/>
                  </a:lnTo>
                  <a:lnTo>
                    <a:pt x="0" y="36"/>
                  </a:lnTo>
                  <a:lnTo>
                    <a:pt x="0" y="42"/>
                  </a:lnTo>
                  <a:lnTo>
                    <a:pt x="0" y="42"/>
                  </a:lnTo>
                  <a:lnTo>
                    <a:pt x="0" y="42"/>
                  </a:lnTo>
                  <a:lnTo>
                    <a:pt x="0" y="42"/>
                  </a:lnTo>
                  <a:lnTo>
                    <a:pt x="0" y="48"/>
                  </a:lnTo>
                  <a:lnTo>
                    <a:pt x="0" y="48"/>
                  </a:lnTo>
                  <a:lnTo>
                    <a:pt x="0" y="48"/>
                  </a:lnTo>
                  <a:lnTo>
                    <a:pt x="0" y="54"/>
                  </a:lnTo>
                  <a:lnTo>
                    <a:pt x="0" y="54"/>
                  </a:lnTo>
                  <a:lnTo>
                    <a:pt x="0" y="54"/>
                  </a:lnTo>
                  <a:lnTo>
                    <a:pt x="0" y="54"/>
                  </a:lnTo>
                  <a:lnTo>
                    <a:pt x="0" y="60"/>
                  </a:lnTo>
                  <a:lnTo>
                    <a:pt x="0" y="60"/>
                  </a:lnTo>
                  <a:lnTo>
                    <a:pt x="6" y="60"/>
                  </a:lnTo>
                  <a:lnTo>
                    <a:pt x="6" y="60"/>
                  </a:lnTo>
                  <a:lnTo>
                    <a:pt x="6" y="66"/>
                  </a:lnTo>
                  <a:lnTo>
                    <a:pt x="6" y="66"/>
                  </a:lnTo>
                  <a:lnTo>
                    <a:pt x="6" y="66"/>
                  </a:lnTo>
                  <a:lnTo>
                    <a:pt x="12" y="66"/>
                  </a:lnTo>
                  <a:lnTo>
                    <a:pt x="12" y="66"/>
                  </a:lnTo>
                  <a:lnTo>
                    <a:pt x="12" y="72"/>
                  </a:lnTo>
                  <a:lnTo>
                    <a:pt x="12" y="72"/>
                  </a:lnTo>
                  <a:lnTo>
                    <a:pt x="12" y="72"/>
                  </a:lnTo>
                  <a:lnTo>
                    <a:pt x="18" y="72"/>
                  </a:lnTo>
                  <a:lnTo>
                    <a:pt x="18" y="72"/>
                  </a:lnTo>
                  <a:lnTo>
                    <a:pt x="18" y="72"/>
                  </a:lnTo>
                  <a:lnTo>
                    <a:pt x="18" y="72"/>
                  </a:lnTo>
                  <a:lnTo>
                    <a:pt x="24" y="78"/>
                  </a:lnTo>
                  <a:lnTo>
                    <a:pt x="24" y="78"/>
                  </a:lnTo>
                  <a:lnTo>
                    <a:pt x="24" y="78"/>
                  </a:lnTo>
                  <a:lnTo>
                    <a:pt x="30" y="78"/>
                  </a:lnTo>
                  <a:lnTo>
                    <a:pt x="30" y="78"/>
                  </a:lnTo>
                  <a:lnTo>
                    <a:pt x="30" y="78"/>
                  </a:lnTo>
                  <a:lnTo>
                    <a:pt x="30" y="78"/>
                  </a:lnTo>
                  <a:lnTo>
                    <a:pt x="36" y="78"/>
                  </a:lnTo>
                  <a:lnTo>
                    <a:pt x="36" y="78"/>
                  </a:lnTo>
                  <a:lnTo>
                    <a:pt x="174" y="78"/>
                  </a:lnTo>
                  <a:lnTo>
                    <a:pt x="174" y="96"/>
                  </a:lnTo>
                  <a:lnTo>
                    <a:pt x="180" y="96"/>
                  </a:lnTo>
                  <a:lnTo>
                    <a:pt x="180" y="78"/>
                  </a:lnTo>
                  <a:close/>
                </a:path>
              </a:pathLst>
            </a:custGeom>
            <a:noFill/>
            <a:ln w="9525">
              <a:noFill/>
              <a:round/>
              <a:headEnd/>
              <a:tailEnd/>
            </a:ln>
            <a:effectLst/>
          </p:spPr>
          <p:txBody>
            <a:bodyPr vert="horz" wrap="square" lIns="91440" tIns="45720" rIns="91440" bIns="45720" numCol="1" anchor="t" anchorCtr="0" compatLnSpc="1">
              <a:prstTxWarp prst="textNoShape">
                <a:avLst/>
              </a:prstTxWarp>
            </a:bodyPr>
            <a:lstStyle/>
            <a:p>
              <a:endParaRPr lang="pt-BR"/>
            </a:p>
          </p:txBody>
        </p:sp>
        <p:sp>
          <p:nvSpPr>
            <p:cNvPr id="49194" name="Freeform 42">
              <a:hlinkHover r:id="rId45"/>
            </p:cNvPr>
            <p:cNvSpPr>
              <a:spLocks/>
            </p:cNvSpPr>
            <p:nvPr/>
          </p:nvSpPr>
          <p:spPr bwMode="auto">
            <a:xfrm>
              <a:off x="1782" y="2928"/>
              <a:ext cx="330" cy="108"/>
            </a:xfrm>
            <a:custGeom>
              <a:avLst/>
              <a:gdLst/>
              <a:ahLst/>
              <a:cxnLst>
                <a:cxn ang="0">
                  <a:pos x="294" y="78"/>
                </a:cxn>
                <a:cxn ang="0">
                  <a:pos x="300" y="78"/>
                </a:cxn>
                <a:cxn ang="0">
                  <a:pos x="306" y="78"/>
                </a:cxn>
                <a:cxn ang="0">
                  <a:pos x="312" y="78"/>
                </a:cxn>
                <a:cxn ang="0">
                  <a:pos x="312" y="72"/>
                </a:cxn>
                <a:cxn ang="0">
                  <a:pos x="318" y="72"/>
                </a:cxn>
                <a:cxn ang="0">
                  <a:pos x="324" y="66"/>
                </a:cxn>
                <a:cxn ang="0">
                  <a:pos x="324" y="60"/>
                </a:cxn>
                <a:cxn ang="0">
                  <a:pos x="330" y="60"/>
                </a:cxn>
                <a:cxn ang="0">
                  <a:pos x="330" y="54"/>
                </a:cxn>
                <a:cxn ang="0">
                  <a:pos x="330" y="48"/>
                </a:cxn>
                <a:cxn ang="0">
                  <a:pos x="330" y="42"/>
                </a:cxn>
                <a:cxn ang="0">
                  <a:pos x="330" y="36"/>
                </a:cxn>
                <a:cxn ang="0">
                  <a:pos x="330" y="30"/>
                </a:cxn>
                <a:cxn ang="0">
                  <a:pos x="330" y="24"/>
                </a:cxn>
                <a:cxn ang="0">
                  <a:pos x="330" y="24"/>
                </a:cxn>
                <a:cxn ang="0">
                  <a:pos x="324" y="18"/>
                </a:cxn>
                <a:cxn ang="0">
                  <a:pos x="324" y="12"/>
                </a:cxn>
                <a:cxn ang="0">
                  <a:pos x="318" y="12"/>
                </a:cxn>
                <a:cxn ang="0">
                  <a:pos x="312" y="6"/>
                </a:cxn>
                <a:cxn ang="0">
                  <a:pos x="306" y="6"/>
                </a:cxn>
                <a:cxn ang="0">
                  <a:pos x="306" y="0"/>
                </a:cxn>
                <a:cxn ang="0">
                  <a:pos x="300" y="0"/>
                </a:cxn>
                <a:cxn ang="0">
                  <a:pos x="294" y="0"/>
                </a:cxn>
                <a:cxn ang="0">
                  <a:pos x="30" y="0"/>
                </a:cxn>
                <a:cxn ang="0">
                  <a:pos x="30" y="0"/>
                </a:cxn>
                <a:cxn ang="0">
                  <a:pos x="24" y="6"/>
                </a:cxn>
                <a:cxn ang="0">
                  <a:pos x="18" y="6"/>
                </a:cxn>
                <a:cxn ang="0">
                  <a:pos x="12" y="6"/>
                </a:cxn>
                <a:cxn ang="0">
                  <a:pos x="12" y="12"/>
                </a:cxn>
                <a:cxn ang="0">
                  <a:pos x="6" y="18"/>
                </a:cxn>
                <a:cxn ang="0">
                  <a:pos x="0" y="18"/>
                </a:cxn>
                <a:cxn ang="0">
                  <a:pos x="0" y="24"/>
                </a:cxn>
                <a:cxn ang="0">
                  <a:pos x="0" y="30"/>
                </a:cxn>
                <a:cxn ang="0">
                  <a:pos x="0" y="36"/>
                </a:cxn>
                <a:cxn ang="0">
                  <a:pos x="0" y="42"/>
                </a:cxn>
                <a:cxn ang="0">
                  <a:pos x="0" y="48"/>
                </a:cxn>
                <a:cxn ang="0">
                  <a:pos x="0" y="48"/>
                </a:cxn>
                <a:cxn ang="0">
                  <a:pos x="0" y="54"/>
                </a:cxn>
                <a:cxn ang="0">
                  <a:pos x="0" y="60"/>
                </a:cxn>
                <a:cxn ang="0">
                  <a:pos x="6" y="66"/>
                </a:cxn>
                <a:cxn ang="0">
                  <a:pos x="12" y="66"/>
                </a:cxn>
                <a:cxn ang="0">
                  <a:pos x="12" y="72"/>
                </a:cxn>
                <a:cxn ang="0">
                  <a:pos x="18" y="72"/>
                </a:cxn>
                <a:cxn ang="0">
                  <a:pos x="24" y="78"/>
                </a:cxn>
                <a:cxn ang="0">
                  <a:pos x="30" y="78"/>
                </a:cxn>
                <a:cxn ang="0">
                  <a:pos x="30" y="78"/>
                </a:cxn>
                <a:cxn ang="0">
                  <a:pos x="162" y="78"/>
                </a:cxn>
                <a:cxn ang="0">
                  <a:pos x="174" y="78"/>
                </a:cxn>
              </a:cxnLst>
              <a:rect l="0" t="0" r="r" b="b"/>
              <a:pathLst>
                <a:path w="330" h="108">
                  <a:moveTo>
                    <a:pt x="174" y="78"/>
                  </a:moveTo>
                  <a:lnTo>
                    <a:pt x="294" y="78"/>
                  </a:lnTo>
                  <a:lnTo>
                    <a:pt x="294" y="78"/>
                  </a:lnTo>
                  <a:lnTo>
                    <a:pt x="294" y="78"/>
                  </a:lnTo>
                  <a:lnTo>
                    <a:pt x="300" y="78"/>
                  </a:lnTo>
                  <a:lnTo>
                    <a:pt x="300" y="78"/>
                  </a:lnTo>
                  <a:lnTo>
                    <a:pt x="300" y="78"/>
                  </a:lnTo>
                  <a:lnTo>
                    <a:pt x="306" y="78"/>
                  </a:lnTo>
                  <a:lnTo>
                    <a:pt x="306" y="78"/>
                  </a:lnTo>
                  <a:lnTo>
                    <a:pt x="306" y="78"/>
                  </a:lnTo>
                  <a:lnTo>
                    <a:pt x="306" y="78"/>
                  </a:lnTo>
                  <a:lnTo>
                    <a:pt x="312" y="78"/>
                  </a:lnTo>
                  <a:lnTo>
                    <a:pt x="312" y="72"/>
                  </a:lnTo>
                  <a:lnTo>
                    <a:pt x="312" y="72"/>
                  </a:lnTo>
                  <a:lnTo>
                    <a:pt x="312" y="72"/>
                  </a:lnTo>
                  <a:lnTo>
                    <a:pt x="318" y="72"/>
                  </a:lnTo>
                  <a:lnTo>
                    <a:pt x="318" y="72"/>
                  </a:lnTo>
                  <a:lnTo>
                    <a:pt x="318" y="72"/>
                  </a:lnTo>
                  <a:lnTo>
                    <a:pt x="318" y="66"/>
                  </a:lnTo>
                  <a:lnTo>
                    <a:pt x="324" y="66"/>
                  </a:lnTo>
                  <a:lnTo>
                    <a:pt x="324" y="66"/>
                  </a:lnTo>
                  <a:lnTo>
                    <a:pt x="324" y="66"/>
                  </a:lnTo>
                  <a:lnTo>
                    <a:pt x="324" y="66"/>
                  </a:lnTo>
                  <a:lnTo>
                    <a:pt x="324" y="60"/>
                  </a:lnTo>
                  <a:lnTo>
                    <a:pt x="324" y="60"/>
                  </a:lnTo>
                  <a:lnTo>
                    <a:pt x="330" y="60"/>
                  </a:lnTo>
                  <a:lnTo>
                    <a:pt x="330" y="60"/>
                  </a:lnTo>
                  <a:lnTo>
                    <a:pt x="330" y="54"/>
                  </a:lnTo>
                  <a:lnTo>
                    <a:pt x="330" y="54"/>
                  </a:lnTo>
                  <a:lnTo>
                    <a:pt x="330" y="54"/>
                  </a:lnTo>
                  <a:lnTo>
                    <a:pt x="330" y="48"/>
                  </a:lnTo>
                  <a:lnTo>
                    <a:pt x="330" y="48"/>
                  </a:lnTo>
                  <a:lnTo>
                    <a:pt x="330" y="48"/>
                  </a:lnTo>
                  <a:lnTo>
                    <a:pt x="330" y="48"/>
                  </a:lnTo>
                  <a:lnTo>
                    <a:pt x="330" y="42"/>
                  </a:lnTo>
                  <a:lnTo>
                    <a:pt x="330" y="42"/>
                  </a:lnTo>
                  <a:lnTo>
                    <a:pt x="330" y="42"/>
                  </a:lnTo>
                  <a:lnTo>
                    <a:pt x="330" y="36"/>
                  </a:lnTo>
                  <a:lnTo>
                    <a:pt x="330" y="36"/>
                  </a:lnTo>
                  <a:lnTo>
                    <a:pt x="330" y="36"/>
                  </a:lnTo>
                  <a:lnTo>
                    <a:pt x="330" y="36"/>
                  </a:lnTo>
                  <a:lnTo>
                    <a:pt x="330" y="30"/>
                  </a:lnTo>
                  <a:lnTo>
                    <a:pt x="330" y="30"/>
                  </a:lnTo>
                  <a:lnTo>
                    <a:pt x="330" y="30"/>
                  </a:lnTo>
                  <a:lnTo>
                    <a:pt x="330" y="24"/>
                  </a:lnTo>
                  <a:lnTo>
                    <a:pt x="330" y="24"/>
                  </a:lnTo>
                  <a:lnTo>
                    <a:pt x="330" y="24"/>
                  </a:lnTo>
                  <a:lnTo>
                    <a:pt x="330" y="24"/>
                  </a:lnTo>
                  <a:lnTo>
                    <a:pt x="324" y="18"/>
                  </a:lnTo>
                  <a:lnTo>
                    <a:pt x="324" y="18"/>
                  </a:lnTo>
                  <a:lnTo>
                    <a:pt x="324" y="18"/>
                  </a:lnTo>
                  <a:lnTo>
                    <a:pt x="324" y="18"/>
                  </a:lnTo>
                  <a:lnTo>
                    <a:pt x="324" y="12"/>
                  </a:lnTo>
                  <a:lnTo>
                    <a:pt x="324" y="12"/>
                  </a:lnTo>
                  <a:lnTo>
                    <a:pt x="318" y="12"/>
                  </a:lnTo>
                  <a:lnTo>
                    <a:pt x="318" y="12"/>
                  </a:lnTo>
                  <a:lnTo>
                    <a:pt x="318" y="12"/>
                  </a:lnTo>
                  <a:lnTo>
                    <a:pt x="318" y="6"/>
                  </a:lnTo>
                  <a:lnTo>
                    <a:pt x="312" y="6"/>
                  </a:lnTo>
                  <a:lnTo>
                    <a:pt x="312" y="6"/>
                  </a:lnTo>
                  <a:lnTo>
                    <a:pt x="312" y="6"/>
                  </a:lnTo>
                  <a:lnTo>
                    <a:pt x="312" y="6"/>
                  </a:lnTo>
                  <a:lnTo>
                    <a:pt x="306" y="6"/>
                  </a:lnTo>
                  <a:lnTo>
                    <a:pt x="306" y="6"/>
                  </a:lnTo>
                  <a:lnTo>
                    <a:pt x="306" y="6"/>
                  </a:lnTo>
                  <a:lnTo>
                    <a:pt x="306" y="0"/>
                  </a:lnTo>
                  <a:lnTo>
                    <a:pt x="300" y="0"/>
                  </a:lnTo>
                  <a:lnTo>
                    <a:pt x="300" y="0"/>
                  </a:lnTo>
                  <a:lnTo>
                    <a:pt x="300" y="0"/>
                  </a:lnTo>
                  <a:lnTo>
                    <a:pt x="294" y="0"/>
                  </a:lnTo>
                  <a:lnTo>
                    <a:pt x="294" y="0"/>
                  </a:lnTo>
                  <a:lnTo>
                    <a:pt x="294" y="0"/>
                  </a:lnTo>
                  <a:lnTo>
                    <a:pt x="36" y="0"/>
                  </a:lnTo>
                  <a:lnTo>
                    <a:pt x="36" y="0"/>
                  </a:lnTo>
                  <a:lnTo>
                    <a:pt x="30" y="0"/>
                  </a:lnTo>
                  <a:lnTo>
                    <a:pt x="30" y="0"/>
                  </a:lnTo>
                  <a:lnTo>
                    <a:pt x="30" y="0"/>
                  </a:lnTo>
                  <a:lnTo>
                    <a:pt x="30" y="0"/>
                  </a:lnTo>
                  <a:lnTo>
                    <a:pt x="24" y="0"/>
                  </a:lnTo>
                  <a:lnTo>
                    <a:pt x="24" y="6"/>
                  </a:lnTo>
                  <a:lnTo>
                    <a:pt x="24" y="6"/>
                  </a:lnTo>
                  <a:lnTo>
                    <a:pt x="18" y="6"/>
                  </a:lnTo>
                  <a:lnTo>
                    <a:pt x="18" y="6"/>
                  </a:lnTo>
                  <a:lnTo>
                    <a:pt x="18" y="6"/>
                  </a:lnTo>
                  <a:lnTo>
                    <a:pt x="18" y="6"/>
                  </a:lnTo>
                  <a:lnTo>
                    <a:pt x="12" y="6"/>
                  </a:lnTo>
                  <a:lnTo>
                    <a:pt x="12" y="6"/>
                  </a:lnTo>
                  <a:lnTo>
                    <a:pt x="12" y="12"/>
                  </a:lnTo>
                  <a:lnTo>
                    <a:pt x="12" y="12"/>
                  </a:lnTo>
                  <a:lnTo>
                    <a:pt x="12" y="12"/>
                  </a:lnTo>
                  <a:lnTo>
                    <a:pt x="6" y="12"/>
                  </a:lnTo>
                  <a:lnTo>
                    <a:pt x="6" y="12"/>
                  </a:lnTo>
                  <a:lnTo>
                    <a:pt x="6" y="18"/>
                  </a:lnTo>
                  <a:lnTo>
                    <a:pt x="6" y="18"/>
                  </a:lnTo>
                  <a:lnTo>
                    <a:pt x="6" y="18"/>
                  </a:lnTo>
                  <a:lnTo>
                    <a:pt x="0" y="18"/>
                  </a:lnTo>
                  <a:lnTo>
                    <a:pt x="0" y="24"/>
                  </a:lnTo>
                  <a:lnTo>
                    <a:pt x="0" y="24"/>
                  </a:lnTo>
                  <a:lnTo>
                    <a:pt x="0" y="24"/>
                  </a:lnTo>
                  <a:lnTo>
                    <a:pt x="0" y="24"/>
                  </a:lnTo>
                  <a:lnTo>
                    <a:pt x="0" y="30"/>
                  </a:lnTo>
                  <a:lnTo>
                    <a:pt x="0" y="30"/>
                  </a:lnTo>
                  <a:lnTo>
                    <a:pt x="0" y="30"/>
                  </a:lnTo>
                  <a:lnTo>
                    <a:pt x="0" y="36"/>
                  </a:lnTo>
                  <a:lnTo>
                    <a:pt x="0" y="36"/>
                  </a:lnTo>
                  <a:lnTo>
                    <a:pt x="0" y="36"/>
                  </a:lnTo>
                  <a:lnTo>
                    <a:pt x="0" y="36"/>
                  </a:lnTo>
                  <a:lnTo>
                    <a:pt x="0" y="42"/>
                  </a:lnTo>
                  <a:lnTo>
                    <a:pt x="0" y="42"/>
                  </a:lnTo>
                  <a:lnTo>
                    <a:pt x="0" y="42"/>
                  </a:lnTo>
                  <a:lnTo>
                    <a:pt x="0" y="48"/>
                  </a:lnTo>
                  <a:lnTo>
                    <a:pt x="0" y="48"/>
                  </a:lnTo>
                  <a:lnTo>
                    <a:pt x="0" y="48"/>
                  </a:lnTo>
                  <a:lnTo>
                    <a:pt x="0" y="48"/>
                  </a:lnTo>
                  <a:lnTo>
                    <a:pt x="0" y="54"/>
                  </a:lnTo>
                  <a:lnTo>
                    <a:pt x="0" y="54"/>
                  </a:lnTo>
                  <a:lnTo>
                    <a:pt x="0" y="54"/>
                  </a:lnTo>
                  <a:lnTo>
                    <a:pt x="0" y="60"/>
                  </a:lnTo>
                  <a:lnTo>
                    <a:pt x="0" y="60"/>
                  </a:lnTo>
                  <a:lnTo>
                    <a:pt x="0" y="60"/>
                  </a:lnTo>
                  <a:lnTo>
                    <a:pt x="6" y="60"/>
                  </a:lnTo>
                  <a:lnTo>
                    <a:pt x="6" y="66"/>
                  </a:lnTo>
                  <a:lnTo>
                    <a:pt x="6" y="66"/>
                  </a:lnTo>
                  <a:lnTo>
                    <a:pt x="6" y="66"/>
                  </a:lnTo>
                  <a:lnTo>
                    <a:pt x="6" y="66"/>
                  </a:lnTo>
                  <a:lnTo>
                    <a:pt x="12" y="66"/>
                  </a:lnTo>
                  <a:lnTo>
                    <a:pt x="12" y="72"/>
                  </a:lnTo>
                  <a:lnTo>
                    <a:pt x="12" y="72"/>
                  </a:lnTo>
                  <a:lnTo>
                    <a:pt x="12" y="72"/>
                  </a:lnTo>
                  <a:lnTo>
                    <a:pt x="12" y="72"/>
                  </a:lnTo>
                  <a:lnTo>
                    <a:pt x="18" y="72"/>
                  </a:lnTo>
                  <a:lnTo>
                    <a:pt x="18" y="72"/>
                  </a:lnTo>
                  <a:lnTo>
                    <a:pt x="18" y="78"/>
                  </a:lnTo>
                  <a:lnTo>
                    <a:pt x="18" y="78"/>
                  </a:lnTo>
                  <a:lnTo>
                    <a:pt x="24" y="78"/>
                  </a:lnTo>
                  <a:lnTo>
                    <a:pt x="24" y="78"/>
                  </a:lnTo>
                  <a:lnTo>
                    <a:pt x="24" y="78"/>
                  </a:lnTo>
                  <a:lnTo>
                    <a:pt x="30" y="78"/>
                  </a:lnTo>
                  <a:lnTo>
                    <a:pt x="30" y="78"/>
                  </a:lnTo>
                  <a:lnTo>
                    <a:pt x="30" y="78"/>
                  </a:lnTo>
                  <a:lnTo>
                    <a:pt x="30" y="78"/>
                  </a:lnTo>
                  <a:lnTo>
                    <a:pt x="36" y="78"/>
                  </a:lnTo>
                  <a:lnTo>
                    <a:pt x="36" y="78"/>
                  </a:lnTo>
                  <a:lnTo>
                    <a:pt x="162" y="78"/>
                  </a:lnTo>
                  <a:lnTo>
                    <a:pt x="162" y="108"/>
                  </a:lnTo>
                  <a:lnTo>
                    <a:pt x="174" y="108"/>
                  </a:lnTo>
                  <a:lnTo>
                    <a:pt x="174" y="78"/>
                  </a:lnTo>
                  <a:close/>
                </a:path>
              </a:pathLst>
            </a:custGeom>
            <a:noFill/>
            <a:ln w="9525">
              <a:noFill/>
              <a:round/>
              <a:headEnd/>
              <a:tailEnd/>
            </a:ln>
            <a:effectLst/>
          </p:spPr>
          <p:txBody>
            <a:bodyPr vert="horz" wrap="square" lIns="91440" tIns="45720" rIns="91440" bIns="45720" numCol="1" anchor="t" anchorCtr="0" compatLnSpc="1">
              <a:prstTxWarp prst="textNoShape">
                <a:avLst/>
              </a:prstTxWarp>
            </a:bodyPr>
            <a:lstStyle/>
            <a:p>
              <a:endParaRPr lang="pt-BR"/>
            </a:p>
          </p:txBody>
        </p:sp>
        <p:sp>
          <p:nvSpPr>
            <p:cNvPr id="49193" name="Freeform 41">
              <a:hlinkHover r:id="rId46"/>
            </p:cNvPr>
            <p:cNvSpPr>
              <a:spLocks/>
            </p:cNvSpPr>
            <p:nvPr/>
          </p:nvSpPr>
          <p:spPr bwMode="auto">
            <a:xfrm>
              <a:off x="1734" y="1932"/>
              <a:ext cx="330" cy="108"/>
            </a:xfrm>
            <a:custGeom>
              <a:avLst/>
              <a:gdLst/>
              <a:ahLst/>
              <a:cxnLst>
                <a:cxn ang="0">
                  <a:pos x="294" y="78"/>
                </a:cxn>
                <a:cxn ang="0">
                  <a:pos x="300" y="78"/>
                </a:cxn>
                <a:cxn ang="0">
                  <a:pos x="306" y="78"/>
                </a:cxn>
                <a:cxn ang="0">
                  <a:pos x="312" y="72"/>
                </a:cxn>
                <a:cxn ang="0">
                  <a:pos x="312" y="72"/>
                </a:cxn>
                <a:cxn ang="0">
                  <a:pos x="318" y="66"/>
                </a:cxn>
                <a:cxn ang="0">
                  <a:pos x="324" y="66"/>
                </a:cxn>
                <a:cxn ang="0">
                  <a:pos x="324" y="60"/>
                </a:cxn>
                <a:cxn ang="0">
                  <a:pos x="330" y="54"/>
                </a:cxn>
                <a:cxn ang="0">
                  <a:pos x="330" y="48"/>
                </a:cxn>
                <a:cxn ang="0">
                  <a:pos x="330" y="48"/>
                </a:cxn>
                <a:cxn ang="0">
                  <a:pos x="330" y="42"/>
                </a:cxn>
                <a:cxn ang="0">
                  <a:pos x="330" y="36"/>
                </a:cxn>
                <a:cxn ang="0">
                  <a:pos x="330" y="30"/>
                </a:cxn>
                <a:cxn ang="0">
                  <a:pos x="330" y="24"/>
                </a:cxn>
                <a:cxn ang="0">
                  <a:pos x="330" y="18"/>
                </a:cxn>
                <a:cxn ang="0">
                  <a:pos x="324" y="18"/>
                </a:cxn>
                <a:cxn ang="0">
                  <a:pos x="324" y="12"/>
                </a:cxn>
                <a:cxn ang="0">
                  <a:pos x="318" y="6"/>
                </a:cxn>
                <a:cxn ang="0">
                  <a:pos x="312" y="6"/>
                </a:cxn>
                <a:cxn ang="0">
                  <a:pos x="306" y="6"/>
                </a:cxn>
                <a:cxn ang="0">
                  <a:pos x="306" y="0"/>
                </a:cxn>
                <a:cxn ang="0">
                  <a:pos x="300" y="0"/>
                </a:cxn>
                <a:cxn ang="0">
                  <a:pos x="294" y="0"/>
                </a:cxn>
                <a:cxn ang="0">
                  <a:pos x="30" y="0"/>
                </a:cxn>
                <a:cxn ang="0">
                  <a:pos x="30" y="0"/>
                </a:cxn>
                <a:cxn ang="0">
                  <a:pos x="24" y="0"/>
                </a:cxn>
                <a:cxn ang="0">
                  <a:pos x="18" y="6"/>
                </a:cxn>
                <a:cxn ang="0">
                  <a:pos x="12" y="6"/>
                </a:cxn>
                <a:cxn ang="0">
                  <a:pos x="6" y="12"/>
                </a:cxn>
                <a:cxn ang="0">
                  <a:pos x="6" y="12"/>
                </a:cxn>
                <a:cxn ang="0">
                  <a:pos x="0" y="18"/>
                </a:cxn>
                <a:cxn ang="0">
                  <a:pos x="0" y="24"/>
                </a:cxn>
                <a:cxn ang="0">
                  <a:pos x="0" y="30"/>
                </a:cxn>
                <a:cxn ang="0">
                  <a:pos x="0" y="36"/>
                </a:cxn>
                <a:cxn ang="0">
                  <a:pos x="0" y="36"/>
                </a:cxn>
                <a:cxn ang="0">
                  <a:pos x="0" y="42"/>
                </a:cxn>
                <a:cxn ang="0">
                  <a:pos x="0" y="48"/>
                </a:cxn>
                <a:cxn ang="0">
                  <a:pos x="0" y="54"/>
                </a:cxn>
                <a:cxn ang="0">
                  <a:pos x="0" y="60"/>
                </a:cxn>
                <a:cxn ang="0">
                  <a:pos x="6" y="60"/>
                </a:cxn>
                <a:cxn ang="0">
                  <a:pos x="6" y="66"/>
                </a:cxn>
                <a:cxn ang="0">
                  <a:pos x="12" y="72"/>
                </a:cxn>
                <a:cxn ang="0">
                  <a:pos x="18" y="72"/>
                </a:cxn>
                <a:cxn ang="0">
                  <a:pos x="24" y="78"/>
                </a:cxn>
                <a:cxn ang="0">
                  <a:pos x="30" y="78"/>
                </a:cxn>
                <a:cxn ang="0">
                  <a:pos x="30" y="78"/>
                </a:cxn>
                <a:cxn ang="0">
                  <a:pos x="162" y="78"/>
                </a:cxn>
                <a:cxn ang="0">
                  <a:pos x="174" y="78"/>
                </a:cxn>
              </a:cxnLst>
              <a:rect l="0" t="0" r="r" b="b"/>
              <a:pathLst>
                <a:path w="330" h="108">
                  <a:moveTo>
                    <a:pt x="174" y="78"/>
                  </a:moveTo>
                  <a:lnTo>
                    <a:pt x="294" y="78"/>
                  </a:lnTo>
                  <a:lnTo>
                    <a:pt x="294" y="78"/>
                  </a:lnTo>
                  <a:lnTo>
                    <a:pt x="294" y="78"/>
                  </a:lnTo>
                  <a:lnTo>
                    <a:pt x="300" y="78"/>
                  </a:lnTo>
                  <a:lnTo>
                    <a:pt x="300" y="78"/>
                  </a:lnTo>
                  <a:lnTo>
                    <a:pt x="300" y="78"/>
                  </a:lnTo>
                  <a:lnTo>
                    <a:pt x="306" y="78"/>
                  </a:lnTo>
                  <a:lnTo>
                    <a:pt x="306" y="78"/>
                  </a:lnTo>
                  <a:lnTo>
                    <a:pt x="306" y="78"/>
                  </a:lnTo>
                  <a:lnTo>
                    <a:pt x="306" y="72"/>
                  </a:lnTo>
                  <a:lnTo>
                    <a:pt x="312" y="72"/>
                  </a:lnTo>
                  <a:lnTo>
                    <a:pt x="312" y="72"/>
                  </a:lnTo>
                  <a:lnTo>
                    <a:pt x="312" y="72"/>
                  </a:lnTo>
                  <a:lnTo>
                    <a:pt x="312" y="72"/>
                  </a:lnTo>
                  <a:lnTo>
                    <a:pt x="318" y="72"/>
                  </a:lnTo>
                  <a:lnTo>
                    <a:pt x="318" y="72"/>
                  </a:lnTo>
                  <a:lnTo>
                    <a:pt x="318" y="66"/>
                  </a:lnTo>
                  <a:lnTo>
                    <a:pt x="318" y="66"/>
                  </a:lnTo>
                  <a:lnTo>
                    <a:pt x="324" y="66"/>
                  </a:lnTo>
                  <a:lnTo>
                    <a:pt x="324" y="66"/>
                  </a:lnTo>
                  <a:lnTo>
                    <a:pt x="324" y="60"/>
                  </a:lnTo>
                  <a:lnTo>
                    <a:pt x="324" y="60"/>
                  </a:lnTo>
                  <a:lnTo>
                    <a:pt x="324" y="60"/>
                  </a:lnTo>
                  <a:lnTo>
                    <a:pt x="324" y="60"/>
                  </a:lnTo>
                  <a:lnTo>
                    <a:pt x="330" y="60"/>
                  </a:lnTo>
                  <a:lnTo>
                    <a:pt x="330" y="54"/>
                  </a:lnTo>
                  <a:lnTo>
                    <a:pt x="330" y="54"/>
                  </a:lnTo>
                  <a:lnTo>
                    <a:pt x="330" y="54"/>
                  </a:lnTo>
                  <a:lnTo>
                    <a:pt x="330" y="48"/>
                  </a:lnTo>
                  <a:lnTo>
                    <a:pt x="330" y="48"/>
                  </a:lnTo>
                  <a:lnTo>
                    <a:pt x="330" y="48"/>
                  </a:lnTo>
                  <a:lnTo>
                    <a:pt x="330" y="48"/>
                  </a:lnTo>
                  <a:lnTo>
                    <a:pt x="330" y="42"/>
                  </a:lnTo>
                  <a:lnTo>
                    <a:pt x="330" y="42"/>
                  </a:lnTo>
                  <a:lnTo>
                    <a:pt x="330" y="42"/>
                  </a:lnTo>
                  <a:lnTo>
                    <a:pt x="330" y="36"/>
                  </a:lnTo>
                  <a:lnTo>
                    <a:pt x="330" y="36"/>
                  </a:lnTo>
                  <a:lnTo>
                    <a:pt x="330" y="36"/>
                  </a:lnTo>
                  <a:lnTo>
                    <a:pt x="330" y="36"/>
                  </a:lnTo>
                  <a:lnTo>
                    <a:pt x="330" y="30"/>
                  </a:lnTo>
                  <a:lnTo>
                    <a:pt x="330" y="30"/>
                  </a:lnTo>
                  <a:lnTo>
                    <a:pt x="330" y="30"/>
                  </a:lnTo>
                  <a:lnTo>
                    <a:pt x="330" y="24"/>
                  </a:lnTo>
                  <a:lnTo>
                    <a:pt x="330" y="24"/>
                  </a:lnTo>
                  <a:lnTo>
                    <a:pt x="330" y="24"/>
                  </a:lnTo>
                  <a:lnTo>
                    <a:pt x="330" y="24"/>
                  </a:lnTo>
                  <a:lnTo>
                    <a:pt x="330" y="18"/>
                  </a:lnTo>
                  <a:lnTo>
                    <a:pt x="324" y="18"/>
                  </a:lnTo>
                  <a:lnTo>
                    <a:pt x="324" y="18"/>
                  </a:lnTo>
                  <a:lnTo>
                    <a:pt x="324" y="18"/>
                  </a:lnTo>
                  <a:lnTo>
                    <a:pt x="324" y="12"/>
                  </a:lnTo>
                  <a:lnTo>
                    <a:pt x="324" y="12"/>
                  </a:lnTo>
                  <a:lnTo>
                    <a:pt x="324" y="12"/>
                  </a:lnTo>
                  <a:lnTo>
                    <a:pt x="318" y="12"/>
                  </a:lnTo>
                  <a:lnTo>
                    <a:pt x="318" y="12"/>
                  </a:lnTo>
                  <a:lnTo>
                    <a:pt x="318" y="6"/>
                  </a:lnTo>
                  <a:lnTo>
                    <a:pt x="318" y="6"/>
                  </a:lnTo>
                  <a:lnTo>
                    <a:pt x="312" y="6"/>
                  </a:lnTo>
                  <a:lnTo>
                    <a:pt x="312" y="6"/>
                  </a:lnTo>
                  <a:lnTo>
                    <a:pt x="312" y="6"/>
                  </a:lnTo>
                  <a:lnTo>
                    <a:pt x="312" y="6"/>
                  </a:lnTo>
                  <a:lnTo>
                    <a:pt x="306" y="6"/>
                  </a:lnTo>
                  <a:lnTo>
                    <a:pt x="306" y="0"/>
                  </a:lnTo>
                  <a:lnTo>
                    <a:pt x="306" y="0"/>
                  </a:lnTo>
                  <a:lnTo>
                    <a:pt x="306" y="0"/>
                  </a:lnTo>
                  <a:lnTo>
                    <a:pt x="300" y="0"/>
                  </a:lnTo>
                  <a:lnTo>
                    <a:pt x="300" y="0"/>
                  </a:lnTo>
                  <a:lnTo>
                    <a:pt x="300" y="0"/>
                  </a:lnTo>
                  <a:lnTo>
                    <a:pt x="294" y="0"/>
                  </a:lnTo>
                  <a:lnTo>
                    <a:pt x="294" y="0"/>
                  </a:lnTo>
                  <a:lnTo>
                    <a:pt x="294" y="0"/>
                  </a:lnTo>
                  <a:lnTo>
                    <a:pt x="36" y="0"/>
                  </a:lnTo>
                  <a:lnTo>
                    <a:pt x="36" y="0"/>
                  </a:lnTo>
                  <a:lnTo>
                    <a:pt x="30" y="0"/>
                  </a:lnTo>
                  <a:lnTo>
                    <a:pt x="30" y="0"/>
                  </a:lnTo>
                  <a:lnTo>
                    <a:pt x="30" y="0"/>
                  </a:lnTo>
                  <a:lnTo>
                    <a:pt x="30" y="0"/>
                  </a:lnTo>
                  <a:lnTo>
                    <a:pt x="24" y="0"/>
                  </a:lnTo>
                  <a:lnTo>
                    <a:pt x="24" y="0"/>
                  </a:lnTo>
                  <a:lnTo>
                    <a:pt x="24" y="0"/>
                  </a:lnTo>
                  <a:lnTo>
                    <a:pt x="18" y="6"/>
                  </a:lnTo>
                  <a:lnTo>
                    <a:pt x="18" y="6"/>
                  </a:lnTo>
                  <a:lnTo>
                    <a:pt x="18" y="6"/>
                  </a:lnTo>
                  <a:lnTo>
                    <a:pt x="18" y="6"/>
                  </a:lnTo>
                  <a:lnTo>
                    <a:pt x="12" y="6"/>
                  </a:lnTo>
                  <a:lnTo>
                    <a:pt x="12" y="6"/>
                  </a:lnTo>
                  <a:lnTo>
                    <a:pt x="12" y="6"/>
                  </a:lnTo>
                  <a:lnTo>
                    <a:pt x="12" y="12"/>
                  </a:lnTo>
                  <a:lnTo>
                    <a:pt x="6" y="12"/>
                  </a:lnTo>
                  <a:lnTo>
                    <a:pt x="6" y="12"/>
                  </a:lnTo>
                  <a:lnTo>
                    <a:pt x="6" y="12"/>
                  </a:lnTo>
                  <a:lnTo>
                    <a:pt x="6" y="12"/>
                  </a:lnTo>
                  <a:lnTo>
                    <a:pt x="6" y="18"/>
                  </a:lnTo>
                  <a:lnTo>
                    <a:pt x="6" y="18"/>
                  </a:lnTo>
                  <a:lnTo>
                    <a:pt x="0" y="18"/>
                  </a:lnTo>
                  <a:lnTo>
                    <a:pt x="0" y="18"/>
                  </a:lnTo>
                  <a:lnTo>
                    <a:pt x="0" y="24"/>
                  </a:lnTo>
                  <a:lnTo>
                    <a:pt x="0" y="24"/>
                  </a:lnTo>
                  <a:lnTo>
                    <a:pt x="0" y="24"/>
                  </a:lnTo>
                  <a:lnTo>
                    <a:pt x="0" y="24"/>
                  </a:lnTo>
                  <a:lnTo>
                    <a:pt x="0" y="30"/>
                  </a:lnTo>
                  <a:lnTo>
                    <a:pt x="0" y="30"/>
                  </a:lnTo>
                  <a:lnTo>
                    <a:pt x="0" y="30"/>
                  </a:lnTo>
                  <a:lnTo>
                    <a:pt x="0" y="36"/>
                  </a:lnTo>
                  <a:lnTo>
                    <a:pt x="0" y="36"/>
                  </a:lnTo>
                  <a:lnTo>
                    <a:pt x="0" y="36"/>
                  </a:lnTo>
                  <a:lnTo>
                    <a:pt x="0" y="36"/>
                  </a:lnTo>
                  <a:lnTo>
                    <a:pt x="0" y="42"/>
                  </a:lnTo>
                  <a:lnTo>
                    <a:pt x="0" y="42"/>
                  </a:lnTo>
                  <a:lnTo>
                    <a:pt x="0" y="42"/>
                  </a:lnTo>
                  <a:lnTo>
                    <a:pt x="0" y="48"/>
                  </a:lnTo>
                  <a:lnTo>
                    <a:pt x="0" y="48"/>
                  </a:lnTo>
                  <a:lnTo>
                    <a:pt x="0" y="48"/>
                  </a:lnTo>
                  <a:lnTo>
                    <a:pt x="0" y="48"/>
                  </a:lnTo>
                  <a:lnTo>
                    <a:pt x="0" y="54"/>
                  </a:lnTo>
                  <a:lnTo>
                    <a:pt x="0" y="54"/>
                  </a:lnTo>
                  <a:lnTo>
                    <a:pt x="0" y="54"/>
                  </a:lnTo>
                  <a:lnTo>
                    <a:pt x="0" y="60"/>
                  </a:lnTo>
                  <a:lnTo>
                    <a:pt x="0" y="60"/>
                  </a:lnTo>
                  <a:lnTo>
                    <a:pt x="6" y="60"/>
                  </a:lnTo>
                  <a:lnTo>
                    <a:pt x="6" y="60"/>
                  </a:lnTo>
                  <a:lnTo>
                    <a:pt x="6" y="60"/>
                  </a:lnTo>
                  <a:lnTo>
                    <a:pt x="6" y="66"/>
                  </a:lnTo>
                  <a:lnTo>
                    <a:pt x="6" y="66"/>
                  </a:lnTo>
                  <a:lnTo>
                    <a:pt x="6" y="66"/>
                  </a:lnTo>
                  <a:lnTo>
                    <a:pt x="12" y="66"/>
                  </a:lnTo>
                  <a:lnTo>
                    <a:pt x="12" y="72"/>
                  </a:lnTo>
                  <a:lnTo>
                    <a:pt x="12" y="72"/>
                  </a:lnTo>
                  <a:lnTo>
                    <a:pt x="12" y="72"/>
                  </a:lnTo>
                  <a:lnTo>
                    <a:pt x="18" y="72"/>
                  </a:lnTo>
                  <a:lnTo>
                    <a:pt x="18" y="72"/>
                  </a:lnTo>
                  <a:lnTo>
                    <a:pt x="18" y="72"/>
                  </a:lnTo>
                  <a:lnTo>
                    <a:pt x="18" y="72"/>
                  </a:lnTo>
                  <a:lnTo>
                    <a:pt x="24" y="78"/>
                  </a:lnTo>
                  <a:lnTo>
                    <a:pt x="24" y="78"/>
                  </a:lnTo>
                  <a:lnTo>
                    <a:pt x="24" y="78"/>
                  </a:lnTo>
                  <a:lnTo>
                    <a:pt x="30" y="78"/>
                  </a:lnTo>
                  <a:lnTo>
                    <a:pt x="30" y="78"/>
                  </a:lnTo>
                  <a:lnTo>
                    <a:pt x="30" y="78"/>
                  </a:lnTo>
                  <a:lnTo>
                    <a:pt x="30" y="78"/>
                  </a:lnTo>
                  <a:lnTo>
                    <a:pt x="36" y="78"/>
                  </a:lnTo>
                  <a:lnTo>
                    <a:pt x="36" y="78"/>
                  </a:lnTo>
                  <a:lnTo>
                    <a:pt x="162" y="78"/>
                  </a:lnTo>
                  <a:lnTo>
                    <a:pt x="162" y="108"/>
                  </a:lnTo>
                  <a:lnTo>
                    <a:pt x="174" y="108"/>
                  </a:lnTo>
                  <a:lnTo>
                    <a:pt x="174" y="78"/>
                  </a:lnTo>
                  <a:close/>
                </a:path>
              </a:pathLst>
            </a:custGeom>
            <a:noFill/>
            <a:ln w="9525">
              <a:noFill/>
              <a:round/>
              <a:headEnd/>
              <a:tailEnd/>
            </a:ln>
            <a:effectLst/>
          </p:spPr>
          <p:txBody>
            <a:bodyPr vert="horz" wrap="square" lIns="91440" tIns="45720" rIns="91440" bIns="45720" numCol="1" anchor="t" anchorCtr="0" compatLnSpc="1">
              <a:prstTxWarp prst="textNoShape">
                <a:avLst/>
              </a:prstTxWarp>
            </a:bodyPr>
            <a:lstStyle/>
            <a:p>
              <a:endParaRPr lang="pt-BR"/>
            </a:p>
          </p:txBody>
        </p:sp>
        <p:sp>
          <p:nvSpPr>
            <p:cNvPr id="49192" name="Freeform 40">
              <a:hlinkHover r:id="rId47"/>
            </p:cNvPr>
            <p:cNvSpPr>
              <a:spLocks/>
            </p:cNvSpPr>
            <p:nvPr/>
          </p:nvSpPr>
          <p:spPr bwMode="auto">
            <a:xfrm>
              <a:off x="1782" y="2622"/>
              <a:ext cx="330" cy="108"/>
            </a:xfrm>
            <a:custGeom>
              <a:avLst/>
              <a:gdLst/>
              <a:ahLst/>
              <a:cxnLst>
                <a:cxn ang="0">
                  <a:pos x="294" y="78"/>
                </a:cxn>
                <a:cxn ang="0">
                  <a:pos x="300" y="72"/>
                </a:cxn>
                <a:cxn ang="0">
                  <a:pos x="306" y="72"/>
                </a:cxn>
                <a:cxn ang="0">
                  <a:pos x="312" y="72"/>
                </a:cxn>
                <a:cxn ang="0">
                  <a:pos x="312" y="72"/>
                </a:cxn>
                <a:cxn ang="0">
                  <a:pos x="318" y="66"/>
                </a:cxn>
                <a:cxn ang="0">
                  <a:pos x="324" y="60"/>
                </a:cxn>
                <a:cxn ang="0">
                  <a:pos x="324" y="60"/>
                </a:cxn>
                <a:cxn ang="0">
                  <a:pos x="330" y="54"/>
                </a:cxn>
                <a:cxn ang="0">
                  <a:pos x="330" y="48"/>
                </a:cxn>
                <a:cxn ang="0">
                  <a:pos x="330" y="42"/>
                </a:cxn>
                <a:cxn ang="0">
                  <a:pos x="330" y="36"/>
                </a:cxn>
                <a:cxn ang="0">
                  <a:pos x="330" y="36"/>
                </a:cxn>
                <a:cxn ang="0">
                  <a:pos x="330" y="30"/>
                </a:cxn>
                <a:cxn ang="0">
                  <a:pos x="330" y="24"/>
                </a:cxn>
                <a:cxn ang="0">
                  <a:pos x="330" y="18"/>
                </a:cxn>
                <a:cxn ang="0">
                  <a:pos x="324" y="12"/>
                </a:cxn>
                <a:cxn ang="0">
                  <a:pos x="324" y="12"/>
                </a:cxn>
                <a:cxn ang="0">
                  <a:pos x="318" y="6"/>
                </a:cxn>
                <a:cxn ang="0">
                  <a:pos x="312" y="6"/>
                </a:cxn>
                <a:cxn ang="0">
                  <a:pos x="306" y="0"/>
                </a:cxn>
                <a:cxn ang="0">
                  <a:pos x="306" y="0"/>
                </a:cxn>
                <a:cxn ang="0">
                  <a:pos x="300" y="0"/>
                </a:cxn>
                <a:cxn ang="0">
                  <a:pos x="294" y="0"/>
                </a:cxn>
                <a:cxn ang="0">
                  <a:pos x="30" y="0"/>
                </a:cxn>
                <a:cxn ang="0">
                  <a:pos x="30" y="0"/>
                </a:cxn>
                <a:cxn ang="0">
                  <a:pos x="24" y="0"/>
                </a:cxn>
                <a:cxn ang="0">
                  <a:pos x="18" y="0"/>
                </a:cxn>
                <a:cxn ang="0">
                  <a:pos x="12" y="6"/>
                </a:cxn>
                <a:cxn ang="0">
                  <a:pos x="12" y="6"/>
                </a:cxn>
                <a:cxn ang="0">
                  <a:pos x="6" y="12"/>
                </a:cxn>
                <a:cxn ang="0">
                  <a:pos x="0" y="18"/>
                </a:cxn>
                <a:cxn ang="0">
                  <a:pos x="0" y="24"/>
                </a:cxn>
                <a:cxn ang="0">
                  <a:pos x="0" y="24"/>
                </a:cxn>
                <a:cxn ang="0">
                  <a:pos x="0" y="30"/>
                </a:cxn>
                <a:cxn ang="0">
                  <a:pos x="0" y="36"/>
                </a:cxn>
                <a:cxn ang="0">
                  <a:pos x="0" y="42"/>
                </a:cxn>
                <a:cxn ang="0">
                  <a:pos x="0" y="48"/>
                </a:cxn>
                <a:cxn ang="0">
                  <a:pos x="0" y="54"/>
                </a:cxn>
                <a:cxn ang="0">
                  <a:pos x="0" y="54"/>
                </a:cxn>
                <a:cxn ang="0">
                  <a:pos x="6" y="60"/>
                </a:cxn>
                <a:cxn ang="0">
                  <a:pos x="12" y="66"/>
                </a:cxn>
                <a:cxn ang="0">
                  <a:pos x="12" y="66"/>
                </a:cxn>
                <a:cxn ang="0">
                  <a:pos x="18" y="72"/>
                </a:cxn>
                <a:cxn ang="0">
                  <a:pos x="24" y="72"/>
                </a:cxn>
                <a:cxn ang="0">
                  <a:pos x="30" y="72"/>
                </a:cxn>
                <a:cxn ang="0">
                  <a:pos x="30" y="78"/>
                </a:cxn>
                <a:cxn ang="0">
                  <a:pos x="162" y="78"/>
                </a:cxn>
                <a:cxn ang="0">
                  <a:pos x="174" y="78"/>
                </a:cxn>
              </a:cxnLst>
              <a:rect l="0" t="0" r="r" b="b"/>
              <a:pathLst>
                <a:path w="330" h="108">
                  <a:moveTo>
                    <a:pt x="174" y="78"/>
                  </a:moveTo>
                  <a:lnTo>
                    <a:pt x="294" y="78"/>
                  </a:lnTo>
                  <a:lnTo>
                    <a:pt x="294" y="78"/>
                  </a:lnTo>
                  <a:lnTo>
                    <a:pt x="294" y="78"/>
                  </a:lnTo>
                  <a:lnTo>
                    <a:pt x="300" y="78"/>
                  </a:lnTo>
                  <a:lnTo>
                    <a:pt x="300" y="72"/>
                  </a:lnTo>
                  <a:lnTo>
                    <a:pt x="300" y="72"/>
                  </a:lnTo>
                  <a:lnTo>
                    <a:pt x="306" y="72"/>
                  </a:lnTo>
                  <a:lnTo>
                    <a:pt x="306" y="72"/>
                  </a:lnTo>
                  <a:lnTo>
                    <a:pt x="306" y="72"/>
                  </a:lnTo>
                  <a:lnTo>
                    <a:pt x="306" y="72"/>
                  </a:lnTo>
                  <a:lnTo>
                    <a:pt x="312" y="72"/>
                  </a:lnTo>
                  <a:lnTo>
                    <a:pt x="312" y="72"/>
                  </a:lnTo>
                  <a:lnTo>
                    <a:pt x="312" y="72"/>
                  </a:lnTo>
                  <a:lnTo>
                    <a:pt x="312" y="72"/>
                  </a:lnTo>
                  <a:lnTo>
                    <a:pt x="318" y="66"/>
                  </a:lnTo>
                  <a:lnTo>
                    <a:pt x="318" y="66"/>
                  </a:lnTo>
                  <a:lnTo>
                    <a:pt x="318" y="66"/>
                  </a:lnTo>
                  <a:lnTo>
                    <a:pt x="318" y="66"/>
                  </a:lnTo>
                  <a:lnTo>
                    <a:pt x="324" y="66"/>
                  </a:lnTo>
                  <a:lnTo>
                    <a:pt x="324" y="60"/>
                  </a:lnTo>
                  <a:lnTo>
                    <a:pt x="324" y="60"/>
                  </a:lnTo>
                  <a:lnTo>
                    <a:pt x="324" y="60"/>
                  </a:lnTo>
                  <a:lnTo>
                    <a:pt x="324" y="60"/>
                  </a:lnTo>
                  <a:lnTo>
                    <a:pt x="324" y="54"/>
                  </a:lnTo>
                  <a:lnTo>
                    <a:pt x="330" y="54"/>
                  </a:lnTo>
                  <a:lnTo>
                    <a:pt x="330" y="54"/>
                  </a:lnTo>
                  <a:lnTo>
                    <a:pt x="330" y="54"/>
                  </a:lnTo>
                  <a:lnTo>
                    <a:pt x="330" y="48"/>
                  </a:lnTo>
                  <a:lnTo>
                    <a:pt x="330" y="48"/>
                  </a:lnTo>
                  <a:lnTo>
                    <a:pt x="330" y="48"/>
                  </a:lnTo>
                  <a:lnTo>
                    <a:pt x="330" y="48"/>
                  </a:lnTo>
                  <a:lnTo>
                    <a:pt x="330" y="42"/>
                  </a:lnTo>
                  <a:lnTo>
                    <a:pt x="330" y="42"/>
                  </a:lnTo>
                  <a:lnTo>
                    <a:pt x="330" y="42"/>
                  </a:lnTo>
                  <a:lnTo>
                    <a:pt x="330" y="36"/>
                  </a:lnTo>
                  <a:lnTo>
                    <a:pt x="330" y="36"/>
                  </a:lnTo>
                  <a:lnTo>
                    <a:pt x="330" y="36"/>
                  </a:lnTo>
                  <a:lnTo>
                    <a:pt x="330" y="36"/>
                  </a:lnTo>
                  <a:lnTo>
                    <a:pt x="330" y="30"/>
                  </a:lnTo>
                  <a:lnTo>
                    <a:pt x="330" y="30"/>
                  </a:lnTo>
                  <a:lnTo>
                    <a:pt x="330" y="30"/>
                  </a:lnTo>
                  <a:lnTo>
                    <a:pt x="330" y="24"/>
                  </a:lnTo>
                  <a:lnTo>
                    <a:pt x="330" y="24"/>
                  </a:lnTo>
                  <a:lnTo>
                    <a:pt x="330" y="24"/>
                  </a:lnTo>
                  <a:lnTo>
                    <a:pt x="330" y="24"/>
                  </a:lnTo>
                  <a:lnTo>
                    <a:pt x="330" y="18"/>
                  </a:lnTo>
                  <a:lnTo>
                    <a:pt x="330" y="18"/>
                  </a:lnTo>
                  <a:lnTo>
                    <a:pt x="324" y="18"/>
                  </a:lnTo>
                  <a:lnTo>
                    <a:pt x="324" y="18"/>
                  </a:lnTo>
                  <a:lnTo>
                    <a:pt x="324" y="12"/>
                  </a:lnTo>
                  <a:lnTo>
                    <a:pt x="324" y="12"/>
                  </a:lnTo>
                  <a:lnTo>
                    <a:pt x="324" y="12"/>
                  </a:lnTo>
                  <a:lnTo>
                    <a:pt x="324" y="12"/>
                  </a:lnTo>
                  <a:lnTo>
                    <a:pt x="318" y="6"/>
                  </a:lnTo>
                  <a:lnTo>
                    <a:pt x="318" y="6"/>
                  </a:lnTo>
                  <a:lnTo>
                    <a:pt x="318" y="6"/>
                  </a:lnTo>
                  <a:lnTo>
                    <a:pt x="318" y="6"/>
                  </a:lnTo>
                  <a:lnTo>
                    <a:pt x="312" y="6"/>
                  </a:lnTo>
                  <a:lnTo>
                    <a:pt x="312" y="6"/>
                  </a:lnTo>
                  <a:lnTo>
                    <a:pt x="312" y="0"/>
                  </a:lnTo>
                  <a:lnTo>
                    <a:pt x="312" y="0"/>
                  </a:lnTo>
                  <a:lnTo>
                    <a:pt x="306" y="0"/>
                  </a:lnTo>
                  <a:lnTo>
                    <a:pt x="306" y="0"/>
                  </a:lnTo>
                  <a:lnTo>
                    <a:pt x="306" y="0"/>
                  </a:lnTo>
                  <a:lnTo>
                    <a:pt x="306" y="0"/>
                  </a:lnTo>
                  <a:lnTo>
                    <a:pt x="300" y="0"/>
                  </a:lnTo>
                  <a:lnTo>
                    <a:pt x="300" y="0"/>
                  </a:lnTo>
                  <a:lnTo>
                    <a:pt x="300" y="0"/>
                  </a:lnTo>
                  <a:lnTo>
                    <a:pt x="294" y="0"/>
                  </a:lnTo>
                  <a:lnTo>
                    <a:pt x="294" y="0"/>
                  </a:lnTo>
                  <a:lnTo>
                    <a:pt x="294" y="0"/>
                  </a:lnTo>
                  <a:lnTo>
                    <a:pt x="36" y="0"/>
                  </a:lnTo>
                  <a:lnTo>
                    <a:pt x="36" y="0"/>
                  </a:lnTo>
                  <a:lnTo>
                    <a:pt x="30" y="0"/>
                  </a:lnTo>
                  <a:lnTo>
                    <a:pt x="30" y="0"/>
                  </a:lnTo>
                  <a:lnTo>
                    <a:pt x="30" y="0"/>
                  </a:lnTo>
                  <a:lnTo>
                    <a:pt x="30" y="0"/>
                  </a:lnTo>
                  <a:lnTo>
                    <a:pt x="24" y="0"/>
                  </a:lnTo>
                  <a:lnTo>
                    <a:pt x="24" y="0"/>
                  </a:lnTo>
                  <a:lnTo>
                    <a:pt x="24" y="0"/>
                  </a:lnTo>
                  <a:lnTo>
                    <a:pt x="18" y="0"/>
                  </a:lnTo>
                  <a:lnTo>
                    <a:pt x="18" y="0"/>
                  </a:lnTo>
                  <a:lnTo>
                    <a:pt x="18" y="0"/>
                  </a:lnTo>
                  <a:lnTo>
                    <a:pt x="18" y="6"/>
                  </a:lnTo>
                  <a:lnTo>
                    <a:pt x="12" y="6"/>
                  </a:lnTo>
                  <a:lnTo>
                    <a:pt x="12" y="6"/>
                  </a:lnTo>
                  <a:lnTo>
                    <a:pt x="12" y="6"/>
                  </a:lnTo>
                  <a:lnTo>
                    <a:pt x="12" y="6"/>
                  </a:lnTo>
                  <a:lnTo>
                    <a:pt x="12" y="6"/>
                  </a:lnTo>
                  <a:lnTo>
                    <a:pt x="6" y="12"/>
                  </a:lnTo>
                  <a:lnTo>
                    <a:pt x="6" y="12"/>
                  </a:lnTo>
                  <a:lnTo>
                    <a:pt x="6" y="12"/>
                  </a:lnTo>
                  <a:lnTo>
                    <a:pt x="6" y="12"/>
                  </a:lnTo>
                  <a:lnTo>
                    <a:pt x="6" y="18"/>
                  </a:lnTo>
                  <a:lnTo>
                    <a:pt x="0" y="18"/>
                  </a:lnTo>
                  <a:lnTo>
                    <a:pt x="0" y="18"/>
                  </a:lnTo>
                  <a:lnTo>
                    <a:pt x="0" y="18"/>
                  </a:lnTo>
                  <a:lnTo>
                    <a:pt x="0" y="24"/>
                  </a:lnTo>
                  <a:lnTo>
                    <a:pt x="0" y="24"/>
                  </a:lnTo>
                  <a:lnTo>
                    <a:pt x="0" y="24"/>
                  </a:lnTo>
                  <a:lnTo>
                    <a:pt x="0" y="24"/>
                  </a:lnTo>
                  <a:lnTo>
                    <a:pt x="0" y="30"/>
                  </a:lnTo>
                  <a:lnTo>
                    <a:pt x="0" y="30"/>
                  </a:lnTo>
                  <a:lnTo>
                    <a:pt x="0" y="30"/>
                  </a:lnTo>
                  <a:lnTo>
                    <a:pt x="0" y="36"/>
                  </a:lnTo>
                  <a:lnTo>
                    <a:pt x="0" y="36"/>
                  </a:lnTo>
                  <a:lnTo>
                    <a:pt x="0" y="36"/>
                  </a:lnTo>
                  <a:lnTo>
                    <a:pt x="0" y="36"/>
                  </a:lnTo>
                  <a:lnTo>
                    <a:pt x="0" y="42"/>
                  </a:lnTo>
                  <a:lnTo>
                    <a:pt x="0" y="42"/>
                  </a:lnTo>
                  <a:lnTo>
                    <a:pt x="0" y="42"/>
                  </a:lnTo>
                  <a:lnTo>
                    <a:pt x="0" y="48"/>
                  </a:lnTo>
                  <a:lnTo>
                    <a:pt x="0" y="48"/>
                  </a:lnTo>
                  <a:lnTo>
                    <a:pt x="0" y="48"/>
                  </a:lnTo>
                  <a:lnTo>
                    <a:pt x="0" y="48"/>
                  </a:lnTo>
                  <a:lnTo>
                    <a:pt x="0" y="54"/>
                  </a:lnTo>
                  <a:lnTo>
                    <a:pt x="0" y="54"/>
                  </a:lnTo>
                  <a:lnTo>
                    <a:pt x="0" y="54"/>
                  </a:lnTo>
                  <a:lnTo>
                    <a:pt x="0" y="54"/>
                  </a:lnTo>
                  <a:lnTo>
                    <a:pt x="6" y="60"/>
                  </a:lnTo>
                  <a:lnTo>
                    <a:pt x="6" y="60"/>
                  </a:lnTo>
                  <a:lnTo>
                    <a:pt x="6" y="60"/>
                  </a:lnTo>
                  <a:lnTo>
                    <a:pt x="6" y="60"/>
                  </a:lnTo>
                  <a:lnTo>
                    <a:pt x="6" y="66"/>
                  </a:lnTo>
                  <a:lnTo>
                    <a:pt x="12" y="66"/>
                  </a:lnTo>
                  <a:lnTo>
                    <a:pt x="12" y="66"/>
                  </a:lnTo>
                  <a:lnTo>
                    <a:pt x="12" y="66"/>
                  </a:lnTo>
                  <a:lnTo>
                    <a:pt x="12" y="66"/>
                  </a:lnTo>
                  <a:lnTo>
                    <a:pt x="12" y="72"/>
                  </a:lnTo>
                  <a:lnTo>
                    <a:pt x="18" y="72"/>
                  </a:lnTo>
                  <a:lnTo>
                    <a:pt x="18" y="72"/>
                  </a:lnTo>
                  <a:lnTo>
                    <a:pt x="18" y="72"/>
                  </a:lnTo>
                  <a:lnTo>
                    <a:pt x="18" y="72"/>
                  </a:lnTo>
                  <a:lnTo>
                    <a:pt x="24" y="72"/>
                  </a:lnTo>
                  <a:lnTo>
                    <a:pt x="24" y="72"/>
                  </a:lnTo>
                  <a:lnTo>
                    <a:pt x="24" y="72"/>
                  </a:lnTo>
                  <a:lnTo>
                    <a:pt x="30" y="72"/>
                  </a:lnTo>
                  <a:lnTo>
                    <a:pt x="30" y="72"/>
                  </a:lnTo>
                  <a:lnTo>
                    <a:pt x="30" y="78"/>
                  </a:lnTo>
                  <a:lnTo>
                    <a:pt x="30" y="78"/>
                  </a:lnTo>
                  <a:lnTo>
                    <a:pt x="36" y="78"/>
                  </a:lnTo>
                  <a:lnTo>
                    <a:pt x="36" y="78"/>
                  </a:lnTo>
                  <a:lnTo>
                    <a:pt x="162" y="78"/>
                  </a:lnTo>
                  <a:lnTo>
                    <a:pt x="162" y="108"/>
                  </a:lnTo>
                  <a:lnTo>
                    <a:pt x="174" y="108"/>
                  </a:lnTo>
                  <a:lnTo>
                    <a:pt x="174" y="78"/>
                  </a:lnTo>
                  <a:close/>
                </a:path>
              </a:pathLst>
            </a:custGeom>
            <a:noFill/>
            <a:ln w="9525">
              <a:noFill/>
              <a:round/>
              <a:headEnd/>
              <a:tailEnd/>
            </a:ln>
            <a:effectLst/>
          </p:spPr>
          <p:txBody>
            <a:bodyPr vert="horz" wrap="square" lIns="91440" tIns="45720" rIns="91440" bIns="45720" numCol="1" anchor="t" anchorCtr="0" compatLnSpc="1">
              <a:prstTxWarp prst="textNoShape">
                <a:avLst/>
              </a:prstTxWarp>
            </a:bodyPr>
            <a:lstStyle/>
            <a:p>
              <a:endParaRPr lang="pt-BR"/>
            </a:p>
          </p:txBody>
        </p:sp>
        <p:sp>
          <p:nvSpPr>
            <p:cNvPr id="49191" name="Freeform 39">
              <a:hlinkHover r:id="rId48"/>
            </p:cNvPr>
            <p:cNvSpPr>
              <a:spLocks/>
            </p:cNvSpPr>
            <p:nvPr/>
          </p:nvSpPr>
          <p:spPr bwMode="auto">
            <a:xfrm>
              <a:off x="1734" y="2034"/>
              <a:ext cx="330" cy="108"/>
            </a:xfrm>
            <a:custGeom>
              <a:avLst/>
              <a:gdLst/>
              <a:ahLst/>
              <a:cxnLst>
                <a:cxn ang="0">
                  <a:pos x="294" y="78"/>
                </a:cxn>
                <a:cxn ang="0">
                  <a:pos x="300" y="78"/>
                </a:cxn>
                <a:cxn ang="0">
                  <a:pos x="306" y="78"/>
                </a:cxn>
                <a:cxn ang="0">
                  <a:pos x="312" y="72"/>
                </a:cxn>
                <a:cxn ang="0">
                  <a:pos x="312" y="72"/>
                </a:cxn>
                <a:cxn ang="0">
                  <a:pos x="318" y="72"/>
                </a:cxn>
                <a:cxn ang="0">
                  <a:pos x="324" y="66"/>
                </a:cxn>
                <a:cxn ang="0">
                  <a:pos x="324" y="60"/>
                </a:cxn>
                <a:cxn ang="0">
                  <a:pos x="330" y="54"/>
                </a:cxn>
                <a:cxn ang="0">
                  <a:pos x="330" y="54"/>
                </a:cxn>
                <a:cxn ang="0">
                  <a:pos x="330" y="48"/>
                </a:cxn>
                <a:cxn ang="0">
                  <a:pos x="330" y="42"/>
                </a:cxn>
                <a:cxn ang="0">
                  <a:pos x="330" y="36"/>
                </a:cxn>
                <a:cxn ang="0">
                  <a:pos x="330" y="30"/>
                </a:cxn>
                <a:cxn ang="0">
                  <a:pos x="330" y="24"/>
                </a:cxn>
                <a:cxn ang="0">
                  <a:pos x="330" y="24"/>
                </a:cxn>
                <a:cxn ang="0">
                  <a:pos x="324" y="18"/>
                </a:cxn>
                <a:cxn ang="0">
                  <a:pos x="324" y="12"/>
                </a:cxn>
                <a:cxn ang="0">
                  <a:pos x="318" y="12"/>
                </a:cxn>
                <a:cxn ang="0">
                  <a:pos x="312" y="6"/>
                </a:cxn>
                <a:cxn ang="0">
                  <a:pos x="306" y="6"/>
                </a:cxn>
                <a:cxn ang="0">
                  <a:pos x="306" y="0"/>
                </a:cxn>
                <a:cxn ang="0">
                  <a:pos x="300" y="0"/>
                </a:cxn>
                <a:cxn ang="0">
                  <a:pos x="294" y="0"/>
                </a:cxn>
                <a:cxn ang="0">
                  <a:pos x="30" y="0"/>
                </a:cxn>
                <a:cxn ang="0">
                  <a:pos x="30" y="0"/>
                </a:cxn>
                <a:cxn ang="0">
                  <a:pos x="24" y="6"/>
                </a:cxn>
                <a:cxn ang="0">
                  <a:pos x="18" y="6"/>
                </a:cxn>
                <a:cxn ang="0">
                  <a:pos x="12" y="6"/>
                </a:cxn>
                <a:cxn ang="0">
                  <a:pos x="6" y="12"/>
                </a:cxn>
                <a:cxn ang="0">
                  <a:pos x="6" y="18"/>
                </a:cxn>
                <a:cxn ang="0">
                  <a:pos x="0" y="18"/>
                </a:cxn>
                <a:cxn ang="0">
                  <a:pos x="0" y="24"/>
                </a:cxn>
                <a:cxn ang="0">
                  <a:pos x="0" y="30"/>
                </a:cxn>
                <a:cxn ang="0">
                  <a:pos x="0" y="36"/>
                </a:cxn>
                <a:cxn ang="0">
                  <a:pos x="0" y="42"/>
                </a:cxn>
                <a:cxn ang="0">
                  <a:pos x="0" y="48"/>
                </a:cxn>
                <a:cxn ang="0">
                  <a:pos x="0" y="48"/>
                </a:cxn>
                <a:cxn ang="0">
                  <a:pos x="0" y="54"/>
                </a:cxn>
                <a:cxn ang="0">
                  <a:pos x="0" y="60"/>
                </a:cxn>
                <a:cxn ang="0">
                  <a:pos x="6" y="66"/>
                </a:cxn>
                <a:cxn ang="0">
                  <a:pos x="6" y="66"/>
                </a:cxn>
                <a:cxn ang="0">
                  <a:pos x="12" y="72"/>
                </a:cxn>
                <a:cxn ang="0">
                  <a:pos x="18" y="72"/>
                </a:cxn>
                <a:cxn ang="0">
                  <a:pos x="24" y="78"/>
                </a:cxn>
                <a:cxn ang="0">
                  <a:pos x="30" y="78"/>
                </a:cxn>
                <a:cxn ang="0">
                  <a:pos x="30" y="78"/>
                </a:cxn>
                <a:cxn ang="0">
                  <a:pos x="162" y="78"/>
                </a:cxn>
                <a:cxn ang="0">
                  <a:pos x="174" y="78"/>
                </a:cxn>
              </a:cxnLst>
              <a:rect l="0" t="0" r="r" b="b"/>
              <a:pathLst>
                <a:path w="330" h="108">
                  <a:moveTo>
                    <a:pt x="174" y="78"/>
                  </a:moveTo>
                  <a:lnTo>
                    <a:pt x="294" y="78"/>
                  </a:lnTo>
                  <a:lnTo>
                    <a:pt x="294" y="78"/>
                  </a:lnTo>
                  <a:lnTo>
                    <a:pt x="294" y="78"/>
                  </a:lnTo>
                  <a:lnTo>
                    <a:pt x="300" y="78"/>
                  </a:lnTo>
                  <a:lnTo>
                    <a:pt x="300" y="78"/>
                  </a:lnTo>
                  <a:lnTo>
                    <a:pt x="300" y="78"/>
                  </a:lnTo>
                  <a:lnTo>
                    <a:pt x="306" y="78"/>
                  </a:lnTo>
                  <a:lnTo>
                    <a:pt x="306" y="78"/>
                  </a:lnTo>
                  <a:lnTo>
                    <a:pt x="306" y="78"/>
                  </a:lnTo>
                  <a:lnTo>
                    <a:pt x="306" y="78"/>
                  </a:lnTo>
                  <a:lnTo>
                    <a:pt x="312" y="72"/>
                  </a:lnTo>
                  <a:lnTo>
                    <a:pt x="312" y="72"/>
                  </a:lnTo>
                  <a:lnTo>
                    <a:pt x="312" y="72"/>
                  </a:lnTo>
                  <a:lnTo>
                    <a:pt x="312" y="72"/>
                  </a:lnTo>
                  <a:lnTo>
                    <a:pt x="318" y="72"/>
                  </a:lnTo>
                  <a:lnTo>
                    <a:pt x="318" y="72"/>
                  </a:lnTo>
                  <a:lnTo>
                    <a:pt x="318" y="72"/>
                  </a:lnTo>
                  <a:lnTo>
                    <a:pt x="318" y="66"/>
                  </a:lnTo>
                  <a:lnTo>
                    <a:pt x="324" y="66"/>
                  </a:lnTo>
                  <a:lnTo>
                    <a:pt x="324" y="66"/>
                  </a:lnTo>
                  <a:lnTo>
                    <a:pt x="324" y="66"/>
                  </a:lnTo>
                  <a:lnTo>
                    <a:pt x="324" y="60"/>
                  </a:lnTo>
                  <a:lnTo>
                    <a:pt x="324" y="60"/>
                  </a:lnTo>
                  <a:lnTo>
                    <a:pt x="324" y="60"/>
                  </a:lnTo>
                  <a:lnTo>
                    <a:pt x="330" y="60"/>
                  </a:lnTo>
                  <a:lnTo>
                    <a:pt x="330" y="54"/>
                  </a:lnTo>
                  <a:lnTo>
                    <a:pt x="330" y="54"/>
                  </a:lnTo>
                  <a:lnTo>
                    <a:pt x="330" y="54"/>
                  </a:lnTo>
                  <a:lnTo>
                    <a:pt x="330" y="54"/>
                  </a:lnTo>
                  <a:lnTo>
                    <a:pt x="330" y="48"/>
                  </a:lnTo>
                  <a:lnTo>
                    <a:pt x="330" y="48"/>
                  </a:lnTo>
                  <a:lnTo>
                    <a:pt x="330" y="48"/>
                  </a:lnTo>
                  <a:lnTo>
                    <a:pt x="330" y="48"/>
                  </a:lnTo>
                  <a:lnTo>
                    <a:pt x="330" y="42"/>
                  </a:lnTo>
                  <a:lnTo>
                    <a:pt x="330" y="42"/>
                  </a:lnTo>
                  <a:lnTo>
                    <a:pt x="330" y="42"/>
                  </a:lnTo>
                  <a:lnTo>
                    <a:pt x="330" y="36"/>
                  </a:lnTo>
                  <a:lnTo>
                    <a:pt x="330" y="36"/>
                  </a:lnTo>
                  <a:lnTo>
                    <a:pt x="330" y="36"/>
                  </a:lnTo>
                  <a:lnTo>
                    <a:pt x="330" y="36"/>
                  </a:lnTo>
                  <a:lnTo>
                    <a:pt x="330" y="30"/>
                  </a:lnTo>
                  <a:lnTo>
                    <a:pt x="330" y="30"/>
                  </a:lnTo>
                  <a:lnTo>
                    <a:pt x="330" y="30"/>
                  </a:lnTo>
                  <a:lnTo>
                    <a:pt x="330" y="24"/>
                  </a:lnTo>
                  <a:lnTo>
                    <a:pt x="330" y="24"/>
                  </a:lnTo>
                  <a:lnTo>
                    <a:pt x="330" y="24"/>
                  </a:lnTo>
                  <a:lnTo>
                    <a:pt x="330" y="24"/>
                  </a:lnTo>
                  <a:lnTo>
                    <a:pt x="324" y="18"/>
                  </a:lnTo>
                  <a:lnTo>
                    <a:pt x="324" y="18"/>
                  </a:lnTo>
                  <a:lnTo>
                    <a:pt x="324" y="18"/>
                  </a:lnTo>
                  <a:lnTo>
                    <a:pt x="324" y="18"/>
                  </a:lnTo>
                  <a:lnTo>
                    <a:pt x="324" y="12"/>
                  </a:lnTo>
                  <a:lnTo>
                    <a:pt x="324" y="12"/>
                  </a:lnTo>
                  <a:lnTo>
                    <a:pt x="318" y="12"/>
                  </a:lnTo>
                  <a:lnTo>
                    <a:pt x="318" y="12"/>
                  </a:lnTo>
                  <a:lnTo>
                    <a:pt x="318" y="12"/>
                  </a:lnTo>
                  <a:lnTo>
                    <a:pt x="318" y="6"/>
                  </a:lnTo>
                  <a:lnTo>
                    <a:pt x="312" y="6"/>
                  </a:lnTo>
                  <a:lnTo>
                    <a:pt x="312" y="6"/>
                  </a:lnTo>
                  <a:lnTo>
                    <a:pt x="312" y="6"/>
                  </a:lnTo>
                  <a:lnTo>
                    <a:pt x="312" y="6"/>
                  </a:lnTo>
                  <a:lnTo>
                    <a:pt x="306" y="6"/>
                  </a:lnTo>
                  <a:lnTo>
                    <a:pt x="306" y="6"/>
                  </a:lnTo>
                  <a:lnTo>
                    <a:pt x="306" y="6"/>
                  </a:lnTo>
                  <a:lnTo>
                    <a:pt x="306" y="0"/>
                  </a:lnTo>
                  <a:lnTo>
                    <a:pt x="300" y="0"/>
                  </a:lnTo>
                  <a:lnTo>
                    <a:pt x="300" y="0"/>
                  </a:lnTo>
                  <a:lnTo>
                    <a:pt x="300" y="0"/>
                  </a:lnTo>
                  <a:lnTo>
                    <a:pt x="294" y="0"/>
                  </a:lnTo>
                  <a:lnTo>
                    <a:pt x="294" y="0"/>
                  </a:lnTo>
                  <a:lnTo>
                    <a:pt x="294" y="0"/>
                  </a:lnTo>
                  <a:lnTo>
                    <a:pt x="36" y="0"/>
                  </a:lnTo>
                  <a:lnTo>
                    <a:pt x="36" y="0"/>
                  </a:lnTo>
                  <a:lnTo>
                    <a:pt x="30" y="0"/>
                  </a:lnTo>
                  <a:lnTo>
                    <a:pt x="30" y="0"/>
                  </a:lnTo>
                  <a:lnTo>
                    <a:pt x="30" y="0"/>
                  </a:lnTo>
                  <a:lnTo>
                    <a:pt x="30" y="0"/>
                  </a:lnTo>
                  <a:lnTo>
                    <a:pt x="24" y="0"/>
                  </a:lnTo>
                  <a:lnTo>
                    <a:pt x="24" y="6"/>
                  </a:lnTo>
                  <a:lnTo>
                    <a:pt x="24" y="6"/>
                  </a:lnTo>
                  <a:lnTo>
                    <a:pt x="18" y="6"/>
                  </a:lnTo>
                  <a:lnTo>
                    <a:pt x="18" y="6"/>
                  </a:lnTo>
                  <a:lnTo>
                    <a:pt x="18" y="6"/>
                  </a:lnTo>
                  <a:lnTo>
                    <a:pt x="18" y="6"/>
                  </a:lnTo>
                  <a:lnTo>
                    <a:pt x="12" y="6"/>
                  </a:lnTo>
                  <a:lnTo>
                    <a:pt x="12" y="6"/>
                  </a:lnTo>
                  <a:lnTo>
                    <a:pt x="12" y="12"/>
                  </a:lnTo>
                  <a:lnTo>
                    <a:pt x="12" y="12"/>
                  </a:lnTo>
                  <a:lnTo>
                    <a:pt x="6" y="12"/>
                  </a:lnTo>
                  <a:lnTo>
                    <a:pt x="6" y="12"/>
                  </a:lnTo>
                  <a:lnTo>
                    <a:pt x="6" y="12"/>
                  </a:lnTo>
                  <a:lnTo>
                    <a:pt x="6" y="18"/>
                  </a:lnTo>
                  <a:lnTo>
                    <a:pt x="6" y="18"/>
                  </a:lnTo>
                  <a:lnTo>
                    <a:pt x="6" y="18"/>
                  </a:lnTo>
                  <a:lnTo>
                    <a:pt x="0" y="18"/>
                  </a:lnTo>
                  <a:lnTo>
                    <a:pt x="0" y="24"/>
                  </a:lnTo>
                  <a:lnTo>
                    <a:pt x="0" y="24"/>
                  </a:lnTo>
                  <a:lnTo>
                    <a:pt x="0" y="24"/>
                  </a:lnTo>
                  <a:lnTo>
                    <a:pt x="0" y="24"/>
                  </a:lnTo>
                  <a:lnTo>
                    <a:pt x="0" y="30"/>
                  </a:lnTo>
                  <a:lnTo>
                    <a:pt x="0" y="30"/>
                  </a:lnTo>
                  <a:lnTo>
                    <a:pt x="0" y="30"/>
                  </a:lnTo>
                  <a:lnTo>
                    <a:pt x="0" y="36"/>
                  </a:lnTo>
                  <a:lnTo>
                    <a:pt x="0" y="36"/>
                  </a:lnTo>
                  <a:lnTo>
                    <a:pt x="0" y="36"/>
                  </a:lnTo>
                  <a:lnTo>
                    <a:pt x="0" y="36"/>
                  </a:lnTo>
                  <a:lnTo>
                    <a:pt x="0" y="42"/>
                  </a:lnTo>
                  <a:lnTo>
                    <a:pt x="0" y="42"/>
                  </a:lnTo>
                  <a:lnTo>
                    <a:pt x="0" y="42"/>
                  </a:lnTo>
                  <a:lnTo>
                    <a:pt x="0" y="48"/>
                  </a:lnTo>
                  <a:lnTo>
                    <a:pt x="0" y="48"/>
                  </a:lnTo>
                  <a:lnTo>
                    <a:pt x="0" y="48"/>
                  </a:lnTo>
                  <a:lnTo>
                    <a:pt x="0" y="48"/>
                  </a:lnTo>
                  <a:lnTo>
                    <a:pt x="0" y="54"/>
                  </a:lnTo>
                  <a:lnTo>
                    <a:pt x="0" y="54"/>
                  </a:lnTo>
                  <a:lnTo>
                    <a:pt x="0" y="54"/>
                  </a:lnTo>
                  <a:lnTo>
                    <a:pt x="0" y="54"/>
                  </a:lnTo>
                  <a:lnTo>
                    <a:pt x="0" y="60"/>
                  </a:lnTo>
                  <a:lnTo>
                    <a:pt x="0" y="60"/>
                  </a:lnTo>
                  <a:lnTo>
                    <a:pt x="6" y="60"/>
                  </a:lnTo>
                  <a:lnTo>
                    <a:pt x="6" y="60"/>
                  </a:lnTo>
                  <a:lnTo>
                    <a:pt x="6" y="66"/>
                  </a:lnTo>
                  <a:lnTo>
                    <a:pt x="6" y="66"/>
                  </a:lnTo>
                  <a:lnTo>
                    <a:pt x="6" y="66"/>
                  </a:lnTo>
                  <a:lnTo>
                    <a:pt x="6" y="66"/>
                  </a:lnTo>
                  <a:lnTo>
                    <a:pt x="12" y="72"/>
                  </a:lnTo>
                  <a:lnTo>
                    <a:pt x="12" y="72"/>
                  </a:lnTo>
                  <a:lnTo>
                    <a:pt x="12" y="72"/>
                  </a:lnTo>
                  <a:lnTo>
                    <a:pt x="12" y="72"/>
                  </a:lnTo>
                  <a:lnTo>
                    <a:pt x="18" y="72"/>
                  </a:lnTo>
                  <a:lnTo>
                    <a:pt x="18" y="72"/>
                  </a:lnTo>
                  <a:lnTo>
                    <a:pt x="18" y="72"/>
                  </a:lnTo>
                  <a:lnTo>
                    <a:pt x="18" y="78"/>
                  </a:lnTo>
                  <a:lnTo>
                    <a:pt x="24" y="78"/>
                  </a:lnTo>
                  <a:lnTo>
                    <a:pt x="24" y="78"/>
                  </a:lnTo>
                  <a:lnTo>
                    <a:pt x="24" y="78"/>
                  </a:lnTo>
                  <a:lnTo>
                    <a:pt x="30" y="78"/>
                  </a:lnTo>
                  <a:lnTo>
                    <a:pt x="30" y="78"/>
                  </a:lnTo>
                  <a:lnTo>
                    <a:pt x="30" y="78"/>
                  </a:lnTo>
                  <a:lnTo>
                    <a:pt x="30" y="78"/>
                  </a:lnTo>
                  <a:lnTo>
                    <a:pt x="36" y="78"/>
                  </a:lnTo>
                  <a:lnTo>
                    <a:pt x="36" y="78"/>
                  </a:lnTo>
                  <a:lnTo>
                    <a:pt x="162" y="78"/>
                  </a:lnTo>
                  <a:lnTo>
                    <a:pt x="162" y="108"/>
                  </a:lnTo>
                  <a:lnTo>
                    <a:pt x="174" y="108"/>
                  </a:lnTo>
                  <a:lnTo>
                    <a:pt x="174" y="78"/>
                  </a:lnTo>
                  <a:close/>
                </a:path>
              </a:pathLst>
            </a:custGeom>
            <a:noFill/>
            <a:ln w="9525">
              <a:noFill/>
              <a:round/>
              <a:headEnd/>
              <a:tailEnd/>
            </a:ln>
            <a:effectLst/>
          </p:spPr>
          <p:txBody>
            <a:bodyPr vert="horz" wrap="square" lIns="91440" tIns="45720" rIns="91440" bIns="45720" numCol="1" anchor="t" anchorCtr="0" compatLnSpc="1">
              <a:prstTxWarp prst="textNoShape">
                <a:avLst/>
              </a:prstTxWarp>
            </a:bodyPr>
            <a:lstStyle/>
            <a:p>
              <a:endParaRPr lang="pt-BR"/>
            </a:p>
          </p:txBody>
        </p:sp>
        <p:sp>
          <p:nvSpPr>
            <p:cNvPr id="49190" name="Freeform 38">
              <a:hlinkHover r:id="rId49"/>
            </p:cNvPr>
            <p:cNvSpPr>
              <a:spLocks/>
            </p:cNvSpPr>
            <p:nvPr/>
          </p:nvSpPr>
          <p:spPr bwMode="auto">
            <a:xfrm>
              <a:off x="1734" y="1200"/>
              <a:ext cx="330" cy="108"/>
            </a:xfrm>
            <a:custGeom>
              <a:avLst/>
              <a:gdLst/>
              <a:ahLst/>
              <a:cxnLst>
                <a:cxn ang="0">
                  <a:pos x="294" y="78"/>
                </a:cxn>
                <a:cxn ang="0">
                  <a:pos x="300" y="78"/>
                </a:cxn>
                <a:cxn ang="0">
                  <a:pos x="306" y="78"/>
                </a:cxn>
                <a:cxn ang="0">
                  <a:pos x="312" y="72"/>
                </a:cxn>
                <a:cxn ang="0">
                  <a:pos x="312" y="72"/>
                </a:cxn>
                <a:cxn ang="0">
                  <a:pos x="318" y="66"/>
                </a:cxn>
                <a:cxn ang="0">
                  <a:pos x="324" y="66"/>
                </a:cxn>
                <a:cxn ang="0">
                  <a:pos x="324" y="60"/>
                </a:cxn>
                <a:cxn ang="0">
                  <a:pos x="330" y="54"/>
                </a:cxn>
                <a:cxn ang="0">
                  <a:pos x="330" y="48"/>
                </a:cxn>
                <a:cxn ang="0">
                  <a:pos x="330" y="48"/>
                </a:cxn>
                <a:cxn ang="0">
                  <a:pos x="330" y="42"/>
                </a:cxn>
                <a:cxn ang="0">
                  <a:pos x="330" y="36"/>
                </a:cxn>
                <a:cxn ang="0">
                  <a:pos x="330" y="30"/>
                </a:cxn>
                <a:cxn ang="0">
                  <a:pos x="330" y="24"/>
                </a:cxn>
                <a:cxn ang="0">
                  <a:pos x="330" y="18"/>
                </a:cxn>
                <a:cxn ang="0">
                  <a:pos x="324" y="18"/>
                </a:cxn>
                <a:cxn ang="0">
                  <a:pos x="324" y="12"/>
                </a:cxn>
                <a:cxn ang="0">
                  <a:pos x="318" y="6"/>
                </a:cxn>
                <a:cxn ang="0">
                  <a:pos x="312" y="6"/>
                </a:cxn>
                <a:cxn ang="0">
                  <a:pos x="306" y="0"/>
                </a:cxn>
                <a:cxn ang="0">
                  <a:pos x="306" y="0"/>
                </a:cxn>
                <a:cxn ang="0">
                  <a:pos x="300" y="0"/>
                </a:cxn>
                <a:cxn ang="0">
                  <a:pos x="294" y="0"/>
                </a:cxn>
                <a:cxn ang="0">
                  <a:pos x="30" y="0"/>
                </a:cxn>
                <a:cxn ang="0">
                  <a:pos x="30" y="0"/>
                </a:cxn>
                <a:cxn ang="0">
                  <a:pos x="24" y="0"/>
                </a:cxn>
                <a:cxn ang="0">
                  <a:pos x="18" y="6"/>
                </a:cxn>
                <a:cxn ang="0">
                  <a:pos x="12" y="6"/>
                </a:cxn>
                <a:cxn ang="0">
                  <a:pos x="6" y="12"/>
                </a:cxn>
                <a:cxn ang="0">
                  <a:pos x="6" y="12"/>
                </a:cxn>
                <a:cxn ang="0">
                  <a:pos x="0" y="18"/>
                </a:cxn>
                <a:cxn ang="0">
                  <a:pos x="0" y="24"/>
                </a:cxn>
                <a:cxn ang="0">
                  <a:pos x="0" y="30"/>
                </a:cxn>
                <a:cxn ang="0">
                  <a:pos x="0" y="36"/>
                </a:cxn>
                <a:cxn ang="0">
                  <a:pos x="0" y="36"/>
                </a:cxn>
                <a:cxn ang="0">
                  <a:pos x="0" y="42"/>
                </a:cxn>
                <a:cxn ang="0">
                  <a:pos x="0" y="48"/>
                </a:cxn>
                <a:cxn ang="0">
                  <a:pos x="0" y="54"/>
                </a:cxn>
                <a:cxn ang="0">
                  <a:pos x="0" y="60"/>
                </a:cxn>
                <a:cxn ang="0">
                  <a:pos x="6" y="60"/>
                </a:cxn>
                <a:cxn ang="0">
                  <a:pos x="6" y="66"/>
                </a:cxn>
                <a:cxn ang="0">
                  <a:pos x="12" y="72"/>
                </a:cxn>
                <a:cxn ang="0">
                  <a:pos x="18" y="72"/>
                </a:cxn>
                <a:cxn ang="0">
                  <a:pos x="24" y="72"/>
                </a:cxn>
                <a:cxn ang="0">
                  <a:pos x="30" y="78"/>
                </a:cxn>
                <a:cxn ang="0">
                  <a:pos x="30" y="78"/>
                </a:cxn>
                <a:cxn ang="0">
                  <a:pos x="162" y="78"/>
                </a:cxn>
                <a:cxn ang="0">
                  <a:pos x="174" y="78"/>
                </a:cxn>
              </a:cxnLst>
              <a:rect l="0" t="0" r="r" b="b"/>
              <a:pathLst>
                <a:path w="330" h="108">
                  <a:moveTo>
                    <a:pt x="174" y="78"/>
                  </a:moveTo>
                  <a:lnTo>
                    <a:pt x="294" y="78"/>
                  </a:lnTo>
                  <a:lnTo>
                    <a:pt x="294" y="78"/>
                  </a:lnTo>
                  <a:lnTo>
                    <a:pt x="294" y="78"/>
                  </a:lnTo>
                  <a:lnTo>
                    <a:pt x="300" y="78"/>
                  </a:lnTo>
                  <a:lnTo>
                    <a:pt x="300" y="78"/>
                  </a:lnTo>
                  <a:lnTo>
                    <a:pt x="300" y="78"/>
                  </a:lnTo>
                  <a:lnTo>
                    <a:pt x="306" y="78"/>
                  </a:lnTo>
                  <a:lnTo>
                    <a:pt x="306" y="78"/>
                  </a:lnTo>
                  <a:lnTo>
                    <a:pt x="306" y="72"/>
                  </a:lnTo>
                  <a:lnTo>
                    <a:pt x="306" y="72"/>
                  </a:lnTo>
                  <a:lnTo>
                    <a:pt x="312" y="72"/>
                  </a:lnTo>
                  <a:lnTo>
                    <a:pt x="312" y="72"/>
                  </a:lnTo>
                  <a:lnTo>
                    <a:pt x="312" y="72"/>
                  </a:lnTo>
                  <a:lnTo>
                    <a:pt x="312" y="72"/>
                  </a:lnTo>
                  <a:lnTo>
                    <a:pt x="318" y="72"/>
                  </a:lnTo>
                  <a:lnTo>
                    <a:pt x="318" y="66"/>
                  </a:lnTo>
                  <a:lnTo>
                    <a:pt x="318" y="66"/>
                  </a:lnTo>
                  <a:lnTo>
                    <a:pt x="318" y="66"/>
                  </a:lnTo>
                  <a:lnTo>
                    <a:pt x="324" y="66"/>
                  </a:lnTo>
                  <a:lnTo>
                    <a:pt x="324" y="66"/>
                  </a:lnTo>
                  <a:lnTo>
                    <a:pt x="324" y="60"/>
                  </a:lnTo>
                  <a:lnTo>
                    <a:pt x="324" y="60"/>
                  </a:lnTo>
                  <a:lnTo>
                    <a:pt x="324" y="60"/>
                  </a:lnTo>
                  <a:lnTo>
                    <a:pt x="324" y="60"/>
                  </a:lnTo>
                  <a:lnTo>
                    <a:pt x="330" y="54"/>
                  </a:lnTo>
                  <a:lnTo>
                    <a:pt x="330" y="54"/>
                  </a:lnTo>
                  <a:lnTo>
                    <a:pt x="330" y="54"/>
                  </a:lnTo>
                  <a:lnTo>
                    <a:pt x="330" y="54"/>
                  </a:lnTo>
                  <a:lnTo>
                    <a:pt x="330" y="48"/>
                  </a:lnTo>
                  <a:lnTo>
                    <a:pt x="330" y="48"/>
                  </a:lnTo>
                  <a:lnTo>
                    <a:pt x="330" y="48"/>
                  </a:lnTo>
                  <a:lnTo>
                    <a:pt x="330" y="48"/>
                  </a:lnTo>
                  <a:lnTo>
                    <a:pt x="330" y="42"/>
                  </a:lnTo>
                  <a:lnTo>
                    <a:pt x="330" y="42"/>
                  </a:lnTo>
                  <a:lnTo>
                    <a:pt x="330" y="42"/>
                  </a:lnTo>
                  <a:lnTo>
                    <a:pt x="330" y="36"/>
                  </a:lnTo>
                  <a:lnTo>
                    <a:pt x="330" y="36"/>
                  </a:lnTo>
                  <a:lnTo>
                    <a:pt x="330" y="36"/>
                  </a:lnTo>
                  <a:lnTo>
                    <a:pt x="330" y="36"/>
                  </a:lnTo>
                  <a:lnTo>
                    <a:pt x="330" y="30"/>
                  </a:lnTo>
                  <a:lnTo>
                    <a:pt x="330" y="30"/>
                  </a:lnTo>
                  <a:lnTo>
                    <a:pt x="330" y="30"/>
                  </a:lnTo>
                  <a:lnTo>
                    <a:pt x="330" y="24"/>
                  </a:lnTo>
                  <a:lnTo>
                    <a:pt x="330" y="24"/>
                  </a:lnTo>
                  <a:lnTo>
                    <a:pt x="330" y="24"/>
                  </a:lnTo>
                  <a:lnTo>
                    <a:pt x="330" y="24"/>
                  </a:lnTo>
                  <a:lnTo>
                    <a:pt x="330" y="18"/>
                  </a:lnTo>
                  <a:lnTo>
                    <a:pt x="324" y="18"/>
                  </a:lnTo>
                  <a:lnTo>
                    <a:pt x="324" y="18"/>
                  </a:lnTo>
                  <a:lnTo>
                    <a:pt x="324" y="18"/>
                  </a:lnTo>
                  <a:lnTo>
                    <a:pt x="324" y="12"/>
                  </a:lnTo>
                  <a:lnTo>
                    <a:pt x="324" y="12"/>
                  </a:lnTo>
                  <a:lnTo>
                    <a:pt x="324" y="12"/>
                  </a:lnTo>
                  <a:lnTo>
                    <a:pt x="318" y="12"/>
                  </a:lnTo>
                  <a:lnTo>
                    <a:pt x="318" y="12"/>
                  </a:lnTo>
                  <a:lnTo>
                    <a:pt x="318" y="6"/>
                  </a:lnTo>
                  <a:lnTo>
                    <a:pt x="318" y="6"/>
                  </a:lnTo>
                  <a:lnTo>
                    <a:pt x="312" y="6"/>
                  </a:lnTo>
                  <a:lnTo>
                    <a:pt x="312" y="6"/>
                  </a:lnTo>
                  <a:lnTo>
                    <a:pt x="312" y="6"/>
                  </a:lnTo>
                  <a:lnTo>
                    <a:pt x="312" y="6"/>
                  </a:lnTo>
                  <a:lnTo>
                    <a:pt x="306" y="0"/>
                  </a:lnTo>
                  <a:lnTo>
                    <a:pt x="306" y="0"/>
                  </a:lnTo>
                  <a:lnTo>
                    <a:pt x="306" y="0"/>
                  </a:lnTo>
                  <a:lnTo>
                    <a:pt x="306" y="0"/>
                  </a:lnTo>
                  <a:lnTo>
                    <a:pt x="300" y="0"/>
                  </a:lnTo>
                  <a:lnTo>
                    <a:pt x="300" y="0"/>
                  </a:lnTo>
                  <a:lnTo>
                    <a:pt x="300" y="0"/>
                  </a:lnTo>
                  <a:lnTo>
                    <a:pt x="294" y="0"/>
                  </a:lnTo>
                  <a:lnTo>
                    <a:pt x="294" y="0"/>
                  </a:lnTo>
                  <a:lnTo>
                    <a:pt x="294" y="0"/>
                  </a:lnTo>
                  <a:lnTo>
                    <a:pt x="36" y="0"/>
                  </a:lnTo>
                  <a:lnTo>
                    <a:pt x="36" y="0"/>
                  </a:lnTo>
                  <a:lnTo>
                    <a:pt x="30" y="0"/>
                  </a:lnTo>
                  <a:lnTo>
                    <a:pt x="30" y="0"/>
                  </a:lnTo>
                  <a:lnTo>
                    <a:pt x="30" y="0"/>
                  </a:lnTo>
                  <a:lnTo>
                    <a:pt x="30" y="0"/>
                  </a:lnTo>
                  <a:lnTo>
                    <a:pt x="24" y="0"/>
                  </a:lnTo>
                  <a:lnTo>
                    <a:pt x="24" y="0"/>
                  </a:lnTo>
                  <a:lnTo>
                    <a:pt x="24" y="0"/>
                  </a:lnTo>
                  <a:lnTo>
                    <a:pt x="18" y="0"/>
                  </a:lnTo>
                  <a:lnTo>
                    <a:pt x="18" y="6"/>
                  </a:lnTo>
                  <a:lnTo>
                    <a:pt x="18" y="6"/>
                  </a:lnTo>
                  <a:lnTo>
                    <a:pt x="18" y="6"/>
                  </a:lnTo>
                  <a:lnTo>
                    <a:pt x="12" y="6"/>
                  </a:lnTo>
                  <a:lnTo>
                    <a:pt x="12" y="6"/>
                  </a:lnTo>
                  <a:lnTo>
                    <a:pt x="12" y="6"/>
                  </a:lnTo>
                  <a:lnTo>
                    <a:pt x="12" y="12"/>
                  </a:lnTo>
                  <a:lnTo>
                    <a:pt x="6" y="12"/>
                  </a:lnTo>
                  <a:lnTo>
                    <a:pt x="6" y="12"/>
                  </a:lnTo>
                  <a:lnTo>
                    <a:pt x="6" y="12"/>
                  </a:lnTo>
                  <a:lnTo>
                    <a:pt x="6" y="12"/>
                  </a:lnTo>
                  <a:lnTo>
                    <a:pt x="6" y="18"/>
                  </a:lnTo>
                  <a:lnTo>
                    <a:pt x="6" y="18"/>
                  </a:lnTo>
                  <a:lnTo>
                    <a:pt x="0" y="18"/>
                  </a:lnTo>
                  <a:lnTo>
                    <a:pt x="0" y="18"/>
                  </a:lnTo>
                  <a:lnTo>
                    <a:pt x="0" y="24"/>
                  </a:lnTo>
                  <a:lnTo>
                    <a:pt x="0" y="24"/>
                  </a:lnTo>
                  <a:lnTo>
                    <a:pt x="0" y="24"/>
                  </a:lnTo>
                  <a:lnTo>
                    <a:pt x="0" y="24"/>
                  </a:lnTo>
                  <a:lnTo>
                    <a:pt x="0" y="30"/>
                  </a:lnTo>
                  <a:lnTo>
                    <a:pt x="0" y="30"/>
                  </a:lnTo>
                  <a:lnTo>
                    <a:pt x="0" y="30"/>
                  </a:lnTo>
                  <a:lnTo>
                    <a:pt x="0" y="36"/>
                  </a:lnTo>
                  <a:lnTo>
                    <a:pt x="0" y="36"/>
                  </a:lnTo>
                  <a:lnTo>
                    <a:pt x="0" y="36"/>
                  </a:lnTo>
                  <a:lnTo>
                    <a:pt x="0" y="36"/>
                  </a:lnTo>
                  <a:lnTo>
                    <a:pt x="0" y="42"/>
                  </a:lnTo>
                  <a:lnTo>
                    <a:pt x="0" y="42"/>
                  </a:lnTo>
                  <a:lnTo>
                    <a:pt x="0" y="42"/>
                  </a:lnTo>
                  <a:lnTo>
                    <a:pt x="0" y="48"/>
                  </a:lnTo>
                  <a:lnTo>
                    <a:pt x="0" y="48"/>
                  </a:lnTo>
                  <a:lnTo>
                    <a:pt x="0" y="48"/>
                  </a:lnTo>
                  <a:lnTo>
                    <a:pt x="0" y="48"/>
                  </a:lnTo>
                  <a:lnTo>
                    <a:pt x="0" y="54"/>
                  </a:lnTo>
                  <a:lnTo>
                    <a:pt x="0" y="54"/>
                  </a:lnTo>
                  <a:lnTo>
                    <a:pt x="0" y="54"/>
                  </a:lnTo>
                  <a:lnTo>
                    <a:pt x="0" y="54"/>
                  </a:lnTo>
                  <a:lnTo>
                    <a:pt x="0" y="60"/>
                  </a:lnTo>
                  <a:lnTo>
                    <a:pt x="6" y="60"/>
                  </a:lnTo>
                  <a:lnTo>
                    <a:pt x="6" y="60"/>
                  </a:lnTo>
                  <a:lnTo>
                    <a:pt x="6" y="60"/>
                  </a:lnTo>
                  <a:lnTo>
                    <a:pt x="6" y="66"/>
                  </a:lnTo>
                  <a:lnTo>
                    <a:pt x="6" y="66"/>
                  </a:lnTo>
                  <a:lnTo>
                    <a:pt x="6" y="66"/>
                  </a:lnTo>
                  <a:lnTo>
                    <a:pt x="12" y="66"/>
                  </a:lnTo>
                  <a:lnTo>
                    <a:pt x="12" y="66"/>
                  </a:lnTo>
                  <a:lnTo>
                    <a:pt x="12" y="72"/>
                  </a:lnTo>
                  <a:lnTo>
                    <a:pt x="12" y="72"/>
                  </a:lnTo>
                  <a:lnTo>
                    <a:pt x="18" y="72"/>
                  </a:lnTo>
                  <a:lnTo>
                    <a:pt x="18" y="72"/>
                  </a:lnTo>
                  <a:lnTo>
                    <a:pt x="18" y="72"/>
                  </a:lnTo>
                  <a:lnTo>
                    <a:pt x="18" y="72"/>
                  </a:lnTo>
                  <a:lnTo>
                    <a:pt x="24" y="72"/>
                  </a:lnTo>
                  <a:lnTo>
                    <a:pt x="24" y="78"/>
                  </a:lnTo>
                  <a:lnTo>
                    <a:pt x="24" y="78"/>
                  </a:lnTo>
                  <a:lnTo>
                    <a:pt x="30" y="78"/>
                  </a:lnTo>
                  <a:lnTo>
                    <a:pt x="30" y="78"/>
                  </a:lnTo>
                  <a:lnTo>
                    <a:pt x="30" y="78"/>
                  </a:lnTo>
                  <a:lnTo>
                    <a:pt x="30" y="78"/>
                  </a:lnTo>
                  <a:lnTo>
                    <a:pt x="36" y="78"/>
                  </a:lnTo>
                  <a:lnTo>
                    <a:pt x="36" y="78"/>
                  </a:lnTo>
                  <a:lnTo>
                    <a:pt x="162" y="78"/>
                  </a:lnTo>
                  <a:lnTo>
                    <a:pt x="162" y="108"/>
                  </a:lnTo>
                  <a:lnTo>
                    <a:pt x="174" y="108"/>
                  </a:lnTo>
                  <a:lnTo>
                    <a:pt x="174" y="78"/>
                  </a:lnTo>
                  <a:close/>
                </a:path>
              </a:pathLst>
            </a:custGeom>
            <a:noFill/>
            <a:ln w="9525">
              <a:noFill/>
              <a:round/>
              <a:headEnd/>
              <a:tailEnd/>
            </a:ln>
            <a:effectLst/>
          </p:spPr>
          <p:txBody>
            <a:bodyPr vert="horz" wrap="square" lIns="91440" tIns="45720" rIns="91440" bIns="45720" numCol="1" anchor="t" anchorCtr="0" compatLnSpc="1">
              <a:prstTxWarp prst="textNoShape">
                <a:avLst/>
              </a:prstTxWarp>
            </a:bodyPr>
            <a:lstStyle/>
            <a:p>
              <a:endParaRPr lang="pt-BR"/>
            </a:p>
          </p:txBody>
        </p:sp>
        <p:sp>
          <p:nvSpPr>
            <p:cNvPr id="49189" name="Freeform 37">
              <a:hlinkClick r:id="rId50" tooltip="Daylian Cain"/>
              <a:hlinkHover r:id="rId51"/>
            </p:cNvPr>
            <p:cNvSpPr>
              <a:spLocks/>
            </p:cNvSpPr>
            <p:nvPr/>
          </p:nvSpPr>
          <p:spPr bwMode="auto">
            <a:xfrm>
              <a:off x="1734" y="1308"/>
              <a:ext cx="330" cy="108"/>
            </a:xfrm>
            <a:custGeom>
              <a:avLst/>
              <a:gdLst/>
              <a:ahLst/>
              <a:cxnLst>
                <a:cxn ang="0">
                  <a:pos x="294" y="78"/>
                </a:cxn>
                <a:cxn ang="0">
                  <a:pos x="300" y="72"/>
                </a:cxn>
                <a:cxn ang="0">
                  <a:pos x="306" y="72"/>
                </a:cxn>
                <a:cxn ang="0">
                  <a:pos x="312" y="72"/>
                </a:cxn>
                <a:cxn ang="0">
                  <a:pos x="312" y="72"/>
                </a:cxn>
                <a:cxn ang="0">
                  <a:pos x="318" y="66"/>
                </a:cxn>
                <a:cxn ang="0">
                  <a:pos x="324" y="60"/>
                </a:cxn>
                <a:cxn ang="0">
                  <a:pos x="324" y="60"/>
                </a:cxn>
                <a:cxn ang="0">
                  <a:pos x="330" y="54"/>
                </a:cxn>
                <a:cxn ang="0">
                  <a:pos x="330" y="48"/>
                </a:cxn>
                <a:cxn ang="0">
                  <a:pos x="330" y="42"/>
                </a:cxn>
                <a:cxn ang="0">
                  <a:pos x="330" y="36"/>
                </a:cxn>
                <a:cxn ang="0">
                  <a:pos x="330" y="36"/>
                </a:cxn>
                <a:cxn ang="0">
                  <a:pos x="330" y="30"/>
                </a:cxn>
                <a:cxn ang="0">
                  <a:pos x="330" y="24"/>
                </a:cxn>
                <a:cxn ang="0">
                  <a:pos x="330" y="18"/>
                </a:cxn>
                <a:cxn ang="0">
                  <a:pos x="324" y="12"/>
                </a:cxn>
                <a:cxn ang="0">
                  <a:pos x="324" y="12"/>
                </a:cxn>
                <a:cxn ang="0">
                  <a:pos x="318" y="6"/>
                </a:cxn>
                <a:cxn ang="0">
                  <a:pos x="312" y="6"/>
                </a:cxn>
                <a:cxn ang="0">
                  <a:pos x="306" y="0"/>
                </a:cxn>
                <a:cxn ang="0">
                  <a:pos x="306" y="0"/>
                </a:cxn>
                <a:cxn ang="0">
                  <a:pos x="300" y="0"/>
                </a:cxn>
                <a:cxn ang="0">
                  <a:pos x="294" y="0"/>
                </a:cxn>
                <a:cxn ang="0">
                  <a:pos x="30" y="0"/>
                </a:cxn>
                <a:cxn ang="0">
                  <a:pos x="30" y="0"/>
                </a:cxn>
                <a:cxn ang="0">
                  <a:pos x="24" y="0"/>
                </a:cxn>
                <a:cxn ang="0">
                  <a:pos x="18" y="0"/>
                </a:cxn>
                <a:cxn ang="0">
                  <a:pos x="12" y="6"/>
                </a:cxn>
                <a:cxn ang="0">
                  <a:pos x="6" y="6"/>
                </a:cxn>
                <a:cxn ang="0">
                  <a:pos x="6" y="12"/>
                </a:cxn>
                <a:cxn ang="0">
                  <a:pos x="0" y="18"/>
                </a:cxn>
                <a:cxn ang="0">
                  <a:pos x="0" y="24"/>
                </a:cxn>
                <a:cxn ang="0">
                  <a:pos x="0" y="24"/>
                </a:cxn>
                <a:cxn ang="0">
                  <a:pos x="0" y="30"/>
                </a:cxn>
                <a:cxn ang="0">
                  <a:pos x="0" y="36"/>
                </a:cxn>
                <a:cxn ang="0">
                  <a:pos x="0" y="42"/>
                </a:cxn>
                <a:cxn ang="0">
                  <a:pos x="0" y="48"/>
                </a:cxn>
                <a:cxn ang="0">
                  <a:pos x="0" y="54"/>
                </a:cxn>
                <a:cxn ang="0">
                  <a:pos x="0" y="54"/>
                </a:cxn>
                <a:cxn ang="0">
                  <a:pos x="6" y="60"/>
                </a:cxn>
                <a:cxn ang="0">
                  <a:pos x="6" y="66"/>
                </a:cxn>
                <a:cxn ang="0">
                  <a:pos x="12" y="66"/>
                </a:cxn>
                <a:cxn ang="0">
                  <a:pos x="18" y="72"/>
                </a:cxn>
                <a:cxn ang="0">
                  <a:pos x="24" y="72"/>
                </a:cxn>
                <a:cxn ang="0">
                  <a:pos x="30" y="72"/>
                </a:cxn>
                <a:cxn ang="0">
                  <a:pos x="30" y="78"/>
                </a:cxn>
                <a:cxn ang="0">
                  <a:pos x="162" y="78"/>
                </a:cxn>
                <a:cxn ang="0">
                  <a:pos x="174" y="78"/>
                </a:cxn>
              </a:cxnLst>
              <a:rect l="0" t="0" r="r" b="b"/>
              <a:pathLst>
                <a:path w="330" h="108">
                  <a:moveTo>
                    <a:pt x="174" y="78"/>
                  </a:moveTo>
                  <a:lnTo>
                    <a:pt x="294" y="78"/>
                  </a:lnTo>
                  <a:lnTo>
                    <a:pt x="294" y="78"/>
                  </a:lnTo>
                  <a:lnTo>
                    <a:pt x="294" y="78"/>
                  </a:lnTo>
                  <a:lnTo>
                    <a:pt x="300" y="78"/>
                  </a:lnTo>
                  <a:lnTo>
                    <a:pt x="300" y="72"/>
                  </a:lnTo>
                  <a:lnTo>
                    <a:pt x="300" y="72"/>
                  </a:lnTo>
                  <a:lnTo>
                    <a:pt x="306" y="72"/>
                  </a:lnTo>
                  <a:lnTo>
                    <a:pt x="306" y="72"/>
                  </a:lnTo>
                  <a:lnTo>
                    <a:pt x="306" y="72"/>
                  </a:lnTo>
                  <a:lnTo>
                    <a:pt x="306" y="72"/>
                  </a:lnTo>
                  <a:lnTo>
                    <a:pt x="312" y="72"/>
                  </a:lnTo>
                  <a:lnTo>
                    <a:pt x="312" y="72"/>
                  </a:lnTo>
                  <a:lnTo>
                    <a:pt x="312" y="72"/>
                  </a:lnTo>
                  <a:lnTo>
                    <a:pt x="312" y="72"/>
                  </a:lnTo>
                  <a:lnTo>
                    <a:pt x="318" y="66"/>
                  </a:lnTo>
                  <a:lnTo>
                    <a:pt x="318" y="66"/>
                  </a:lnTo>
                  <a:lnTo>
                    <a:pt x="318" y="66"/>
                  </a:lnTo>
                  <a:lnTo>
                    <a:pt x="318" y="66"/>
                  </a:lnTo>
                  <a:lnTo>
                    <a:pt x="324" y="66"/>
                  </a:lnTo>
                  <a:lnTo>
                    <a:pt x="324" y="60"/>
                  </a:lnTo>
                  <a:lnTo>
                    <a:pt x="324" y="60"/>
                  </a:lnTo>
                  <a:lnTo>
                    <a:pt x="324" y="60"/>
                  </a:lnTo>
                  <a:lnTo>
                    <a:pt x="324" y="60"/>
                  </a:lnTo>
                  <a:lnTo>
                    <a:pt x="324" y="54"/>
                  </a:lnTo>
                  <a:lnTo>
                    <a:pt x="330" y="54"/>
                  </a:lnTo>
                  <a:lnTo>
                    <a:pt x="330" y="54"/>
                  </a:lnTo>
                  <a:lnTo>
                    <a:pt x="330" y="54"/>
                  </a:lnTo>
                  <a:lnTo>
                    <a:pt x="330" y="48"/>
                  </a:lnTo>
                  <a:lnTo>
                    <a:pt x="330" y="48"/>
                  </a:lnTo>
                  <a:lnTo>
                    <a:pt x="330" y="48"/>
                  </a:lnTo>
                  <a:lnTo>
                    <a:pt x="330" y="48"/>
                  </a:lnTo>
                  <a:lnTo>
                    <a:pt x="330" y="42"/>
                  </a:lnTo>
                  <a:lnTo>
                    <a:pt x="330" y="42"/>
                  </a:lnTo>
                  <a:lnTo>
                    <a:pt x="330" y="42"/>
                  </a:lnTo>
                  <a:lnTo>
                    <a:pt x="330" y="36"/>
                  </a:lnTo>
                  <a:lnTo>
                    <a:pt x="330" y="36"/>
                  </a:lnTo>
                  <a:lnTo>
                    <a:pt x="330" y="36"/>
                  </a:lnTo>
                  <a:lnTo>
                    <a:pt x="330" y="36"/>
                  </a:lnTo>
                  <a:lnTo>
                    <a:pt x="330" y="30"/>
                  </a:lnTo>
                  <a:lnTo>
                    <a:pt x="330" y="30"/>
                  </a:lnTo>
                  <a:lnTo>
                    <a:pt x="330" y="30"/>
                  </a:lnTo>
                  <a:lnTo>
                    <a:pt x="330" y="24"/>
                  </a:lnTo>
                  <a:lnTo>
                    <a:pt x="330" y="24"/>
                  </a:lnTo>
                  <a:lnTo>
                    <a:pt x="330" y="24"/>
                  </a:lnTo>
                  <a:lnTo>
                    <a:pt x="330" y="24"/>
                  </a:lnTo>
                  <a:lnTo>
                    <a:pt x="330" y="18"/>
                  </a:lnTo>
                  <a:lnTo>
                    <a:pt x="330" y="18"/>
                  </a:lnTo>
                  <a:lnTo>
                    <a:pt x="324" y="18"/>
                  </a:lnTo>
                  <a:lnTo>
                    <a:pt x="324" y="18"/>
                  </a:lnTo>
                  <a:lnTo>
                    <a:pt x="324" y="12"/>
                  </a:lnTo>
                  <a:lnTo>
                    <a:pt x="324" y="12"/>
                  </a:lnTo>
                  <a:lnTo>
                    <a:pt x="324" y="12"/>
                  </a:lnTo>
                  <a:lnTo>
                    <a:pt x="324" y="12"/>
                  </a:lnTo>
                  <a:lnTo>
                    <a:pt x="318" y="6"/>
                  </a:lnTo>
                  <a:lnTo>
                    <a:pt x="318" y="6"/>
                  </a:lnTo>
                  <a:lnTo>
                    <a:pt x="318" y="6"/>
                  </a:lnTo>
                  <a:lnTo>
                    <a:pt x="318" y="6"/>
                  </a:lnTo>
                  <a:lnTo>
                    <a:pt x="312" y="6"/>
                  </a:lnTo>
                  <a:lnTo>
                    <a:pt x="312" y="6"/>
                  </a:lnTo>
                  <a:lnTo>
                    <a:pt x="312" y="0"/>
                  </a:lnTo>
                  <a:lnTo>
                    <a:pt x="312" y="0"/>
                  </a:lnTo>
                  <a:lnTo>
                    <a:pt x="306" y="0"/>
                  </a:lnTo>
                  <a:lnTo>
                    <a:pt x="306" y="0"/>
                  </a:lnTo>
                  <a:lnTo>
                    <a:pt x="306" y="0"/>
                  </a:lnTo>
                  <a:lnTo>
                    <a:pt x="306" y="0"/>
                  </a:lnTo>
                  <a:lnTo>
                    <a:pt x="300" y="0"/>
                  </a:lnTo>
                  <a:lnTo>
                    <a:pt x="300" y="0"/>
                  </a:lnTo>
                  <a:lnTo>
                    <a:pt x="300" y="0"/>
                  </a:lnTo>
                  <a:lnTo>
                    <a:pt x="294" y="0"/>
                  </a:lnTo>
                  <a:lnTo>
                    <a:pt x="294" y="0"/>
                  </a:lnTo>
                  <a:lnTo>
                    <a:pt x="294" y="0"/>
                  </a:lnTo>
                  <a:lnTo>
                    <a:pt x="36" y="0"/>
                  </a:lnTo>
                  <a:lnTo>
                    <a:pt x="36" y="0"/>
                  </a:lnTo>
                  <a:lnTo>
                    <a:pt x="30" y="0"/>
                  </a:lnTo>
                  <a:lnTo>
                    <a:pt x="30" y="0"/>
                  </a:lnTo>
                  <a:lnTo>
                    <a:pt x="30" y="0"/>
                  </a:lnTo>
                  <a:lnTo>
                    <a:pt x="30" y="0"/>
                  </a:lnTo>
                  <a:lnTo>
                    <a:pt x="24" y="0"/>
                  </a:lnTo>
                  <a:lnTo>
                    <a:pt x="24" y="0"/>
                  </a:lnTo>
                  <a:lnTo>
                    <a:pt x="24" y="0"/>
                  </a:lnTo>
                  <a:lnTo>
                    <a:pt x="18" y="0"/>
                  </a:lnTo>
                  <a:lnTo>
                    <a:pt x="18" y="0"/>
                  </a:lnTo>
                  <a:lnTo>
                    <a:pt x="18" y="0"/>
                  </a:lnTo>
                  <a:lnTo>
                    <a:pt x="18" y="6"/>
                  </a:lnTo>
                  <a:lnTo>
                    <a:pt x="12" y="6"/>
                  </a:lnTo>
                  <a:lnTo>
                    <a:pt x="12" y="6"/>
                  </a:lnTo>
                  <a:lnTo>
                    <a:pt x="12" y="6"/>
                  </a:lnTo>
                  <a:lnTo>
                    <a:pt x="12" y="6"/>
                  </a:lnTo>
                  <a:lnTo>
                    <a:pt x="6" y="6"/>
                  </a:lnTo>
                  <a:lnTo>
                    <a:pt x="6" y="12"/>
                  </a:lnTo>
                  <a:lnTo>
                    <a:pt x="6" y="12"/>
                  </a:lnTo>
                  <a:lnTo>
                    <a:pt x="6" y="12"/>
                  </a:lnTo>
                  <a:lnTo>
                    <a:pt x="6" y="12"/>
                  </a:lnTo>
                  <a:lnTo>
                    <a:pt x="6" y="18"/>
                  </a:lnTo>
                  <a:lnTo>
                    <a:pt x="0" y="18"/>
                  </a:lnTo>
                  <a:lnTo>
                    <a:pt x="0" y="18"/>
                  </a:lnTo>
                  <a:lnTo>
                    <a:pt x="0" y="18"/>
                  </a:lnTo>
                  <a:lnTo>
                    <a:pt x="0" y="24"/>
                  </a:lnTo>
                  <a:lnTo>
                    <a:pt x="0" y="24"/>
                  </a:lnTo>
                  <a:lnTo>
                    <a:pt x="0" y="24"/>
                  </a:lnTo>
                  <a:lnTo>
                    <a:pt x="0" y="24"/>
                  </a:lnTo>
                  <a:lnTo>
                    <a:pt x="0" y="30"/>
                  </a:lnTo>
                  <a:lnTo>
                    <a:pt x="0" y="30"/>
                  </a:lnTo>
                  <a:lnTo>
                    <a:pt x="0" y="30"/>
                  </a:lnTo>
                  <a:lnTo>
                    <a:pt x="0" y="36"/>
                  </a:lnTo>
                  <a:lnTo>
                    <a:pt x="0" y="36"/>
                  </a:lnTo>
                  <a:lnTo>
                    <a:pt x="0" y="36"/>
                  </a:lnTo>
                  <a:lnTo>
                    <a:pt x="0" y="36"/>
                  </a:lnTo>
                  <a:lnTo>
                    <a:pt x="0" y="42"/>
                  </a:lnTo>
                  <a:lnTo>
                    <a:pt x="0" y="42"/>
                  </a:lnTo>
                  <a:lnTo>
                    <a:pt x="0" y="42"/>
                  </a:lnTo>
                  <a:lnTo>
                    <a:pt x="0" y="48"/>
                  </a:lnTo>
                  <a:lnTo>
                    <a:pt x="0" y="48"/>
                  </a:lnTo>
                  <a:lnTo>
                    <a:pt x="0" y="48"/>
                  </a:lnTo>
                  <a:lnTo>
                    <a:pt x="0" y="48"/>
                  </a:lnTo>
                  <a:lnTo>
                    <a:pt x="0" y="54"/>
                  </a:lnTo>
                  <a:lnTo>
                    <a:pt x="0" y="54"/>
                  </a:lnTo>
                  <a:lnTo>
                    <a:pt x="0" y="54"/>
                  </a:lnTo>
                  <a:lnTo>
                    <a:pt x="0" y="54"/>
                  </a:lnTo>
                  <a:lnTo>
                    <a:pt x="6" y="60"/>
                  </a:lnTo>
                  <a:lnTo>
                    <a:pt x="6" y="60"/>
                  </a:lnTo>
                  <a:lnTo>
                    <a:pt x="6" y="60"/>
                  </a:lnTo>
                  <a:lnTo>
                    <a:pt x="6" y="60"/>
                  </a:lnTo>
                  <a:lnTo>
                    <a:pt x="6" y="66"/>
                  </a:lnTo>
                  <a:lnTo>
                    <a:pt x="6" y="66"/>
                  </a:lnTo>
                  <a:lnTo>
                    <a:pt x="12" y="66"/>
                  </a:lnTo>
                  <a:lnTo>
                    <a:pt x="12" y="66"/>
                  </a:lnTo>
                  <a:lnTo>
                    <a:pt x="12" y="66"/>
                  </a:lnTo>
                  <a:lnTo>
                    <a:pt x="12" y="72"/>
                  </a:lnTo>
                  <a:lnTo>
                    <a:pt x="18" y="72"/>
                  </a:lnTo>
                  <a:lnTo>
                    <a:pt x="18" y="72"/>
                  </a:lnTo>
                  <a:lnTo>
                    <a:pt x="18" y="72"/>
                  </a:lnTo>
                  <a:lnTo>
                    <a:pt x="18" y="72"/>
                  </a:lnTo>
                  <a:lnTo>
                    <a:pt x="24" y="72"/>
                  </a:lnTo>
                  <a:lnTo>
                    <a:pt x="24" y="72"/>
                  </a:lnTo>
                  <a:lnTo>
                    <a:pt x="24" y="72"/>
                  </a:lnTo>
                  <a:lnTo>
                    <a:pt x="30" y="72"/>
                  </a:lnTo>
                  <a:lnTo>
                    <a:pt x="30" y="72"/>
                  </a:lnTo>
                  <a:lnTo>
                    <a:pt x="30" y="78"/>
                  </a:lnTo>
                  <a:lnTo>
                    <a:pt x="30" y="78"/>
                  </a:lnTo>
                  <a:lnTo>
                    <a:pt x="36" y="78"/>
                  </a:lnTo>
                  <a:lnTo>
                    <a:pt x="36" y="78"/>
                  </a:lnTo>
                  <a:lnTo>
                    <a:pt x="162" y="78"/>
                  </a:lnTo>
                  <a:lnTo>
                    <a:pt x="162" y="108"/>
                  </a:lnTo>
                  <a:lnTo>
                    <a:pt x="174" y="108"/>
                  </a:lnTo>
                  <a:lnTo>
                    <a:pt x="174" y="78"/>
                  </a:lnTo>
                  <a:close/>
                </a:path>
              </a:pathLst>
            </a:custGeom>
            <a:noFill/>
            <a:ln w="9525">
              <a:noFill/>
              <a:round/>
              <a:headEnd/>
              <a:tailEnd/>
            </a:ln>
            <a:effectLst/>
          </p:spPr>
          <p:txBody>
            <a:bodyPr vert="horz" wrap="square" lIns="91440" tIns="45720" rIns="91440" bIns="45720" numCol="1" anchor="t" anchorCtr="0" compatLnSpc="1">
              <a:prstTxWarp prst="textNoShape">
                <a:avLst/>
              </a:prstTxWarp>
            </a:bodyPr>
            <a:lstStyle/>
            <a:p>
              <a:endParaRPr lang="pt-BR"/>
            </a:p>
          </p:txBody>
        </p:sp>
        <p:sp>
          <p:nvSpPr>
            <p:cNvPr id="49188" name="Freeform 36">
              <a:hlinkHover r:id="rId52"/>
            </p:cNvPr>
            <p:cNvSpPr>
              <a:spLocks/>
            </p:cNvSpPr>
            <p:nvPr/>
          </p:nvSpPr>
          <p:spPr bwMode="auto">
            <a:xfrm>
              <a:off x="1734" y="1410"/>
              <a:ext cx="330" cy="114"/>
            </a:xfrm>
            <a:custGeom>
              <a:avLst/>
              <a:gdLst/>
              <a:ahLst/>
              <a:cxnLst>
                <a:cxn ang="0">
                  <a:pos x="294" y="78"/>
                </a:cxn>
                <a:cxn ang="0">
                  <a:pos x="300" y="78"/>
                </a:cxn>
                <a:cxn ang="0">
                  <a:pos x="306" y="78"/>
                </a:cxn>
                <a:cxn ang="0">
                  <a:pos x="312" y="78"/>
                </a:cxn>
                <a:cxn ang="0">
                  <a:pos x="312" y="72"/>
                </a:cxn>
                <a:cxn ang="0">
                  <a:pos x="318" y="72"/>
                </a:cxn>
                <a:cxn ang="0">
                  <a:pos x="324" y="66"/>
                </a:cxn>
                <a:cxn ang="0">
                  <a:pos x="324" y="60"/>
                </a:cxn>
                <a:cxn ang="0">
                  <a:pos x="330" y="60"/>
                </a:cxn>
                <a:cxn ang="0">
                  <a:pos x="330" y="54"/>
                </a:cxn>
                <a:cxn ang="0">
                  <a:pos x="330" y="48"/>
                </a:cxn>
                <a:cxn ang="0">
                  <a:pos x="330" y="42"/>
                </a:cxn>
                <a:cxn ang="0">
                  <a:pos x="330" y="36"/>
                </a:cxn>
                <a:cxn ang="0">
                  <a:pos x="330" y="30"/>
                </a:cxn>
                <a:cxn ang="0">
                  <a:pos x="330" y="30"/>
                </a:cxn>
                <a:cxn ang="0">
                  <a:pos x="330" y="24"/>
                </a:cxn>
                <a:cxn ang="0">
                  <a:pos x="324" y="18"/>
                </a:cxn>
                <a:cxn ang="0">
                  <a:pos x="324" y="12"/>
                </a:cxn>
                <a:cxn ang="0">
                  <a:pos x="318" y="12"/>
                </a:cxn>
                <a:cxn ang="0">
                  <a:pos x="312" y="6"/>
                </a:cxn>
                <a:cxn ang="0">
                  <a:pos x="306" y="6"/>
                </a:cxn>
                <a:cxn ang="0">
                  <a:pos x="306" y="6"/>
                </a:cxn>
                <a:cxn ang="0">
                  <a:pos x="300" y="6"/>
                </a:cxn>
                <a:cxn ang="0">
                  <a:pos x="294" y="0"/>
                </a:cxn>
                <a:cxn ang="0">
                  <a:pos x="30" y="0"/>
                </a:cxn>
                <a:cxn ang="0">
                  <a:pos x="30" y="6"/>
                </a:cxn>
                <a:cxn ang="0">
                  <a:pos x="24" y="6"/>
                </a:cxn>
                <a:cxn ang="0">
                  <a:pos x="18" y="6"/>
                </a:cxn>
                <a:cxn ang="0">
                  <a:pos x="12" y="12"/>
                </a:cxn>
                <a:cxn ang="0">
                  <a:pos x="6" y="12"/>
                </a:cxn>
                <a:cxn ang="0">
                  <a:pos x="6" y="18"/>
                </a:cxn>
                <a:cxn ang="0">
                  <a:pos x="0" y="24"/>
                </a:cxn>
                <a:cxn ang="0">
                  <a:pos x="0" y="24"/>
                </a:cxn>
                <a:cxn ang="0">
                  <a:pos x="0" y="30"/>
                </a:cxn>
                <a:cxn ang="0">
                  <a:pos x="0" y="36"/>
                </a:cxn>
                <a:cxn ang="0">
                  <a:pos x="0" y="42"/>
                </a:cxn>
                <a:cxn ang="0">
                  <a:pos x="0" y="48"/>
                </a:cxn>
                <a:cxn ang="0">
                  <a:pos x="0" y="54"/>
                </a:cxn>
                <a:cxn ang="0">
                  <a:pos x="0" y="54"/>
                </a:cxn>
                <a:cxn ang="0">
                  <a:pos x="0" y="60"/>
                </a:cxn>
                <a:cxn ang="0">
                  <a:pos x="6" y="66"/>
                </a:cxn>
                <a:cxn ang="0">
                  <a:pos x="6" y="72"/>
                </a:cxn>
                <a:cxn ang="0">
                  <a:pos x="12" y="72"/>
                </a:cxn>
                <a:cxn ang="0">
                  <a:pos x="18" y="78"/>
                </a:cxn>
                <a:cxn ang="0">
                  <a:pos x="24" y="78"/>
                </a:cxn>
                <a:cxn ang="0">
                  <a:pos x="30" y="78"/>
                </a:cxn>
                <a:cxn ang="0">
                  <a:pos x="30" y="78"/>
                </a:cxn>
                <a:cxn ang="0">
                  <a:pos x="162" y="78"/>
                </a:cxn>
                <a:cxn ang="0">
                  <a:pos x="174" y="78"/>
                </a:cxn>
              </a:cxnLst>
              <a:rect l="0" t="0" r="r" b="b"/>
              <a:pathLst>
                <a:path w="330" h="114">
                  <a:moveTo>
                    <a:pt x="174" y="78"/>
                  </a:moveTo>
                  <a:lnTo>
                    <a:pt x="294" y="78"/>
                  </a:lnTo>
                  <a:lnTo>
                    <a:pt x="294" y="78"/>
                  </a:lnTo>
                  <a:lnTo>
                    <a:pt x="294" y="78"/>
                  </a:lnTo>
                  <a:lnTo>
                    <a:pt x="300" y="78"/>
                  </a:lnTo>
                  <a:lnTo>
                    <a:pt x="300" y="78"/>
                  </a:lnTo>
                  <a:lnTo>
                    <a:pt x="300" y="78"/>
                  </a:lnTo>
                  <a:lnTo>
                    <a:pt x="306" y="78"/>
                  </a:lnTo>
                  <a:lnTo>
                    <a:pt x="306" y="78"/>
                  </a:lnTo>
                  <a:lnTo>
                    <a:pt x="306" y="78"/>
                  </a:lnTo>
                  <a:lnTo>
                    <a:pt x="306" y="78"/>
                  </a:lnTo>
                  <a:lnTo>
                    <a:pt x="312" y="78"/>
                  </a:lnTo>
                  <a:lnTo>
                    <a:pt x="312" y="78"/>
                  </a:lnTo>
                  <a:lnTo>
                    <a:pt x="312" y="72"/>
                  </a:lnTo>
                  <a:lnTo>
                    <a:pt x="312" y="72"/>
                  </a:lnTo>
                  <a:lnTo>
                    <a:pt x="318" y="72"/>
                  </a:lnTo>
                  <a:lnTo>
                    <a:pt x="318" y="72"/>
                  </a:lnTo>
                  <a:lnTo>
                    <a:pt x="318" y="72"/>
                  </a:lnTo>
                  <a:lnTo>
                    <a:pt x="318" y="72"/>
                  </a:lnTo>
                  <a:lnTo>
                    <a:pt x="324" y="66"/>
                  </a:lnTo>
                  <a:lnTo>
                    <a:pt x="324" y="66"/>
                  </a:lnTo>
                  <a:lnTo>
                    <a:pt x="324" y="66"/>
                  </a:lnTo>
                  <a:lnTo>
                    <a:pt x="324" y="66"/>
                  </a:lnTo>
                  <a:lnTo>
                    <a:pt x="324" y="60"/>
                  </a:lnTo>
                  <a:lnTo>
                    <a:pt x="324" y="60"/>
                  </a:lnTo>
                  <a:lnTo>
                    <a:pt x="330" y="60"/>
                  </a:lnTo>
                  <a:lnTo>
                    <a:pt x="330" y="60"/>
                  </a:lnTo>
                  <a:lnTo>
                    <a:pt x="330" y="54"/>
                  </a:lnTo>
                  <a:lnTo>
                    <a:pt x="330" y="54"/>
                  </a:lnTo>
                  <a:lnTo>
                    <a:pt x="330" y="54"/>
                  </a:lnTo>
                  <a:lnTo>
                    <a:pt x="330" y="54"/>
                  </a:lnTo>
                  <a:lnTo>
                    <a:pt x="330" y="48"/>
                  </a:lnTo>
                  <a:lnTo>
                    <a:pt x="330" y="48"/>
                  </a:lnTo>
                  <a:lnTo>
                    <a:pt x="330" y="48"/>
                  </a:lnTo>
                  <a:lnTo>
                    <a:pt x="330" y="42"/>
                  </a:lnTo>
                  <a:lnTo>
                    <a:pt x="330" y="42"/>
                  </a:lnTo>
                  <a:lnTo>
                    <a:pt x="330" y="42"/>
                  </a:lnTo>
                  <a:lnTo>
                    <a:pt x="330" y="42"/>
                  </a:lnTo>
                  <a:lnTo>
                    <a:pt x="330" y="36"/>
                  </a:lnTo>
                  <a:lnTo>
                    <a:pt x="330" y="36"/>
                  </a:lnTo>
                  <a:lnTo>
                    <a:pt x="330" y="36"/>
                  </a:lnTo>
                  <a:lnTo>
                    <a:pt x="330" y="30"/>
                  </a:lnTo>
                  <a:lnTo>
                    <a:pt x="330" y="30"/>
                  </a:lnTo>
                  <a:lnTo>
                    <a:pt x="330" y="30"/>
                  </a:lnTo>
                  <a:lnTo>
                    <a:pt x="330" y="30"/>
                  </a:lnTo>
                  <a:lnTo>
                    <a:pt x="330" y="24"/>
                  </a:lnTo>
                  <a:lnTo>
                    <a:pt x="330" y="24"/>
                  </a:lnTo>
                  <a:lnTo>
                    <a:pt x="330" y="24"/>
                  </a:lnTo>
                  <a:lnTo>
                    <a:pt x="324" y="24"/>
                  </a:lnTo>
                  <a:lnTo>
                    <a:pt x="324" y="18"/>
                  </a:lnTo>
                  <a:lnTo>
                    <a:pt x="324" y="18"/>
                  </a:lnTo>
                  <a:lnTo>
                    <a:pt x="324" y="18"/>
                  </a:lnTo>
                  <a:lnTo>
                    <a:pt x="324" y="18"/>
                  </a:lnTo>
                  <a:lnTo>
                    <a:pt x="324" y="12"/>
                  </a:lnTo>
                  <a:lnTo>
                    <a:pt x="318" y="12"/>
                  </a:lnTo>
                  <a:lnTo>
                    <a:pt x="318" y="12"/>
                  </a:lnTo>
                  <a:lnTo>
                    <a:pt x="318" y="12"/>
                  </a:lnTo>
                  <a:lnTo>
                    <a:pt x="318" y="12"/>
                  </a:lnTo>
                  <a:lnTo>
                    <a:pt x="312" y="12"/>
                  </a:lnTo>
                  <a:lnTo>
                    <a:pt x="312" y="6"/>
                  </a:lnTo>
                  <a:lnTo>
                    <a:pt x="312" y="6"/>
                  </a:lnTo>
                  <a:lnTo>
                    <a:pt x="312" y="6"/>
                  </a:lnTo>
                  <a:lnTo>
                    <a:pt x="306" y="6"/>
                  </a:lnTo>
                  <a:lnTo>
                    <a:pt x="306" y="6"/>
                  </a:lnTo>
                  <a:lnTo>
                    <a:pt x="306" y="6"/>
                  </a:lnTo>
                  <a:lnTo>
                    <a:pt x="306" y="6"/>
                  </a:lnTo>
                  <a:lnTo>
                    <a:pt x="300" y="6"/>
                  </a:lnTo>
                  <a:lnTo>
                    <a:pt x="300" y="6"/>
                  </a:lnTo>
                  <a:lnTo>
                    <a:pt x="300" y="6"/>
                  </a:lnTo>
                  <a:lnTo>
                    <a:pt x="294" y="0"/>
                  </a:lnTo>
                  <a:lnTo>
                    <a:pt x="294" y="0"/>
                  </a:lnTo>
                  <a:lnTo>
                    <a:pt x="294" y="0"/>
                  </a:lnTo>
                  <a:lnTo>
                    <a:pt x="36" y="0"/>
                  </a:lnTo>
                  <a:lnTo>
                    <a:pt x="36" y="0"/>
                  </a:lnTo>
                  <a:lnTo>
                    <a:pt x="30" y="0"/>
                  </a:lnTo>
                  <a:lnTo>
                    <a:pt x="30" y="6"/>
                  </a:lnTo>
                  <a:lnTo>
                    <a:pt x="30" y="6"/>
                  </a:lnTo>
                  <a:lnTo>
                    <a:pt x="30" y="6"/>
                  </a:lnTo>
                  <a:lnTo>
                    <a:pt x="24" y="6"/>
                  </a:lnTo>
                  <a:lnTo>
                    <a:pt x="24" y="6"/>
                  </a:lnTo>
                  <a:lnTo>
                    <a:pt x="24" y="6"/>
                  </a:lnTo>
                  <a:lnTo>
                    <a:pt x="18" y="6"/>
                  </a:lnTo>
                  <a:lnTo>
                    <a:pt x="18" y="6"/>
                  </a:lnTo>
                  <a:lnTo>
                    <a:pt x="18" y="6"/>
                  </a:lnTo>
                  <a:lnTo>
                    <a:pt x="18" y="6"/>
                  </a:lnTo>
                  <a:lnTo>
                    <a:pt x="12" y="12"/>
                  </a:lnTo>
                  <a:lnTo>
                    <a:pt x="12" y="12"/>
                  </a:lnTo>
                  <a:lnTo>
                    <a:pt x="12" y="12"/>
                  </a:lnTo>
                  <a:lnTo>
                    <a:pt x="12" y="12"/>
                  </a:lnTo>
                  <a:lnTo>
                    <a:pt x="6" y="12"/>
                  </a:lnTo>
                  <a:lnTo>
                    <a:pt x="6" y="12"/>
                  </a:lnTo>
                  <a:lnTo>
                    <a:pt x="6" y="18"/>
                  </a:lnTo>
                  <a:lnTo>
                    <a:pt x="6" y="18"/>
                  </a:lnTo>
                  <a:lnTo>
                    <a:pt x="6" y="18"/>
                  </a:lnTo>
                  <a:lnTo>
                    <a:pt x="6" y="18"/>
                  </a:lnTo>
                  <a:lnTo>
                    <a:pt x="0" y="24"/>
                  </a:lnTo>
                  <a:lnTo>
                    <a:pt x="0" y="24"/>
                  </a:lnTo>
                  <a:lnTo>
                    <a:pt x="0" y="24"/>
                  </a:lnTo>
                  <a:lnTo>
                    <a:pt x="0" y="24"/>
                  </a:lnTo>
                  <a:lnTo>
                    <a:pt x="0" y="30"/>
                  </a:lnTo>
                  <a:lnTo>
                    <a:pt x="0" y="30"/>
                  </a:lnTo>
                  <a:lnTo>
                    <a:pt x="0" y="30"/>
                  </a:lnTo>
                  <a:lnTo>
                    <a:pt x="0" y="30"/>
                  </a:lnTo>
                  <a:lnTo>
                    <a:pt x="0" y="36"/>
                  </a:lnTo>
                  <a:lnTo>
                    <a:pt x="0" y="36"/>
                  </a:lnTo>
                  <a:lnTo>
                    <a:pt x="0" y="36"/>
                  </a:lnTo>
                  <a:lnTo>
                    <a:pt x="0" y="42"/>
                  </a:lnTo>
                  <a:lnTo>
                    <a:pt x="0" y="42"/>
                  </a:lnTo>
                  <a:lnTo>
                    <a:pt x="0" y="42"/>
                  </a:lnTo>
                  <a:lnTo>
                    <a:pt x="0" y="42"/>
                  </a:lnTo>
                  <a:lnTo>
                    <a:pt x="0" y="48"/>
                  </a:lnTo>
                  <a:lnTo>
                    <a:pt x="0" y="48"/>
                  </a:lnTo>
                  <a:lnTo>
                    <a:pt x="0" y="48"/>
                  </a:lnTo>
                  <a:lnTo>
                    <a:pt x="0" y="54"/>
                  </a:lnTo>
                  <a:lnTo>
                    <a:pt x="0" y="54"/>
                  </a:lnTo>
                  <a:lnTo>
                    <a:pt x="0" y="54"/>
                  </a:lnTo>
                  <a:lnTo>
                    <a:pt x="0" y="54"/>
                  </a:lnTo>
                  <a:lnTo>
                    <a:pt x="0" y="60"/>
                  </a:lnTo>
                  <a:lnTo>
                    <a:pt x="0" y="60"/>
                  </a:lnTo>
                  <a:lnTo>
                    <a:pt x="0" y="60"/>
                  </a:lnTo>
                  <a:lnTo>
                    <a:pt x="6" y="60"/>
                  </a:lnTo>
                  <a:lnTo>
                    <a:pt x="6" y="66"/>
                  </a:lnTo>
                  <a:lnTo>
                    <a:pt x="6" y="66"/>
                  </a:lnTo>
                  <a:lnTo>
                    <a:pt x="6" y="66"/>
                  </a:lnTo>
                  <a:lnTo>
                    <a:pt x="6" y="66"/>
                  </a:lnTo>
                  <a:lnTo>
                    <a:pt x="6" y="72"/>
                  </a:lnTo>
                  <a:lnTo>
                    <a:pt x="12" y="72"/>
                  </a:lnTo>
                  <a:lnTo>
                    <a:pt x="12" y="72"/>
                  </a:lnTo>
                  <a:lnTo>
                    <a:pt x="12" y="72"/>
                  </a:lnTo>
                  <a:lnTo>
                    <a:pt x="12" y="72"/>
                  </a:lnTo>
                  <a:lnTo>
                    <a:pt x="18" y="72"/>
                  </a:lnTo>
                  <a:lnTo>
                    <a:pt x="18" y="78"/>
                  </a:lnTo>
                  <a:lnTo>
                    <a:pt x="18" y="78"/>
                  </a:lnTo>
                  <a:lnTo>
                    <a:pt x="18" y="78"/>
                  </a:lnTo>
                  <a:lnTo>
                    <a:pt x="24" y="78"/>
                  </a:lnTo>
                  <a:lnTo>
                    <a:pt x="24" y="78"/>
                  </a:lnTo>
                  <a:lnTo>
                    <a:pt x="24" y="78"/>
                  </a:lnTo>
                  <a:lnTo>
                    <a:pt x="30" y="78"/>
                  </a:lnTo>
                  <a:lnTo>
                    <a:pt x="30" y="78"/>
                  </a:lnTo>
                  <a:lnTo>
                    <a:pt x="30" y="78"/>
                  </a:lnTo>
                  <a:lnTo>
                    <a:pt x="30" y="78"/>
                  </a:lnTo>
                  <a:lnTo>
                    <a:pt x="36" y="78"/>
                  </a:lnTo>
                  <a:lnTo>
                    <a:pt x="36" y="78"/>
                  </a:lnTo>
                  <a:lnTo>
                    <a:pt x="162" y="78"/>
                  </a:lnTo>
                  <a:lnTo>
                    <a:pt x="162" y="114"/>
                  </a:lnTo>
                  <a:lnTo>
                    <a:pt x="174" y="114"/>
                  </a:lnTo>
                  <a:lnTo>
                    <a:pt x="174" y="78"/>
                  </a:lnTo>
                  <a:close/>
                </a:path>
              </a:pathLst>
            </a:custGeom>
            <a:noFill/>
            <a:ln w="9525">
              <a:noFill/>
              <a:round/>
              <a:headEnd/>
              <a:tailEnd/>
            </a:ln>
            <a:effectLst/>
          </p:spPr>
          <p:txBody>
            <a:bodyPr vert="horz" wrap="square" lIns="91440" tIns="45720" rIns="91440" bIns="45720" numCol="1" anchor="t" anchorCtr="0" compatLnSpc="1">
              <a:prstTxWarp prst="textNoShape">
                <a:avLst/>
              </a:prstTxWarp>
            </a:bodyPr>
            <a:lstStyle/>
            <a:p>
              <a:endParaRPr lang="pt-BR"/>
            </a:p>
          </p:txBody>
        </p:sp>
        <p:sp>
          <p:nvSpPr>
            <p:cNvPr id="49187" name="Freeform 35">
              <a:hlinkHover r:id="rId53"/>
            </p:cNvPr>
            <p:cNvSpPr>
              <a:spLocks/>
            </p:cNvSpPr>
            <p:nvPr/>
          </p:nvSpPr>
          <p:spPr bwMode="auto">
            <a:xfrm>
              <a:off x="1734" y="1518"/>
              <a:ext cx="330" cy="108"/>
            </a:xfrm>
            <a:custGeom>
              <a:avLst/>
              <a:gdLst/>
              <a:ahLst/>
              <a:cxnLst>
                <a:cxn ang="0">
                  <a:pos x="294" y="78"/>
                </a:cxn>
                <a:cxn ang="0">
                  <a:pos x="300" y="78"/>
                </a:cxn>
                <a:cxn ang="0">
                  <a:pos x="306" y="78"/>
                </a:cxn>
                <a:cxn ang="0">
                  <a:pos x="312" y="72"/>
                </a:cxn>
                <a:cxn ang="0">
                  <a:pos x="312" y="72"/>
                </a:cxn>
                <a:cxn ang="0">
                  <a:pos x="318" y="72"/>
                </a:cxn>
                <a:cxn ang="0">
                  <a:pos x="324" y="66"/>
                </a:cxn>
                <a:cxn ang="0">
                  <a:pos x="324" y="60"/>
                </a:cxn>
                <a:cxn ang="0">
                  <a:pos x="330" y="54"/>
                </a:cxn>
                <a:cxn ang="0">
                  <a:pos x="330" y="54"/>
                </a:cxn>
                <a:cxn ang="0">
                  <a:pos x="330" y="48"/>
                </a:cxn>
                <a:cxn ang="0">
                  <a:pos x="330" y="42"/>
                </a:cxn>
                <a:cxn ang="0">
                  <a:pos x="330" y="36"/>
                </a:cxn>
                <a:cxn ang="0">
                  <a:pos x="330" y="30"/>
                </a:cxn>
                <a:cxn ang="0">
                  <a:pos x="330" y="24"/>
                </a:cxn>
                <a:cxn ang="0">
                  <a:pos x="330" y="24"/>
                </a:cxn>
                <a:cxn ang="0">
                  <a:pos x="324" y="18"/>
                </a:cxn>
                <a:cxn ang="0">
                  <a:pos x="324" y="12"/>
                </a:cxn>
                <a:cxn ang="0">
                  <a:pos x="318" y="12"/>
                </a:cxn>
                <a:cxn ang="0">
                  <a:pos x="312" y="6"/>
                </a:cxn>
                <a:cxn ang="0">
                  <a:pos x="306" y="6"/>
                </a:cxn>
                <a:cxn ang="0">
                  <a:pos x="306" y="0"/>
                </a:cxn>
                <a:cxn ang="0">
                  <a:pos x="300" y="0"/>
                </a:cxn>
                <a:cxn ang="0">
                  <a:pos x="294" y="0"/>
                </a:cxn>
                <a:cxn ang="0">
                  <a:pos x="30" y="0"/>
                </a:cxn>
                <a:cxn ang="0">
                  <a:pos x="30" y="0"/>
                </a:cxn>
                <a:cxn ang="0">
                  <a:pos x="24" y="6"/>
                </a:cxn>
                <a:cxn ang="0">
                  <a:pos x="18" y="6"/>
                </a:cxn>
                <a:cxn ang="0">
                  <a:pos x="12" y="6"/>
                </a:cxn>
                <a:cxn ang="0">
                  <a:pos x="6" y="12"/>
                </a:cxn>
                <a:cxn ang="0">
                  <a:pos x="6" y="18"/>
                </a:cxn>
                <a:cxn ang="0">
                  <a:pos x="0" y="18"/>
                </a:cxn>
                <a:cxn ang="0">
                  <a:pos x="0" y="24"/>
                </a:cxn>
                <a:cxn ang="0">
                  <a:pos x="0" y="30"/>
                </a:cxn>
                <a:cxn ang="0">
                  <a:pos x="0" y="36"/>
                </a:cxn>
                <a:cxn ang="0">
                  <a:pos x="0" y="42"/>
                </a:cxn>
                <a:cxn ang="0">
                  <a:pos x="0" y="48"/>
                </a:cxn>
                <a:cxn ang="0">
                  <a:pos x="0" y="48"/>
                </a:cxn>
                <a:cxn ang="0">
                  <a:pos x="0" y="54"/>
                </a:cxn>
                <a:cxn ang="0">
                  <a:pos x="0" y="60"/>
                </a:cxn>
                <a:cxn ang="0">
                  <a:pos x="6" y="66"/>
                </a:cxn>
                <a:cxn ang="0">
                  <a:pos x="6" y="66"/>
                </a:cxn>
                <a:cxn ang="0">
                  <a:pos x="12" y="72"/>
                </a:cxn>
                <a:cxn ang="0">
                  <a:pos x="18" y="72"/>
                </a:cxn>
                <a:cxn ang="0">
                  <a:pos x="24" y="78"/>
                </a:cxn>
                <a:cxn ang="0">
                  <a:pos x="30" y="78"/>
                </a:cxn>
                <a:cxn ang="0">
                  <a:pos x="30" y="78"/>
                </a:cxn>
                <a:cxn ang="0">
                  <a:pos x="162" y="78"/>
                </a:cxn>
                <a:cxn ang="0">
                  <a:pos x="174" y="78"/>
                </a:cxn>
              </a:cxnLst>
              <a:rect l="0" t="0" r="r" b="b"/>
              <a:pathLst>
                <a:path w="330" h="108">
                  <a:moveTo>
                    <a:pt x="174" y="78"/>
                  </a:moveTo>
                  <a:lnTo>
                    <a:pt x="294" y="78"/>
                  </a:lnTo>
                  <a:lnTo>
                    <a:pt x="294" y="78"/>
                  </a:lnTo>
                  <a:lnTo>
                    <a:pt x="294" y="78"/>
                  </a:lnTo>
                  <a:lnTo>
                    <a:pt x="300" y="78"/>
                  </a:lnTo>
                  <a:lnTo>
                    <a:pt x="300" y="78"/>
                  </a:lnTo>
                  <a:lnTo>
                    <a:pt x="300" y="78"/>
                  </a:lnTo>
                  <a:lnTo>
                    <a:pt x="306" y="78"/>
                  </a:lnTo>
                  <a:lnTo>
                    <a:pt x="306" y="78"/>
                  </a:lnTo>
                  <a:lnTo>
                    <a:pt x="306" y="78"/>
                  </a:lnTo>
                  <a:lnTo>
                    <a:pt x="306" y="78"/>
                  </a:lnTo>
                  <a:lnTo>
                    <a:pt x="312" y="72"/>
                  </a:lnTo>
                  <a:lnTo>
                    <a:pt x="312" y="72"/>
                  </a:lnTo>
                  <a:lnTo>
                    <a:pt x="312" y="72"/>
                  </a:lnTo>
                  <a:lnTo>
                    <a:pt x="312" y="72"/>
                  </a:lnTo>
                  <a:lnTo>
                    <a:pt x="318" y="72"/>
                  </a:lnTo>
                  <a:lnTo>
                    <a:pt x="318" y="72"/>
                  </a:lnTo>
                  <a:lnTo>
                    <a:pt x="318" y="72"/>
                  </a:lnTo>
                  <a:lnTo>
                    <a:pt x="318" y="66"/>
                  </a:lnTo>
                  <a:lnTo>
                    <a:pt x="324" y="66"/>
                  </a:lnTo>
                  <a:lnTo>
                    <a:pt x="324" y="66"/>
                  </a:lnTo>
                  <a:lnTo>
                    <a:pt x="324" y="66"/>
                  </a:lnTo>
                  <a:lnTo>
                    <a:pt x="324" y="60"/>
                  </a:lnTo>
                  <a:lnTo>
                    <a:pt x="324" y="60"/>
                  </a:lnTo>
                  <a:lnTo>
                    <a:pt x="324" y="60"/>
                  </a:lnTo>
                  <a:lnTo>
                    <a:pt x="330" y="60"/>
                  </a:lnTo>
                  <a:lnTo>
                    <a:pt x="330" y="54"/>
                  </a:lnTo>
                  <a:lnTo>
                    <a:pt x="330" y="54"/>
                  </a:lnTo>
                  <a:lnTo>
                    <a:pt x="330" y="54"/>
                  </a:lnTo>
                  <a:lnTo>
                    <a:pt x="330" y="54"/>
                  </a:lnTo>
                  <a:lnTo>
                    <a:pt x="330" y="48"/>
                  </a:lnTo>
                  <a:lnTo>
                    <a:pt x="330" y="48"/>
                  </a:lnTo>
                  <a:lnTo>
                    <a:pt x="330" y="48"/>
                  </a:lnTo>
                  <a:lnTo>
                    <a:pt x="330" y="48"/>
                  </a:lnTo>
                  <a:lnTo>
                    <a:pt x="330" y="42"/>
                  </a:lnTo>
                  <a:lnTo>
                    <a:pt x="330" y="42"/>
                  </a:lnTo>
                  <a:lnTo>
                    <a:pt x="330" y="42"/>
                  </a:lnTo>
                  <a:lnTo>
                    <a:pt x="330" y="36"/>
                  </a:lnTo>
                  <a:lnTo>
                    <a:pt x="330" y="36"/>
                  </a:lnTo>
                  <a:lnTo>
                    <a:pt x="330" y="36"/>
                  </a:lnTo>
                  <a:lnTo>
                    <a:pt x="330" y="36"/>
                  </a:lnTo>
                  <a:lnTo>
                    <a:pt x="330" y="30"/>
                  </a:lnTo>
                  <a:lnTo>
                    <a:pt x="330" y="30"/>
                  </a:lnTo>
                  <a:lnTo>
                    <a:pt x="330" y="30"/>
                  </a:lnTo>
                  <a:lnTo>
                    <a:pt x="330" y="24"/>
                  </a:lnTo>
                  <a:lnTo>
                    <a:pt x="330" y="24"/>
                  </a:lnTo>
                  <a:lnTo>
                    <a:pt x="330" y="24"/>
                  </a:lnTo>
                  <a:lnTo>
                    <a:pt x="330" y="24"/>
                  </a:lnTo>
                  <a:lnTo>
                    <a:pt x="324" y="18"/>
                  </a:lnTo>
                  <a:lnTo>
                    <a:pt x="324" y="18"/>
                  </a:lnTo>
                  <a:lnTo>
                    <a:pt x="324" y="18"/>
                  </a:lnTo>
                  <a:lnTo>
                    <a:pt x="324" y="18"/>
                  </a:lnTo>
                  <a:lnTo>
                    <a:pt x="324" y="12"/>
                  </a:lnTo>
                  <a:lnTo>
                    <a:pt x="324" y="12"/>
                  </a:lnTo>
                  <a:lnTo>
                    <a:pt x="318" y="12"/>
                  </a:lnTo>
                  <a:lnTo>
                    <a:pt x="318" y="12"/>
                  </a:lnTo>
                  <a:lnTo>
                    <a:pt x="318" y="12"/>
                  </a:lnTo>
                  <a:lnTo>
                    <a:pt x="318" y="6"/>
                  </a:lnTo>
                  <a:lnTo>
                    <a:pt x="312" y="6"/>
                  </a:lnTo>
                  <a:lnTo>
                    <a:pt x="312" y="6"/>
                  </a:lnTo>
                  <a:lnTo>
                    <a:pt x="312" y="6"/>
                  </a:lnTo>
                  <a:lnTo>
                    <a:pt x="312" y="6"/>
                  </a:lnTo>
                  <a:lnTo>
                    <a:pt x="306" y="6"/>
                  </a:lnTo>
                  <a:lnTo>
                    <a:pt x="306" y="6"/>
                  </a:lnTo>
                  <a:lnTo>
                    <a:pt x="306" y="6"/>
                  </a:lnTo>
                  <a:lnTo>
                    <a:pt x="306" y="0"/>
                  </a:lnTo>
                  <a:lnTo>
                    <a:pt x="300" y="0"/>
                  </a:lnTo>
                  <a:lnTo>
                    <a:pt x="300" y="0"/>
                  </a:lnTo>
                  <a:lnTo>
                    <a:pt x="300" y="0"/>
                  </a:lnTo>
                  <a:lnTo>
                    <a:pt x="294" y="0"/>
                  </a:lnTo>
                  <a:lnTo>
                    <a:pt x="294" y="0"/>
                  </a:lnTo>
                  <a:lnTo>
                    <a:pt x="294" y="0"/>
                  </a:lnTo>
                  <a:lnTo>
                    <a:pt x="36" y="0"/>
                  </a:lnTo>
                  <a:lnTo>
                    <a:pt x="36" y="0"/>
                  </a:lnTo>
                  <a:lnTo>
                    <a:pt x="30" y="0"/>
                  </a:lnTo>
                  <a:lnTo>
                    <a:pt x="30" y="0"/>
                  </a:lnTo>
                  <a:lnTo>
                    <a:pt x="30" y="0"/>
                  </a:lnTo>
                  <a:lnTo>
                    <a:pt x="30" y="0"/>
                  </a:lnTo>
                  <a:lnTo>
                    <a:pt x="24" y="0"/>
                  </a:lnTo>
                  <a:lnTo>
                    <a:pt x="24" y="6"/>
                  </a:lnTo>
                  <a:lnTo>
                    <a:pt x="24" y="6"/>
                  </a:lnTo>
                  <a:lnTo>
                    <a:pt x="18" y="6"/>
                  </a:lnTo>
                  <a:lnTo>
                    <a:pt x="18" y="6"/>
                  </a:lnTo>
                  <a:lnTo>
                    <a:pt x="18" y="6"/>
                  </a:lnTo>
                  <a:lnTo>
                    <a:pt x="18" y="6"/>
                  </a:lnTo>
                  <a:lnTo>
                    <a:pt x="12" y="6"/>
                  </a:lnTo>
                  <a:lnTo>
                    <a:pt x="12" y="6"/>
                  </a:lnTo>
                  <a:lnTo>
                    <a:pt x="12" y="12"/>
                  </a:lnTo>
                  <a:lnTo>
                    <a:pt x="12" y="12"/>
                  </a:lnTo>
                  <a:lnTo>
                    <a:pt x="6" y="12"/>
                  </a:lnTo>
                  <a:lnTo>
                    <a:pt x="6" y="12"/>
                  </a:lnTo>
                  <a:lnTo>
                    <a:pt x="6" y="12"/>
                  </a:lnTo>
                  <a:lnTo>
                    <a:pt x="6" y="18"/>
                  </a:lnTo>
                  <a:lnTo>
                    <a:pt x="6" y="18"/>
                  </a:lnTo>
                  <a:lnTo>
                    <a:pt x="6" y="18"/>
                  </a:lnTo>
                  <a:lnTo>
                    <a:pt x="0" y="18"/>
                  </a:lnTo>
                  <a:lnTo>
                    <a:pt x="0" y="24"/>
                  </a:lnTo>
                  <a:lnTo>
                    <a:pt x="0" y="24"/>
                  </a:lnTo>
                  <a:lnTo>
                    <a:pt x="0" y="24"/>
                  </a:lnTo>
                  <a:lnTo>
                    <a:pt x="0" y="24"/>
                  </a:lnTo>
                  <a:lnTo>
                    <a:pt x="0" y="30"/>
                  </a:lnTo>
                  <a:lnTo>
                    <a:pt x="0" y="30"/>
                  </a:lnTo>
                  <a:lnTo>
                    <a:pt x="0" y="30"/>
                  </a:lnTo>
                  <a:lnTo>
                    <a:pt x="0" y="36"/>
                  </a:lnTo>
                  <a:lnTo>
                    <a:pt x="0" y="36"/>
                  </a:lnTo>
                  <a:lnTo>
                    <a:pt x="0" y="36"/>
                  </a:lnTo>
                  <a:lnTo>
                    <a:pt x="0" y="36"/>
                  </a:lnTo>
                  <a:lnTo>
                    <a:pt x="0" y="42"/>
                  </a:lnTo>
                  <a:lnTo>
                    <a:pt x="0" y="42"/>
                  </a:lnTo>
                  <a:lnTo>
                    <a:pt x="0" y="42"/>
                  </a:lnTo>
                  <a:lnTo>
                    <a:pt x="0" y="48"/>
                  </a:lnTo>
                  <a:lnTo>
                    <a:pt x="0" y="48"/>
                  </a:lnTo>
                  <a:lnTo>
                    <a:pt x="0" y="48"/>
                  </a:lnTo>
                  <a:lnTo>
                    <a:pt x="0" y="48"/>
                  </a:lnTo>
                  <a:lnTo>
                    <a:pt x="0" y="54"/>
                  </a:lnTo>
                  <a:lnTo>
                    <a:pt x="0" y="54"/>
                  </a:lnTo>
                  <a:lnTo>
                    <a:pt x="0" y="54"/>
                  </a:lnTo>
                  <a:lnTo>
                    <a:pt x="0" y="54"/>
                  </a:lnTo>
                  <a:lnTo>
                    <a:pt x="0" y="60"/>
                  </a:lnTo>
                  <a:lnTo>
                    <a:pt x="0" y="60"/>
                  </a:lnTo>
                  <a:lnTo>
                    <a:pt x="6" y="60"/>
                  </a:lnTo>
                  <a:lnTo>
                    <a:pt x="6" y="60"/>
                  </a:lnTo>
                  <a:lnTo>
                    <a:pt x="6" y="66"/>
                  </a:lnTo>
                  <a:lnTo>
                    <a:pt x="6" y="66"/>
                  </a:lnTo>
                  <a:lnTo>
                    <a:pt x="6" y="66"/>
                  </a:lnTo>
                  <a:lnTo>
                    <a:pt x="6" y="66"/>
                  </a:lnTo>
                  <a:lnTo>
                    <a:pt x="12" y="72"/>
                  </a:lnTo>
                  <a:lnTo>
                    <a:pt x="12" y="72"/>
                  </a:lnTo>
                  <a:lnTo>
                    <a:pt x="12" y="72"/>
                  </a:lnTo>
                  <a:lnTo>
                    <a:pt x="12" y="72"/>
                  </a:lnTo>
                  <a:lnTo>
                    <a:pt x="18" y="72"/>
                  </a:lnTo>
                  <a:lnTo>
                    <a:pt x="18" y="72"/>
                  </a:lnTo>
                  <a:lnTo>
                    <a:pt x="18" y="72"/>
                  </a:lnTo>
                  <a:lnTo>
                    <a:pt x="18" y="78"/>
                  </a:lnTo>
                  <a:lnTo>
                    <a:pt x="24" y="78"/>
                  </a:lnTo>
                  <a:lnTo>
                    <a:pt x="24" y="78"/>
                  </a:lnTo>
                  <a:lnTo>
                    <a:pt x="24" y="78"/>
                  </a:lnTo>
                  <a:lnTo>
                    <a:pt x="30" y="78"/>
                  </a:lnTo>
                  <a:lnTo>
                    <a:pt x="30" y="78"/>
                  </a:lnTo>
                  <a:lnTo>
                    <a:pt x="30" y="78"/>
                  </a:lnTo>
                  <a:lnTo>
                    <a:pt x="30" y="78"/>
                  </a:lnTo>
                  <a:lnTo>
                    <a:pt x="36" y="78"/>
                  </a:lnTo>
                  <a:lnTo>
                    <a:pt x="36" y="78"/>
                  </a:lnTo>
                  <a:lnTo>
                    <a:pt x="162" y="78"/>
                  </a:lnTo>
                  <a:lnTo>
                    <a:pt x="162" y="108"/>
                  </a:lnTo>
                  <a:lnTo>
                    <a:pt x="174" y="108"/>
                  </a:lnTo>
                  <a:lnTo>
                    <a:pt x="174" y="78"/>
                  </a:lnTo>
                  <a:close/>
                </a:path>
              </a:pathLst>
            </a:custGeom>
            <a:noFill/>
            <a:ln w="9525">
              <a:noFill/>
              <a:round/>
              <a:headEnd/>
              <a:tailEnd/>
            </a:ln>
            <a:effectLst/>
          </p:spPr>
          <p:txBody>
            <a:bodyPr vert="horz" wrap="square" lIns="91440" tIns="45720" rIns="91440" bIns="45720" numCol="1" anchor="t" anchorCtr="0" compatLnSpc="1">
              <a:prstTxWarp prst="textNoShape">
                <a:avLst/>
              </a:prstTxWarp>
            </a:bodyPr>
            <a:lstStyle/>
            <a:p>
              <a:endParaRPr lang="pt-BR"/>
            </a:p>
          </p:txBody>
        </p:sp>
        <p:sp>
          <p:nvSpPr>
            <p:cNvPr id="49186" name="Freeform 34">
              <a:hlinkHover r:id="rId54"/>
            </p:cNvPr>
            <p:cNvSpPr>
              <a:spLocks/>
            </p:cNvSpPr>
            <p:nvPr/>
          </p:nvSpPr>
          <p:spPr bwMode="auto">
            <a:xfrm>
              <a:off x="1728" y="1626"/>
              <a:ext cx="336" cy="108"/>
            </a:xfrm>
            <a:custGeom>
              <a:avLst/>
              <a:gdLst/>
              <a:ahLst/>
              <a:cxnLst>
                <a:cxn ang="0">
                  <a:pos x="300" y="78"/>
                </a:cxn>
                <a:cxn ang="0">
                  <a:pos x="300" y="78"/>
                </a:cxn>
                <a:cxn ang="0">
                  <a:pos x="306" y="72"/>
                </a:cxn>
                <a:cxn ang="0">
                  <a:pos x="312" y="72"/>
                </a:cxn>
                <a:cxn ang="0">
                  <a:pos x="318" y="72"/>
                </a:cxn>
                <a:cxn ang="0">
                  <a:pos x="324" y="66"/>
                </a:cxn>
                <a:cxn ang="0">
                  <a:pos x="324" y="60"/>
                </a:cxn>
                <a:cxn ang="0">
                  <a:pos x="330" y="60"/>
                </a:cxn>
                <a:cxn ang="0">
                  <a:pos x="330" y="54"/>
                </a:cxn>
                <a:cxn ang="0">
                  <a:pos x="330" y="48"/>
                </a:cxn>
                <a:cxn ang="0">
                  <a:pos x="336" y="42"/>
                </a:cxn>
                <a:cxn ang="0">
                  <a:pos x="336" y="42"/>
                </a:cxn>
                <a:cxn ang="0">
                  <a:pos x="336" y="36"/>
                </a:cxn>
                <a:cxn ang="0">
                  <a:pos x="336" y="30"/>
                </a:cxn>
                <a:cxn ang="0">
                  <a:pos x="330" y="24"/>
                </a:cxn>
                <a:cxn ang="0">
                  <a:pos x="330" y="18"/>
                </a:cxn>
                <a:cxn ang="0">
                  <a:pos x="324" y="12"/>
                </a:cxn>
                <a:cxn ang="0">
                  <a:pos x="324" y="12"/>
                </a:cxn>
                <a:cxn ang="0">
                  <a:pos x="318" y="6"/>
                </a:cxn>
                <a:cxn ang="0">
                  <a:pos x="318" y="6"/>
                </a:cxn>
                <a:cxn ang="0">
                  <a:pos x="312" y="0"/>
                </a:cxn>
                <a:cxn ang="0">
                  <a:pos x="306" y="0"/>
                </a:cxn>
                <a:cxn ang="0">
                  <a:pos x="300" y="0"/>
                </a:cxn>
                <a:cxn ang="0">
                  <a:pos x="294" y="0"/>
                </a:cxn>
                <a:cxn ang="0">
                  <a:pos x="36" y="0"/>
                </a:cxn>
                <a:cxn ang="0">
                  <a:pos x="30" y="0"/>
                </a:cxn>
                <a:cxn ang="0">
                  <a:pos x="24" y="0"/>
                </a:cxn>
                <a:cxn ang="0">
                  <a:pos x="18" y="6"/>
                </a:cxn>
                <a:cxn ang="0">
                  <a:pos x="18" y="6"/>
                </a:cxn>
                <a:cxn ang="0">
                  <a:pos x="12" y="12"/>
                </a:cxn>
                <a:cxn ang="0">
                  <a:pos x="6" y="12"/>
                </a:cxn>
                <a:cxn ang="0">
                  <a:pos x="6" y="18"/>
                </a:cxn>
                <a:cxn ang="0">
                  <a:pos x="0" y="24"/>
                </a:cxn>
                <a:cxn ang="0">
                  <a:pos x="0" y="30"/>
                </a:cxn>
                <a:cxn ang="0">
                  <a:pos x="0" y="30"/>
                </a:cxn>
                <a:cxn ang="0">
                  <a:pos x="0" y="36"/>
                </a:cxn>
                <a:cxn ang="0">
                  <a:pos x="0" y="42"/>
                </a:cxn>
                <a:cxn ang="0">
                  <a:pos x="0" y="48"/>
                </a:cxn>
                <a:cxn ang="0">
                  <a:pos x="0" y="54"/>
                </a:cxn>
                <a:cxn ang="0">
                  <a:pos x="6" y="60"/>
                </a:cxn>
                <a:cxn ang="0">
                  <a:pos x="6" y="60"/>
                </a:cxn>
                <a:cxn ang="0">
                  <a:pos x="12" y="66"/>
                </a:cxn>
                <a:cxn ang="0">
                  <a:pos x="18" y="66"/>
                </a:cxn>
                <a:cxn ang="0">
                  <a:pos x="18" y="72"/>
                </a:cxn>
                <a:cxn ang="0">
                  <a:pos x="24" y="72"/>
                </a:cxn>
                <a:cxn ang="0">
                  <a:pos x="30" y="78"/>
                </a:cxn>
                <a:cxn ang="0">
                  <a:pos x="36" y="78"/>
                </a:cxn>
                <a:cxn ang="0">
                  <a:pos x="168" y="78"/>
                </a:cxn>
                <a:cxn ang="0">
                  <a:pos x="180" y="78"/>
                </a:cxn>
              </a:cxnLst>
              <a:rect l="0" t="0" r="r" b="b"/>
              <a:pathLst>
                <a:path w="336" h="108">
                  <a:moveTo>
                    <a:pt x="180" y="78"/>
                  </a:moveTo>
                  <a:lnTo>
                    <a:pt x="294" y="78"/>
                  </a:lnTo>
                  <a:lnTo>
                    <a:pt x="300" y="78"/>
                  </a:lnTo>
                  <a:lnTo>
                    <a:pt x="300" y="78"/>
                  </a:lnTo>
                  <a:lnTo>
                    <a:pt x="300" y="78"/>
                  </a:lnTo>
                  <a:lnTo>
                    <a:pt x="300" y="78"/>
                  </a:lnTo>
                  <a:lnTo>
                    <a:pt x="306" y="78"/>
                  </a:lnTo>
                  <a:lnTo>
                    <a:pt x="306" y="72"/>
                  </a:lnTo>
                  <a:lnTo>
                    <a:pt x="306" y="72"/>
                  </a:lnTo>
                  <a:lnTo>
                    <a:pt x="312" y="72"/>
                  </a:lnTo>
                  <a:lnTo>
                    <a:pt x="312" y="72"/>
                  </a:lnTo>
                  <a:lnTo>
                    <a:pt x="312" y="72"/>
                  </a:lnTo>
                  <a:lnTo>
                    <a:pt x="312" y="72"/>
                  </a:lnTo>
                  <a:lnTo>
                    <a:pt x="318" y="72"/>
                  </a:lnTo>
                  <a:lnTo>
                    <a:pt x="318" y="72"/>
                  </a:lnTo>
                  <a:lnTo>
                    <a:pt x="318" y="66"/>
                  </a:lnTo>
                  <a:lnTo>
                    <a:pt x="318" y="66"/>
                  </a:lnTo>
                  <a:lnTo>
                    <a:pt x="324" y="66"/>
                  </a:lnTo>
                  <a:lnTo>
                    <a:pt x="324" y="66"/>
                  </a:lnTo>
                  <a:lnTo>
                    <a:pt x="324" y="66"/>
                  </a:lnTo>
                  <a:lnTo>
                    <a:pt x="324" y="60"/>
                  </a:lnTo>
                  <a:lnTo>
                    <a:pt x="324" y="60"/>
                  </a:lnTo>
                  <a:lnTo>
                    <a:pt x="324" y="60"/>
                  </a:lnTo>
                  <a:lnTo>
                    <a:pt x="330" y="60"/>
                  </a:lnTo>
                  <a:lnTo>
                    <a:pt x="330" y="60"/>
                  </a:lnTo>
                  <a:lnTo>
                    <a:pt x="330" y="54"/>
                  </a:lnTo>
                  <a:lnTo>
                    <a:pt x="330" y="54"/>
                  </a:lnTo>
                  <a:lnTo>
                    <a:pt x="330" y="54"/>
                  </a:lnTo>
                  <a:lnTo>
                    <a:pt x="330" y="54"/>
                  </a:lnTo>
                  <a:lnTo>
                    <a:pt x="330" y="48"/>
                  </a:lnTo>
                  <a:lnTo>
                    <a:pt x="330" y="48"/>
                  </a:lnTo>
                  <a:lnTo>
                    <a:pt x="336" y="48"/>
                  </a:lnTo>
                  <a:lnTo>
                    <a:pt x="336" y="42"/>
                  </a:lnTo>
                  <a:lnTo>
                    <a:pt x="336" y="42"/>
                  </a:lnTo>
                  <a:lnTo>
                    <a:pt x="336" y="42"/>
                  </a:lnTo>
                  <a:lnTo>
                    <a:pt x="336" y="42"/>
                  </a:lnTo>
                  <a:lnTo>
                    <a:pt x="336" y="36"/>
                  </a:lnTo>
                  <a:lnTo>
                    <a:pt x="336" y="36"/>
                  </a:lnTo>
                  <a:lnTo>
                    <a:pt x="336" y="36"/>
                  </a:lnTo>
                  <a:lnTo>
                    <a:pt x="336" y="30"/>
                  </a:lnTo>
                  <a:lnTo>
                    <a:pt x="336" y="30"/>
                  </a:lnTo>
                  <a:lnTo>
                    <a:pt x="336" y="30"/>
                  </a:lnTo>
                  <a:lnTo>
                    <a:pt x="330" y="30"/>
                  </a:lnTo>
                  <a:lnTo>
                    <a:pt x="330" y="24"/>
                  </a:lnTo>
                  <a:lnTo>
                    <a:pt x="330" y="24"/>
                  </a:lnTo>
                  <a:lnTo>
                    <a:pt x="330" y="24"/>
                  </a:lnTo>
                  <a:lnTo>
                    <a:pt x="330" y="18"/>
                  </a:lnTo>
                  <a:lnTo>
                    <a:pt x="330" y="18"/>
                  </a:lnTo>
                  <a:lnTo>
                    <a:pt x="330" y="18"/>
                  </a:lnTo>
                  <a:lnTo>
                    <a:pt x="330" y="18"/>
                  </a:lnTo>
                  <a:lnTo>
                    <a:pt x="324" y="12"/>
                  </a:lnTo>
                  <a:lnTo>
                    <a:pt x="324" y="12"/>
                  </a:lnTo>
                  <a:lnTo>
                    <a:pt x="324" y="12"/>
                  </a:lnTo>
                  <a:lnTo>
                    <a:pt x="324" y="12"/>
                  </a:lnTo>
                  <a:lnTo>
                    <a:pt x="324" y="12"/>
                  </a:lnTo>
                  <a:lnTo>
                    <a:pt x="324" y="6"/>
                  </a:lnTo>
                  <a:lnTo>
                    <a:pt x="318" y="6"/>
                  </a:lnTo>
                  <a:lnTo>
                    <a:pt x="318" y="6"/>
                  </a:lnTo>
                  <a:lnTo>
                    <a:pt x="318" y="6"/>
                  </a:lnTo>
                  <a:lnTo>
                    <a:pt x="318" y="6"/>
                  </a:lnTo>
                  <a:lnTo>
                    <a:pt x="312" y="6"/>
                  </a:lnTo>
                  <a:lnTo>
                    <a:pt x="312" y="0"/>
                  </a:lnTo>
                  <a:lnTo>
                    <a:pt x="312" y="0"/>
                  </a:lnTo>
                  <a:lnTo>
                    <a:pt x="312" y="0"/>
                  </a:lnTo>
                  <a:lnTo>
                    <a:pt x="306" y="0"/>
                  </a:lnTo>
                  <a:lnTo>
                    <a:pt x="306" y="0"/>
                  </a:lnTo>
                  <a:lnTo>
                    <a:pt x="306" y="0"/>
                  </a:lnTo>
                  <a:lnTo>
                    <a:pt x="300" y="0"/>
                  </a:lnTo>
                  <a:lnTo>
                    <a:pt x="300" y="0"/>
                  </a:lnTo>
                  <a:lnTo>
                    <a:pt x="300" y="0"/>
                  </a:lnTo>
                  <a:lnTo>
                    <a:pt x="300" y="0"/>
                  </a:lnTo>
                  <a:lnTo>
                    <a:pt x="294" y="0"/>
                  </a:lnTo>
                  <a:lnTo>
                    <a:pt x="36" y="0"/>
                  </a:lnTo>
                  <a:lnTo>
                    <a:pt x="36" y="0"/>
                  </a:lnTo>
                  <a:lnTo>
                    <a:pt x="36" y="0"/>
                  </a:lnTo>
                  <a:lnTo>
                    <a:pt x="36" y="0"/>
                  </a:lnTo>
                  <a:lnTo>
                    <a:pt x="30" y="0"/>
                  </a:lnTo>
                  <a:lnTo>
                    <a:pt x="30" y="0"/>
                  </a:lnTo>
                  <a:lnTo>
                    <a:pt x="30" y="0"/>
                  </a:lnTo>
                  <a:lnTo>
                    <a:pt x="24" y="0"/>
                  </a:lnTo>
                  <a:lnTo>
                    <a:pt x="24" y="0"/>
                  </a:lnTo>
                  <a:lnTo>
                    <a:pt x="24" y="0"/>
                  </a:lnTo>
                  <a:lnTo>
                    <a:pt x="24" y="0"/>
                  </a:lnTo>
                  <a:lnTo>
                    <a:pt x="18" y="6"/>
                  </a:lnTo>
                  <a:lnTo>
                    <a:pt x="18" y="6"/>
                  </a:lnTo>
                  <a:lnTo>
                    <a:pt x="18" y="6"/>
                  </a:lnTo>
                  <a:lnTo>
                    <a:pt x="18" y="6"/>
                  </a:lnTo>
                  <a:lnTo>
                    <a:pt x="12" y="6"/>
                  </a:lnTo>
                  <a:lnTo>
                    <a:pt x="12" y="6"/>
                  </a:lnTo>
                  <a:lnTo>
                    <a:pt x="12" y="12"/>
                  </a:lnTo>
                  <a:lnTo>
                    <a:pt x="12" y="12"/>
                  </a:lnTo>
                  <a:lnTo>
                    <a:pt x="12" y="12"/>
                  </a:lnTo>
                  <a:lnTo>
                    <a:pt x="6" y="12"/>
                  </a:lnTo>
                  <a:lnTo>
                    <a:pt x="6" y="12"/>
                  </a:lnTo>
                  <a:lnTo>
                    <a:pt x="6" y="18"/>
                  </a:lnTo>
                  <a:lnTo>
                    <a:pt x="6" y="18"/>
                  </a:lnTo>
                  <a:lnTo>
                    <a:pt x="6" y="18"/>
                  </a:lnTo>
                  <a:lnTo>
                    <a:pt x="6" y="18"/>
                  </a:lnTo>
                  <a:lnTo>
                    <a:pt x="0" y="24"/>
                  </a:lnTo>
                  <a:lnTo>
                    <a:pt x="0" y="24"/>
                  </a:lnTo>
                  <a:lnTo>
                    <a:pt x="0" y="24"/>
                  </a:lnTo>
                  <a:lnTo>
                    <a:pt x="0" y="30"/>
                  </a:lnTo>
                  <a:lnTo>
                    <a:pt x="0" y="30"/>
                  </a:lnTo>
                  <a:lnTo>
                    <a:pt x="0" y="30"/>
                  </a:lnTo>
                  <a:lnTo>
                    <a:pt x="0" y="30"/>
                  </a:lnTo>
                  <a:lnTo>
                    <a:pt x="0" y="36"/>
                  </a:lnTo>
                  <a:lnTo>
                    <a:pt x="0" y="36"/>
                  </a:lnTo>
                  <a:lnTo>
                    <a:pt x="0" y="36"/>
                  </a:lnTo>
                  <a:lnTo>
                    <a:pt x="0" y="42"/>
                  </a:lnTo>
                  <a:lnTo>
                    <a:pt x="0" y="42"/>
                  </a:lnTo>
                  <a:lnTo>
                    <a:pt x="0" y="42"/>
                  </a:lnTo>
                  <a:lnTo>
                    <a:pt x="0" y="42"/>
                  </a:lnTo>
                  <a:lnTo>
                    <a:pt x="0" y="48"/>
                  </a:lnTo>
                  <a:lnTo>
                    <a:pt x="0" y="48"/>
                  </a:lnTo>
                  <a:lnTo>
                    <a:pt x="0" y="48"/>
                  </a:lnTo>
                  <a:lnTo>
                    <a:pt x="0" y="54"/>
                  </a:lnTo>
                  <a:lnTo>
                    <a:pt x="0" y="54"/>
                  </a:lnTo>
                  <a:lnTo>
                    <a:pt x="6" y="54"/>
                  </a:lnTo>
                  <a:lnTo>
                    <a:pt x="6" y="54"/>
                  </a:lnTo>
                  <a:lnTo>
                    <a:pt x="6" y="60"/>
                  </a:lnTo>
                  <a:lnTo>
                    <a:pt x="6" y="60"/>
                  </a:lnTo>
                  <a:lnTo>
                    <a:pt x="6" y="60"/>
                  </a:lnTo>
                  <a:lnTo>
                    <a:pt x="6" y="60"/>
                  </a:lnTo>
                  <a:lnTo>
                    <a:pt x="12" y="60"/>
                  </a:lnTo>
                  <a:lnTo>
                    <a:pt x="12" y="66"/>
                  </a:lnTo>
                  <a:lnTo>
                    <a:pt x="12" y="66"/>
                  </a:lnTo>
                  <a:lnTo>
                    <a:pt x="12" y="66"/>
                  </a:lnTo>
                  <a:lnTo>
                    <a:pt x="12" y="66"/>
                  </a:lnTo>
                  <a:lnTo>
                    <a:pt x="18" y="66"/>
                  </a:lnTo>
                  <a:lnTo>
                    <a:pt x="18" y="72"/>
                  </a:lnTo>
                  <a:lnTo>
                    <a:pt x="18" y="72"/>
                  </a:lnTo>
                  <a:lnTo>
                    <a:pt x="18" y="72"/>
                  </a:lnTo>
                  <a:lnTo>
                    <a:pt x="24" y="72"/>
                  </a:lnTo>
                  <a:lnTo>
                    <a:pt x="24" y="72"/>
                  </a:lnTo>
                  <a:lnTo>
                    <a:pt x="24" y="72"/>
                  </a:lnTo>
                  <a:lnTo>
                    <a:pt x="24" y="72"/>
                  </a:lnTo>
                  <a:lnTo>
                    <a:pt x="30" y="72"/>
                  </a:lnTo>
                  <a:lnTo>
                    <a:pt x="30" y="78"/>
                  </a:lnTo>
                  <a:lnTo>
                    <a:pt x="30" y="78"/>
                  </a:lnTo>
                  <a:lnTo>
                    <a:pt x="36" y="78"/>
                  </a:lnTo>
                  <a:lnTo>
                    <a:pt x="36" y="78"/>
                  </a:lnTo>
                  <a:lnTo>
                    <a:pt x="36" y="78"/>
                  </a:lnTo>
                  <a:lnTo>
                    <a:pt x="36" y="78"/>
                  </a:lnTo>
                  <a:lnTo>
                    <a:pt x="168" y="78"/>
                  </a:lnTo>
                  <a:lnTo>
                    <a:pt x="168" y="108"/>
                  </a:lnTo>
                  <a:lnTo>
                    <a:pt x="180" y="108"/>
                  </a:lnTo>
                  <a:lnTo>
                    <a:pt x="180" y="78"/>
                  </a:lnTo>
                  <a:close/>
                </a:path>
              </a:pathLst>
            </a:custGeom>
            <a:noFill/>
            <a:ln w="9525">
              <a:noFill/>
              <a:round/>
              <a:headEnd/>
              <a:tailEnd/>
            </a:ln>
            <a:effectLst/>
          </p:spPr>
          <p:txBody>
            <a:bodyPr vert="horz" wrap="square" lIns="91440" tIns="45720" rIns="91440" bIns="45720" numCol="1" anchor="t" anchorCtr="0" compatLnSpc="1">
              <a:prstTxWarp prst="textNoShape">
                <a:avLst/>
              </a:prstTxWarp>
            </a:bodyPr>
            <a:lstStyle/>
            <a:p>
              <a:endParaRPr lang="pt-BR"/>
            </a:p>
          </p:txBody>
        </p:sp>
        <p:sp>
          <p:nvSpPr>
            <p:cNvPr id="49185" name="Freeform 33">
              <a:hlinkHover r:id="rId55"/>
            </p:cNvPr>
            <p:cNvSpPr>
              <a:spLocks/>
            </p:cNvSpPr>
            <p:nvPr/>
          </p:nvSpPr>
          <p:spPr bwMode="auto">
            <a:xfrm>
              <a:off x="1734" y="2142"/>
              <a:ext cx="330" cy="108"/>
            </a:xfrm>
            <a:custGeom>
              <a:avLst/>
              <a:gdLst/>
              <a:ahLst/>
              <a:cxnLst>
                <a:cxn ang="0">
                  <a:pos x="294" y="78"/>
                </a:cxn>
                <a:cxn ang="0">
                  <a:pos x="300" y="78"/>
                </a:cxn>
                <a:cxn ang="0">
                  <a:pos x="306" y="72"/>
                </a:cxn>
                <a:cxn ang="0">
                  <a:pos x="312" y="72"/>
                </a:cxn>
                <a:cxn ang="0">
                  <a:pos x="312" y="72"/>
                </a:cxn>
                <a:cxn ang="0">
                  <a:pos x="318" y="66"/>
                </a:cxn>
                <a:cxn ang="0">
                  <a:pos x="324" y="66"/>
                </a:cxn>
                <a:cxn ang="0">
                  <a:pos x="324" y="60"/>
                </a:cxn>
                <a:cxn ang="0">
                  <a:pos x="330" y="54"/>
                </a:cxn>
                <a:cxn ang="0">
                  <a:pos x="330" y="48"/>
                </a:cxn>
                <a:cxn ang="0">
                  <a:pos x="330" y="48"/>
                </a:cxn>
                <a:cxn ang="0">
                  <a:pos x="330" y="42"/>
                </a:cxn>
                <a:cxn ang="0">
                  <a:pos x="330" y="36"/>
                </a:cxn>
                <a:cxn ang="0">
                  <a:pos x="330" y="30"/>
                </a:cxn>
                <a:cxn ang="0">
                  <a:pos x="330" y="24"/>
                </a:cxn>
                <a:cxn ang="0">
                  <a:pos x="330" y="18"/>
                </a:cxn>
                <a:cxn ang="0">
                  <a:pos x="324" y="18"/>
                </a:cxn>
                <a:cxn ang="0">
                  <a:pos x="318" y="12"/>
                </a:cxn>
                <a:cxn ang="0">
                  <a:pos x="318" y="6"/>
                </a:cxn>
                <a:cxn ang="0">
                  <a:pos x="312" y="6"/>
                </a:cxn>
                <a:cxn ang="0">
                  <a:pos x="306" y="0"/>
                </a:cxn>
                <a:cxn ang="0">
                  <a:pos x="306" y="0"/>
                </a:cxn>
                <a:cxn ang="0">
                  <a:pos x="300" y="0"/>
                </a:cxn>
                <a:cxn ang="0">
                  <a:pos x="294" y="0"/>
                </a:cxn>
                <a:cxn ang="0">
                  <a:pos x="30" y="0"/>
                </a:cxn>
                <a:cxn ang="0">
                  <a:pos x="30" y="0"/>
                </a:cxn>
                <a:cxn ang="0">
                  <a:pos x="24" y="0"/>
                </a:cxn>
                <a:cxn ang="0">
                  <a:pos x="18" y="6"/>
                </a:cxn>
                <a:cxn ang="0">
                  <a:pos x="12" y="6"/>
                </a:cxn>
                <a:cxn ang="0">
                  <a:pos x="12" y="6"/>
                </a:cxn>
                <a:cxn ang="0">
                  <a:pos x="6" y="12"/>
                </a:cxn>
                <a:cxn ang="0">
                  <a:pos x="0" y="18"/>
                </a:cxn>
                <a:cxn ang="0">
                  <a:pos x="0" y="24"/>
                </a:cxn>
                <a:cxn ang="0">
                  <a:pos x="0" y="30"/>
                </a:cxn>
                <a:cxn ang="0">
                  <a:pos x="0" y="36"/>
                </a:cxn>
                <a:cxn ang="0">
                  <a:pos x="0" y="42"/>
                </a:cxn>
                <a:cxn ang="0">
                  <a:pos x="0" y="42"/>
                </a:cxn>
                <a:cxn ang="0">
                  <a:pos x="0" y="48"/>
                </a:cxn>
                <a:cxn ang="0">
                  <a:pos x="0" y="54"/>
                </a:cxn>
                <a:cxn ang="0">
                  <a:pos x="6" y="60"/>
                </a:cxn>
                <a:cxn ang="0">
                  <a:pos x="6" y="60"/>
                </a:cxn>
                <a:cxn ang="0">
                  <a:pos x="12" y="66"/>
                </a:cxn>
                <a:cxn ang="0">
                  <a:pos x="12" y="66"/>
                </a:cxn>
                <a:cxn ang="0">
                  <a:pos x="18" y="72"/>
                </a:cxn>
                <a:cxn ang="0">
                  <a:pos x="24" y="72"/>
                </a:cxn>
                <a:cxn ang="0">
                  <a:pos x="30" y="78"/>
                </a:cxn>
                <a:cxn ang="0">
                  <a:pos x="30" y="78"/>
                </a:cxn>
                <a:cxn ang="0">
                  <a:pos x="162" y="78"/>
                </a:cxn>
                <a:cxn ang="0">
                  <a:pos x="174" y="78"/>
                </a:cxn>
              </a:cxnLst>
              <a:rect l="0" t="0" r="r" b="b"/>
              <a:pathLst>
                <a:path w="330" h="108">
                  <a:moveTo>
                    <a:pt x="174" y="78"/>
                  </a:moveTo>
                  <a:lnTo>
                    <a:pt x="294" y="78"/>
                  </a:lnTo>
                  <a:lnTo>
                    <a:pt x="294" y="78"/>
                  </a:lnTo>
                  <a:lnTo>
                    <a:pt x="294" y="78"/>
                  </a:lnTo>
                  <a:lnTo>
                    <a:pt x="300" y="78"/>
                  </a:lnTo>
                  <a:lnTo>
                    <a:pt x="300" y="78"/>
                  </a:lnTo>
                  <a:lnTo>
                    <a:pt x="300" y="78"/>
                  </a:lnTo>
                  <a:lnTo>
                    <a:pt x="306" y="72"/>
                  </a:lnTo>
                  <a:lnTo>
                    <a:pt x="306" y="72"/>
                  </a:lnTo>
                  <a:lnTo>
                    <a:pt x="306" y="72"/>
                  </a:lnTo>
                  <a:lnTo>
                    <a:pt x="306" y="72"/>
                  </a:lnTo>
                  <a:lnTo>
                    <a:pt x="312" y="72"/>
                  </a:lnTo>
                  <a:lnTo>
                    <a:pt x="312" y="72"/>
                  </a:lnTo>
                  <a:lnTo>
                    <a:pt x="312" y="72"/>
                  </a:lnTo>
                  <a:lnTo>
                    <a:pt x="312" y="72"/>
                  </a:lnTo>
                  <a:lnTo>
                    <a:pt x="318" y="66"/>
                  </a:lnTo>
                  <a:lnTo>
                    <a:pt x="318" y="66"/>
                  </a:lnTo>
                  <a:lnTo>
                    <a:pt x="318" y="66"/>
                  </a:lnTo>
                  <a:lnTo>
                    <a:pt x="318" y="66"/>
                  </a:lnTo>
                  <a:lnTo>
                    <a:pt x="318" y="66"/>
                  </a:lnTo>
                  <a:lnTo>
                    <a:pt x="324" y="66"/>
                  </a:lnTo>
                  <a:lnTo>
                    <a:pt x="324" y="60"/>
                  </a:lnTo>
                  <a:lnTo>
                    <a:pt x="324" y="60"/>
                  </a:lnTo>
                  <a:lnTo>
                    <a:pt x="324" y="60"/>
                  </a:lnTo>
                  <a:lnTo>
                    <a:pt x="324" y="60"/>
                  </a:lnTo>
                  <a:lnTo>
                    <a:pt x="324" y="60"/>
                  </a:lnTo>
                  <a:lnTo>
                    <a:pt x="330" y="54"/>
                  </a:lnTo>
                  <a:lnTo>
                    <a:pt x="330" y="54"/>
                  </a:lnTo>
                  <a:lnTo>
                    <a:pt x="330" y="54"/>
                  </a:lnTo>
                  <a:lnTo>
                    <a:pt x="330" y="48"/>
                  </a:lnTo>
                  <a:lnTo>
                    <a:pt x="330" y="48"/>
                  </a:lnTo>
                  <a:lnTo>
                    <a:pt x="330" y="48"/>
                  </a:lnTo>
                  <a:lnTo>
                    <a:pt x="330" y="48"/>
                  </a:lnTo>
                  <a:lnTo>
                    <a:pt x="330" y="42"/>
                  </a:lnTo>
                  <a:lnTo>
                    <a:pt x="330" y="42"/>
                  </a:lnTo>
                  <a:lnTo>
                    <a:pt x="330" y="42"/>
                  </a:lnTo>
                  <a:lnTo>
                    <a:pt x="330" y="42"/>
                  </a:lnTo>
                  <a:lnTo>
                    <a:pt x="330" y="36"/>
                  </a:lnTo>
                  <a:lnTo>
                    <a:pt x="330" y="36"/>
                  </a:lnTo>
                  <a:lnTo>
                    <a:pt x="330" y="36"/>
                  </a:lnTo>
                  <a:lnTo>
                    <a:pt x="330" y="30"/>
                  </a:lnTo>
                  <a:lnTo>
                    <a:pt x="330" y="30"/>
                  </a:lnTo>
                  <a:lnTo>
                    <a:pt x="330" y="30"/>
                  </a:lnTo>
                  <a:lnTo>
                    <a:pt x="330" y="30"/>
                  </a:lnTo>
                  <a:lnTo>
                    <a:pt x="330" y="24"/>
                  </a:lnTo>
                  <a:lnTo>
                    <a:pt x="330" y="24"/>
                  </a:lnTo>
                  <a:lnTo>
                    <a:pt x="330" y="24"/>
                  </a:lnTo>
                  <a:lnTo>
                    <a:pt x="330" y="18"/>
                  </a:lnTo>
                  <a:lnTo>
                    <a:pt x="330" y="18"/>
                  </a:lnTo>
                  <a:lnTo>
                    <a:pt x="324" y="18"/>
                  </a:lnTo>
                  <a:lnTo>
                    <a:pt x="324" y="18"/>
                  </a:lnTo>
                  <a:lnTo>
                    <a:pt x="324" y="12"/>
                  </a:lnTo>
                  <a:lnTo>
                    <a:pt x="324" y="12"/>
                  </a:lnTo>
                  <a:lnTo>
                    <a:pt x="318" y="12"/>
                  </a:lnTo>
                  <a:lnTo>
                    <a:pt x="318" y="6"/>
                  </a:lnTo>
                  <a:lnTo>
                    <a:pt x="318" y="6"/>
                  </a:lnTo>
                  <a:lnTo>
                    <a:pt x="318" y="6"/>
                  </a:lnTo>
                  <a:lnTo>
                    <a:pt x="318" y="6"/>
                  </a:lnTo>
                  <a:lnTo>
                    <a:pt x="312" y="6"/>
                  </a:lnTo>
                  <a:lnTo>
                    <a:pt x="312" y="6"/>
                  </a:lnTo>
                  <a:lnTo>
                    <a:pt x="312" y="6"/>
                  </a:lnTo>
                  <a:lnTo>
                    <a:pt x="312" y="0"/>
                  </a:lnTo>
                  <a:lnTo>
                    <a:pt x="306" y="0"/>
                  </a:lnTo>
                  <a:lnTo>
                    <a:pt x="306" y="0"/>
                  </a:lnTo>
                  <a:lnTo>
                    <a:pt x="306" y="0"/>
                  </a:lnTo>
                  <a:lnTo>
                    <a:pt x="306" y="0"/>
                  </a:lnTo>
                  <a:lnTo>
                    <a:pt x="300" y="0"/>
                  </a:lnTo>
                  <a:lnTo>
                    <a:pt x="300" y="0"/>
                  </a:lnTo>
                  <a:lnTo>
                    <a:pt x="300" y="0"/>
                  </a:lnTo>
                  <a:lnTo>
                    <a:pt x="294" y="0"/>
                  </a:lnTo>
                  <a:lnTo>
                    <a:pt x="294" y="0"/>
                  </a:lnTo>
                  <a:lnTo>
                    <a:pt x="294" y="0"/>
                  </a:lnTo>
                  <a:lnTo>
                    <a:pt x="36" y="0"/>
                  </a:lnTo>
                  <a:lnTo>
                    <a:pt x="36" y="0"/>
                  </a:lnTo>
                  <a:lnTo>
                    <a:pt x="30" y="0"/>
                  </a:lnTo>
                  <a:lnTo>
                    <a:pt x="30" y="0"/>
                  </a:lnTo>
                  <a:lnTo>
                    <a:pt x="30" y="0"/>
                  </a:lnTo>
                  <a:lnTo>
                    <a:pt x="30" y="0"/>
                  </a:lnTo>
                  <a:lnTo>
                    <a:pt x="24" y="0"/>
                  </a:lnTo>
                  <a:lnTo>
                    <a:pt x="24" y="0"/>
                  </a:lnTo>
                  <a:lnTo>
                    <a:pt x="24" y="0"/>
                  </a:lnTo>
                  <a:lnTo>
                    <a:pt x="18" y="0"/>
                  </a:lnTo>
                  <a:lnTo>
                    <a:pt x="18" y="0"/>
                  </a:lnTo>
                  <a:lnTo>
                    <a:pt x="18" y="6"/>
                  </a:lnTo>
                  <a:lnTo>
                    <a:pt x="18" y="6"/>
                  </a:lnTo>
                  <a:lnTo>
                    <a:pt x="12" y="6"/>
                  </a:lnTo>
                  <a:lnTo>
                    <a:pt x="12" y="6"/>
                  </a:lnTo>
                  <a:lnTo>
                    <a:pt x="12" y="6"/>
                  </a:lnTo>
                  <a:lnTo>
                    <a:pt x="12" y="6"/>
                  </a:lnTo>
                  <a:lnTo>
                    <a:pt x="12" y="6"/>
                  </a:lnTo>
                  <a:lnTo>
                    <a:pt x="6" y="12"/>
                  </a:lnTo>
                  <a:lnTo>
                    <a:pt x="6" y="12"/>
                  </a:lnTo>
                  <a:lnTo>
                    <a:pt x="6" y="12"/>
                  </a:lnTo>
                  <a:lnTo>
                    <a:pt x="6" y="18"/>
                  </a:lnTo>
                  <a:lnTo>
                    <a:pt x="0" y="18"/>
                  </a:lnTo>
                  <a:lnTo>
                    <a:pt x="0" y="18"/>
                  </a:lnTo>
                  <a:lnTo>
                    <a:pt x="0" y="18"/>
                  </a:lnTo>
                  <a:lnTo>
                    <a:pt x="0" y="24"/>
                  </a:lnTo>
                  <a:lnTo>
                    <a:pt x="0" y="24"/>
                  </a:lnTo>
                  <a:lnTo>
                    <a:pt x="0" y="24"/>
                  </a:lnTo>
                  <a:lnTo>
                    <a:pt x="0" y="30"/>
                  </a:lnTo>
                  <a:lnTo>
                    <a:pt x="0" y="30"/>
                  </a:lnTo>
                  <a:lnTo>
                    <a:pt x="0" y="30"/>
                  </a:lnTo>
                  <a:lnTo>
                    <a:pt x="0" y="30"/>
                  </a:lnTo>
                  <a:lnTo>
                    <a:pt x="0" y="36"/>
                  </a:lnTo>
                  <a:lnTo>
                    <a:pt x="0" y="36"/>
                  </a:lnTo>
                  <a:lnTo>
                    <a:pt x="0" y="36"/>
                  </a:lnTo>
                  <a:lnTo>
                    <a:pt x="0" y="42"/>
                  </a:lnTo>
                  <a:lnTo>
                    <a:pt x="0" y="42"/>
                  </a:lnTo>
                  <a:lnTo>
                    <a:pt x="0" y="42"/>
                  </a:lnTo>
                  <a:lnTo>
                    <a:pt x="0" y="42"/>
                  </a:lnTo>
                  <a:lnTo>
                    <a:pt x="0" y="48"/>
                  </a:lnTo>
                  <a:lnTo>
                    <a:pt x="0" y="48"/>
                  </a:lnTo>
                  <a:lnTo>
                    <a:pt x="0" y="48"/>
                  </a:lnTo>
                  <a:lnTo>
                    <a:pt x="0" y="48"/>
                  </a:lnTo>
                  <a:lnTo>
                    <a:pt x="0" y="54"/>
                  </a:lnTo>
                  <a:lnTo>
                    <a:pt x="0" y="54"/>
                  </a:lnTo>
                  <a:lnTo>
                    <a:pt x="0" y="54"/>
                  </a:lnTo>
                  <a:lnTo>
                    <a:pt x="0" y="60"/>
                  </a:lnTo>
                  <a:lnTo>
                    <a:pt x="6" y="60"/>
                  </a:lnTo>
                  <a:lnTo>
                    <a:pt x="6" y="60"/>
                  </a:lnTo>
                  <a:lnTo>
                    <a:pt x="6" y="60"/>
                  </a:lnTo>
                  <a:lnTo>
                    <a:pt x="6" y="60"/>
                  </a:lnTo>
                  <a:lnTo>
                    <a:pt x="6" y="66"/>
                  </a:lnTo>
                  <a:lnTo>
                    <a:pt x="6" y="66"/>
                  </a:lnTo>
                  <a:lnTo>
                    <a:pt x="12" y="66"/>
                  </a:lnTo>
                  <a:lnTo>
                    <a:pt x="12" y="66"/>
                  </a:lnTo>
                  <a:lnTo>
                    <a:pt x="12" y="66"/>
                  </a:lnTo>
                  <a:lnTo>
                    <a:pt x="12" y="66"/>
                  </a:lnTo>
                  <a:lnTo>
                    <a:pt x="12" y="72"/>
                  </a:lnTo>
                  <a:lnTo>
                    <a:pt x="18" y="72"/>
                  </a:lnTo>
                  <a:lnTo>
                    <a:pt x="18" y="72"/>
                  </a:lnTo>
                  <a:lnTo>
                    <a:pt x="18" y="72"/>
                  </a:lnTo>
                  <a:lnTo>
                    <a:pt x="18" y="72"/>
                  </a:lnTo>
                  <a:lnTo>
                    <a:pt x="24" y="72"/>
                  </a:lnTo>
                  <a:lnTo>
                    <a:pt x="24" y="72"/>
                  </a:lnTo>
                  <a:lnTo>
                    <a:pt x="24" y="72"/>
                  </a:lnTo>
                  <a:lnTo>
                    <a:pt x="30" y="78"/>
                  </a:lnTo>
                  <a:lnTo>
                    <a:pt x="30" y="78"/>
                  </a:lnTo>
                  <a:lnTo>
                    <a:pt x="30" y="78"/>
                  </a:lnTo>
                  <a:lnTo>
                    <a:pt x="30" y="78"/>
                  </a:lnTo>
                  <a:lnTo>
                    <a:pt x="36" y="78"/>
                  </a:lnTo>
                  <a:lnTo>
                    <a:pt x="36" y="78"/>
                  </a:lnTo>
                  <a:lnTo>
                    <a:pt x="162" y="78"/>
                  </a:lnTo>
                  <a:lnTo>
                    <a:pt x="162" y="108"/>
                  </a:lnTo>
                  <a:lnTo>
                    <a:pt x="174" y="108"/>
                  </a:lnTo>
                  <a:lnTo>
                    <a:pt x="174" y="78"/>
                  </a:lnTo>
                  <a:close/>
                </a:path>
              </a:pathLst>
            </a:custGeom>
            <a:noFill/>
            <a:ln w="9525">
              <a:noFill/>
              <a:round/>
              <a:headEnd/>
              <a:tailEnd/>
            </a:ln>
            <a:effectLst/>
          </p:spPr>
          <p:txBody>
            <a:bodyPr vert="horz" wrap="square" lIns="91440" tIns="45720" rIns="91440" bIns="45720" numCol="1" anchor="t" anchorCtr="0" compatLnSpc="1">
              <a:prstTxWarp prst="textNoShape">
                <a:avLst/>
              </a:prstTxWarp>
            </a:bodyPr>
            <a:lstStyle/>
            <a:p>
              <a:endParaRPr lang="pt-BR"/>
            </a:p>
          </p:txBody>
        </p:sp>
        <p:sp>
          <p:nvSpPr>
            <p:cNvPr id="49184" name="Freeform 32">
              <a:hlinkHover r:id="rId56"/>
            </p:cNvPr>
            <p:cNvSpPr>
              <a:spLocks/>
            </p:cNvSpPr>
            <p:nvPr/>
          </p:nvSpPr>
          <p:spPr bwMode="auto">
            <a:xfrm>
              <a:off x="1782" y="3084"/>
              <a:ext cx="330" cy="108"/>
            </a:xfrm>
            <a:custGeom>
              <a:avLst/>
              <a:gdLst/>
              <a:ahLst/>
              <a:cxnLst>
                <a:cxn ang="0">
                  <a:pos x="294" y="78"/>
                </a:cxn>
                <a:cxn ang="0">
                  <a:pos x="300" y="78"/>
                </a:cxn>
                <a:cxn ang="0">
                  <a:pos x="306" y="78"/>
                </a:cxn>
                <a:cxn ang="0">
                  <a:pos x="312" y="72"/>
                </a:cxn>
                <a:cxn ang="0">
                  <a:pos x="312" y="72"/>
                </a:cxn>
                <a:cxn ang="0">
                  <a:pos x="318" y="66"/>
                </a:cxn>
                <a:cxn ang="0">
                  <a:pos x="324" y="66"/>
                </a:cxn>
                <a:cxn ang="0">
                  <a:pos x="324" y="60"/>
                </a:cxn>
                <a:cxn ang="0">
                  <a:pos x="330" y="54"/>
                </a:cxn>
                <a:cxn ang="0">
                  <a:pos x="330" y="48"/>
                </a:cxn>
                <a:cxn ang="0">
                  <a:pos x="330" y="48"/>
                </a:cxn>
                <a:cxn ang="0">
                  <a:pos x="330" y="42"/>
                </a:cxn>
                <a:cxn ang="0">
                  <a:pos x="330" y="36"/>
                </a:cxn>
                <a:cxn ang="0">
                  <a:pos x="330" y="30"/>
                </a:cxn>
                <a:cxn ang="0">
                  <a:pos x="330" y="24"/>
                </a:cxn>
                <a:cxn ang="0">
                  <a:pos x="330" y="18"/>
                </a:cxn>
                <a:cxn ang="0">
                  <a:pos x="324" y="18"/>
                </a:cxn>
                <a:cxn ang="0">
                  <a:pos x="324" y="12"/>
                </a:cxn>
                <a:cxn ang="0">
                  <a:pos x="318" y="6"/>
                </a:cxn>
                <a:cxn ang="0">
                  <a:pos x="312" y="6"/>
                </a:cxn>
                <a:cxn ang="0">
                  <a:pos x="306" y="6"/>
                </a:cxn>
                <a:cxn ang="0">
                  <a:pos x="306" y="0"/>
                </a:cxn>
                <a:cxn ang="0">
                  <a:pos x="300" y="0"/>
                </a:cxn>
                <a:cxn ang="0">
                  <a:pos x="294" y="0"/>
                </a:cxn>
                <a:cxn ang="0">
                  <a:pos x="30" y="0"/>
                </a:cxn>
                <a:cxn ang="0">
                  <a:pos x="30" y="0"/>
                </a:cxn>
                <a:cxn ang="0">
                  <a:pos x="24" y="0"/>
                </a:cxn>
                <a:cxn ang="0">
                  <a:pos x="18" y="6"/>
                </a:cxn>
                <a:cxn ang="0">
                  <a:pos x="12" y="6"/>
                </a:cxn>
                <a:cxn ang="0">
                  <a:pos x="12" y="12"/>
                </a:cxn>
                <a:cxn ang="0">
                  <a:pos x="6" y="12"/>
                </a:cxn>
                <a:cxn ang="0">
                  <a:pos x="0" y="18"/>
                </a:cxn>
                <a:cxn ang="0">
                  <a:pos x="0" y="24"/>
                </a:cxn>
                <a:cxn ang="0">
                  <a:pos x="0" y="30"/>
                </a:cxn>
                <a:cxn ang="0">
                  <a:pos x="0" y="36"/>
                </a:cxn>
                <a:cxn ang="0">
                  <a:pos x="0" y="42"/>
                </a:cxn>
                <a:cxn ang="0">
                  <a:pos x="0" y="42"/>
                </a:cxn>
                <a:cxn ang="0">
                  <a:pos x="0" y="48"/>
                </a:cxn>
                <a:cxn ang="0">
                  <a:pos x="0" y="54"/>
                </a:cxn>
                <a:cxn ang="0">
                  <a:pos x="0" y="60"/>
                </a:cxn>
                <a:cxn ang="0">
                  <a:pos x="6" y="66"/>
                </a:cxn>
                <a:cxn ang="0">
                  <a:pos x="12" y="66"/>
                </a:cxn>
                <a:cxn ang="0">
                  <a:pos x="12" y="72"/>
                </a:cxn>
                <a:cxn ang="0">
                  <a:pos x="18" y="72"/>
                </a:cxn>
                <a:cxn ang="0">
                  <a:pos x="24" y="78"/>
                </a:cxn>
                <a:cxn ang="0">
                  <a:pos x="30" y="78"/>
                </a:cxn>
                <a:cxn ang="0">
                  <a:pos x="30" y="78"/>
                </a:cxn>
                <a:cxn ang="0">
                  <a:pos x="162" y="78"/>
                </a:cxn>
                <a:cxn ang="0">
                  <a:pos x="174" y="78"/>
                </a:cxn>
              </a:cxnLst>
              <a:rect l="0" t="0" r="r" b="b"/>
              <a:pathLst>
                <a:path w="330" h="108">
                  <a:moveTo>
                    <a:pt x="174" y="78"/>
                  </a:moveTo>
                  <a:lnTo>
                    <a:pt x="294" y="78"/>
                  </a:lnTo>
                  <a:lnTo>
                    <a:pt x="294" y="78"/>
                  </a:lnTo>
                  <a:lnTo>
                    <a:pt x="294" y="78"/>
                  </a:lnTo>
                  <a:lnTo>
                    <a:pt x="300" y="78"/>
                  </a:lnTo>
                  <a:lnTo>
                    <a:pt x="300" y="78"/>
                  </a:lnTo>
                  <a:lnTo>
                    <a:pt x="300" y="78"/>
                  </a:lnTo>
                  <a:lnTo>
                    <a:pt x="306" y="78"/>
                  </a:lnTo>
                  <a:lnTo>
                    <a:pt x="306" y="78"/>
                  </a:lnTo>
                  <a:lnTo>
                    <a:pt x="306" y="78"/>
                  </a:lnTo>
                  <a:lnTo>
                    <a:pt x="306" y="72"/>
                  </a:lnTo>
                  <a:lnTo>
                    <a:pt x="312" y="72"/>
                  </a:lnTo>
                  <a:lnTo>
                    <a:pt x="312" y="72"/>
                  </a:lnTo>
                  <a:lnTo>
                    <a:pt x="312" y="72"/>
                  </a:lnTo>
                  <a:lnTo>
                    <a:pt x="312" y="72"/>
                  </a:lnTo>
                  <a:lnTo>
                    <a:pt x="318" y="72"/>
                  </a:lnTo>
                  <a:lnTo>
                    <a:pt x="318" y="72"/>
                  </a:lnTo>
                  <a:lnTo>
                    <a:pt x="318" y="66"/>
                  </a:lnTo>
                  <a:lnTo>
                    <a:pt x="318" y="66"/>
                  </a:lnTo>
                  <a:lnTo>
                    <a:pt x="324" y="66"/>
                  </a:lnTo>
                  <a:lnTo>
                    <a:pt x="324" y="66"/>
                  </a:lnTo>
                  <a:lnTo>
                    <a:pt x="324" y="66"/>
                  </a:lnTo>
                  <a:lnTo>
                    <a:pt x="324" y="60"/>
                  </a:lnTo>
                  <a:lnTo>
                    <a:pt x="324" y="60"/>
                  </a:lnTo>
                  <a:lnTo>
                    <a:pt x="324" y="60"/>
                  </a:lnTo>
                  <a:lnTo>
                    <a:pt x="330" y="60"/>
                  </a:lnTo>
                  <a:lnTo>
                    <a:pt x="330" y="54"/>
                  </a:lnTo>
                  <a:lnTo>
                    <a:pt x="330" y="54"/>
                  </a:lnTo>
                  <a:lnTo>
                    <a:pt x="330" y="54"/>
                  </a:lnTo>
                  <a:lnTo>
                    <a:pt x="330" y="48"/>
                  </a:lnTo>
                  <a:lnTo>
                    <a:pt x="330" y="48"/>
                  </a:lnTo>
                  <a:lnTo>
                    <a:pt x="330" y="48"/>
                  </a:lnTo>
                  <a:lnTo>
                    <a:pt x="330" y="48"/>
                  </a:lnTo>
                  <a:lnTo>
                    <a:pt x="330" y="42"/>
                  </a:lnTo>
                  <a:lnTo>
                    <a:pt x="330" y="42"/>
                  </a:lnTo>
                  <a:lnTo>
                    <a:pt x="330" y="42"/>
                  </a:lnTo>
                  <a:lnTo>
                    <a:pt x="330" y="42"/>
                  </a:lnTo>
                  <a:lnTo>
                    <a:pt x="330" y="36"/>
                  </a:lnTo>
                  <a:lnTo>
                    <a:pt x="330" y="36"/>
                  </a:lnTo>
                  <a:lnTo>
                    <a:pt x="330" y="36"/>
                  </a:lnTo>
                  <a:lnTo>
                    <a:pt x="330" y="30"/>
                  </a:lnTo>
                  <a:lnTo>
                    <a:pt x="330" y="30"/>
                  </a:lnTo>
                  <a:lnTo>
                    <a:pt x="330" y="30"/>
                  </a:lnTo>
                  <a:lnTo>
                    <a:pt x="330" y="30"/>
                  </a:lnTo>
                  <a:lnTo>
                    <a:pt x="330" y="24"/>
                  </a:lnTo>
                  <a:lnTo>
                    <a:pt x="330" y="24"/>
                  </a:lnTo>
                  <a:lnTo>
                    <a:pt x="330" y="24"/>
                  </a:lnTo>
                  <a:lnTo>
                    <a:pt x="330" y="18"/>
                  </a:lnTo>
                  <a:lnTo>
                    <a:pt x="324" y="18"/>
                  </a:lnTo>
                  <a:lnTo>
                    <a:pt x="324" y="18"/>
                  </a:lnTo>
                  <a:lnTo>
                    <a:pt x="324" y="18"/>
                  </a:lnTo>
                  <a:lnTo>
                    <a:pt x="324" y="12"/>
                  </a:lnTo>
                  <a:lnTo>
                    <a:pt x="324" y="12"/>
                  </a:lnTo>
                  <a:lnTo>
                    <a:pt x="324" y="12"/>
                  </a:lnTo>
                  <a:lnTo>
                    <a:pt x="318" y="12"/>
                  </a:lnTo>
                  <a:lnTo>
                    <a:pt x="318" y="12"/>
                  </a:lnTo>
                  <a:lnTo>
                    <a:pt x="318" y="6"/>
                  </a:lnTo>
                  <a:lnTo>
                    <a:pt x="318" y="6"/>
                  </a:lnTo>
                  <a:lnTo>
                    <a:pt x="312" y="6"/>
                  </a:lnTo>
                  <a:lnTo>
                    <a:pt x="312" y="6"/>
                  </a:lnTo>
                  <a:lnTo>
                    <a:pt x="312" y="6"/>
                  </a:lnTo>
                  <a:lnTo>
                    <a:pt x="312" y="6"/>
                  </a:lnTo>
                  <a:lnTo>
                    <a:pt x="306" y="6"/>
                  </a:lnTo>
                  <a:lnTo>
                    <a:pt x="306" y="0"/>
                  </a:lnTo>
                  <a:lnTo>
                    <a:pt x="306" y="0"/>
                  </a:lnTo>
                  <a:lnTo>
                    <a:pt x="306" y="0"/>
                  </a:lnTo>
                  <a:lnTo>
                    <a:pt x="300" y="0"/>
                  </a:lnTo>
                  <a:lnTo>
                    <a:pt x="300" y="0"/>
                  </a:lnTo>
                  <a:lnTo>
                    <a:pt x="300" y="0"/>
                  </a:lnTo>
                  <a:lnTo>
                    <a:pt x="294" y="0"/>
                  </a:lnTo>
                  <a:lnTo>
                    <a:pt x="294" y="0"/>
                  </a:lnTo>
                  <a:lnTo>
                    <a:pt x="294" y="0"/>
                  </a:lnTo>
                  <a:lnTo>
                    <a:pt x="36" y="0"/>
                  </a:lnTo>
                  <a:lnTo>
                    <a:pt x="36" y="0"/>
                  </a:lnTo>
                  <a:lnTo>
                    <a:pt x="30" y="0"/>
                  </a:lnTo>
                  <a:lnTo>
                    <a:pt x="30" y="0"/>
                  </a:lnTo>
                  <a:lnTo>
                    <a:pt x="30" y="0"/>
                  </a:lnTo>
                  <a:lnTo>
                    <a:pt x="30" y="0"/>
                  </a:lnTo>
                  <a:lnTo>
                    <a:pt x="24" y="0"/>
                  </a:lnTo>
                  <a:lnTo>
                    <a:pt x="24" y="0"/>
                  </a:lnTo>
                  <a:lnTo>
                    <a:pt x="24" y="0"/>
                  </a:lnTo>
                  <a:lnTo>
                    <a:pt x="18" y="6"/>
                  </a:lnTo>
                  <a:lnTo>
                    <a:pt x="18" y="6"/>
                  </a:lnTo>
                  <a:lnTo>
                    <a:pt x="18" y="6"/>
                  </a:lnTo>
                  <a:lnTo>
                    <a:pt x="18" y="6"/>
                  </a:lnTo>
                  <a:lnTo>
                    <a:pt x="12" y="6"/>
                  </a:lnTo>
                  <a:lnTo>
                    <a:pt x="12" y="6"/>
                  </a:lnTo>
                  <a:lnTo>
                    <a:pt x="12" y="6"/>
                  </a:lnTo>
                  <a:lnTo>
                    <a:pt x="12" y="12"/>
                  </a:lnTo>
                  <a:lnTo>
                    <a:pt x="12" y="12"/>
                  </a:lnTo>
                  <a:lnTo>
                    <a:pt x="6" y="12"/>
                  </a:lnTo>
                  <a:lnTo>
                    <a:pt x="6" y="12"/>
                  </a:lnTo>
                  <a:lnTo>
                    <a:pt x="6" y="12"/>
                  </a:lnTo>
                  <a:lnTo>
                    <a:pt x="6" y="18"/>
                  </a:lnTo>
                  <a:lnTo>
                    <a:pt x="6" y="18"/>
                  </a:lnTo>
                  <a:lnTo>
                    <a:pt x="0" y="18"/>
                  </a:lnTo>
                  <a:lnTo>
                    <a:pt x="0" y="18"/>
                  </a:lnTo>
                  <a:lnTo>
                    <a:pt x="0" y="24"/>
                  </a:lnTo>
                  <a:lnTo>
                    <a:pt x="0" y="24"/>
                  </a:lnTo>
                  <a:lnTo>
                    <a:pt x="0" y="24"/>
                  </a:lnTo>
                  <a:lnTo>
                    <a:pt x="0" y="30"/>
                  </a:lnTo>
                  <a:lnTo>
                    <a:pt x="0" y="30"/>
                  </a:lnTo>
                  <a:lnTo>
                    <a:pt x="0" y="30"/>
                  </a:lnTo>
                  <a:lnTo>
                    <a:pt x="0" y="30"/>
                  </a:lnTo>
                  <a:lnTo>
                    <a:pt x="0" y="36"/>
                  </a:lnTo>
                  <a:lnTo>
                    <a:pt x="0" y="36"/>
                  </a:lnTo>
                  <a:lnTo>
                    <a:pt x="0" y="36"/>
                  </a:lnTo>
                  <a:lnTo>
                    <a:pt x="0" y="42"/>
                  </a:lnTo>
                  <a:lnTo>
                    <a:pt x="0" y="42"/>
                  </a:lnTo>
                  <a:lnTo>
                    <a:pt x="0" y="42"/>
                  </a:lnTo>
                  <a:lnTo>
                    <a:pt x="0" y="42"/>
                  </a:lnTo>
                  <a:lnTo>
                    <a:pt x="0" y="48"/>
                  </a:lnTo>
                  <a:lnTo>
                    <a:pt x="0" y="48"/>
                  </a:lnTo>
                  <a:lnTo>
                    <a:pt x="0" y="48"/>
                  </a:lnTo>
                  <a:lnTo>
                    <a:pt x="0" y="48"/>
                  </a:lnTo>
                  <a:lnTo>
                    <a:pt x="0" y="54"/>
                  </a:lnTo>
                  <a:lnTo>
                    <a:pt x="0" y="54"/>
                  </a:lnTo>
                  <a:lnTo>
                    <a:pt x="0" y="54"/>
                  </a:lnTo>
                  <a:lnTo>
                    <a:pt x="0" y="60"/>
                  </a:lnTo>
                  <a:lnTo>
                    <a:pt x="0" y="60"/>
                  </a:lnTo>
                  <a:lnTo>
                    <a:pt x="6" y="60"/>
                  </a:lnTo>
                  <a:lnTo>
                    <a:pt x="6" y="60"/>
                  </a:lnTo>
                  <a:lnTo>
                    <a:pt x="6" y="66"/>
                  </a:lnTo>
                  <a:lnTo>
                    <a:pt x="6" y="66"/>
                  </a:lnTo>
                  <a:lnTo>
                    <a:pt x="6" y="66"/>
                  </a:lnTo>
                  <a:lnTo>
                    <a:pt x="12" y="66"/>
                  </a:lnTo>
                  <a:lnTo>
                    <a:pt x="12" y="66"/>
                  </a:lnTo>
                  <a:lnTo>
                    <a:pt x="12" y="72"/>
                  </a:lnTo>
                  <a:lnTo>
                    <a:pt x="12" y="72"/>
                  </a:lnTo>
                  <a:lnTo>
                    <a:pt x="12" y="72"/>
                  </a:lnTo>
                  <a:lnTo>
                    <a:pt x="18" y="72"/>
                  </a:lnTo>
                  <a:lnTo>
                    <a:pt x="18" y="72"/>
                  </a:lnTo>
                  <a:lnTo>
                    <a:pt x="18" y="72"/>
                  </a:lnTo>
                  <a:lnTo>
                    <a:pt x="18" y="72"/>
                  </a:lnTo>
                  <a:lnTo>
                    <a:pt x="24" y="78"/>
                  </a:lnTo>
                  <a:lnTo>
                    <a:pt x="24" y="78"/>
                  </a:lnTo>
                  <a:lnTo>
                    <a:pt x="24" y="78"/>
                  </a:lnTo>
                  <a:lnTo>
                    <a:pt x="30" y="78"/>
                  </a:lnTo>
                  <a:lnTo>
                    <a:pt x="30" y="78"/>
                  </a:lnTo>
                  <a:lnTo>
                    <a:pt x="30" y="78"/>
                  </a:lnTo>
                  <a:lnTo>
                    <a:pt x="30" y="78"/>
                  </a:lnTo>
                  <a:lnTo>
                    <a:pt x="36" y="78"/>
                  </a:lnTo>
                  <a:lnTo>
                    <a:pt x="36" y="78"/>
                  </a:lnTo>
                  <a:lnTo>
                    <a:pt x="162" y="78"/>
                  </a:lnTo>
                  <a:lnTo>
                    <a:pt x="162" y="108"/>
                  </a:lnTo>
                  <a:lnTo>
                    <a:pt x="174" y="108"/>
                  </a:lnTo>
                  <a:lnTo>
                    <a:pt x="174" y="78"/>
                  </a:lnTo>
                  <a:close/>
                </a:path>
              </a:pathLst>
            </a:custGeom>
            <a:noFill/>
            <a:ln w="9525">
              <a:noFill/>
              <a:round/>
              <a:headEnd/>
              <a:tailEnd/>
            </a:ln>
            <a:effectLst/>
          </p:spPr>
          <p:txBody>
            <a:bodyPr vert="horz" wrap="square" lIns="91440" tIns="45720" rIns="91440" bIns="45720" numCol="1" anchor="t" anchorCtr="0" compatLnSpc="1">
              <a:prstTxWarp prst="textNoShape">
                <a:avLst/>
              </a:prstTxWarp>
            </a:bodyPr>
            <a:lstStyle/>
            <a:p>
              <a:endParaRPr lang="pt-BR"/>
            </a:p>
          </p:txBody>
        </p:sp>
        <p:sp>
          <p:nvSpPr>
            <p:cNvPr id="49183" name="Freeform 31">
              <a:hlinkClick r:id="rId57" tooltip="Heather Caruso"/>
              <a:hlinkHover r:id="rId58"/>
            </p:cNvPr>
            <p:cNvSpPr>
              <a:spLocks/>
            </p:cNvSpPr>
            <p:nvPr/>
          </p:nvSpPr>
          <p:spPr bwMode="auto">
            <a:xfrm>
              <a:off x="2382" y="1230"/>
              <a:ext cx="330" cy="108"/>
            </a:xfrm>
            <a:custGeom>
              <a:avLst/>
              <a:gdLst/>
              <a:ahLst/>
              <a:cxnLst>
                <a:cxn ang="0">
                  <a:pos x="294" y="72"/>
                </a:cxn>
                <a:cxn ang="0">
                  <a:pos x="300" y="72"/>
                </a:cxn>
                <a:cxn ang="0">
                  <a:pos x="306" y="72"/>
                </a:cxn>
                <a:cxn ang="0">
                  <a:pos x="312" y="72"/>
                </a:cxn>
                <a:cxn ang="0">
                  <a:pos x="318" y="66"/>
                </a:cxn>
                <a:cxn ang="0">
                  <a:pos x="318" y="66"/>
                </a:cxn>
                <a:cxn ang="0">
                  <a:pos x="324" y="60"/>
                </a:cxn>
                <a:cxn ang="0">
                  <a:pos x="324" y="60"/>
                </a:cxn>
                <a:cxn ang="0">
                  <a:pos x="330" y="54"/>
                </a:cxn>
                <a:cxn ang="0">
                  <a:pos x="330" y="48"/>
                </a:cxn>
                <a:cxn ang="0">
                  <a:pos x="330" y="42"/>
                </a:cxn>
                <a:cxn ang="0">
                  <a:pos x="330" y="36"/>
                </a:cxn>
                <a:cxn ang="0">
                  <a:pos x="330" y="30"/>
                </a:cxn>
                <a:cxn ang="0">
                  <a:pos x="330" y="30"/>
                </a:cxn>
                <a:cxn ang="0">
                  <a:pos x="330" y="24"/>
                </a:cxn>
                <a:cxn ang="0">
                  <a:pos x="330" y="18"/>
                </a:cxn>
                <a:cxn ang="0">
                  <a:pos x="324" y="12"/>
                </a:cxn>
                <a:cxn ang="0">
                  <a:pos x="324" y="6"/>
                </a:cxn>
                <a:cxn ang="0">
                  <a:pos x="318" y="6"/>
                </a:cxn>
                <a:cxn ang="0">
                  <a:pos x="312" y="0"/>
                </a:cxn>
                <a:cxn ang="0">
                  <a:pos x="312" y="0"/>
                </a:cxn>
                <a:cxn ang="0">
                  <a:pos x="306" y="0"/>
                </a:cxn>
                <a:cxn ang="0">
                  <a:pos x="300" y="0"/>
                </a:cxn>
                <a:cxn ang="0">
                  <a:pos x="294" y="0"/>
                </a:cxn>
                <a:cxn ang="0">
                  <a:pos x="36" y="0"/>
                </a:cxn>
                <a:cxn ang="0">
                  <a:pos x="30" y="0"/>
                </a:cxn>
                <a:cxn ang="0">
                  <a:pos x="24" y="0"/>
                </a:cxn>
                <a:cxn ang="0">
                  <a:pos x="18" y="0"/>
                </a:cxn>
                <a:cxn ang="0">
                  <a:pos x="12" y="6"/>
                </a:cxn>
                <a:cxn ang="0">
                  <a:pos x="12" y="6"/>
                </a:cxn>
                <a:cxn ang="0">
                  <a:pos x="6" y="12"/>
                </a:cxn>
                <a:cxn ang="0">
                  <a:pos x="6" y="18"/>
                </a:cxn>
                <a:cxn ang="0">
                  <a:pos x="0" y="18"/>
                </a:cxn>
                <a:cxn ang="0">
                  <a:pos x="0" y="24"/>
                </a:cxn>
                <a:cxn ang="0">
                  <a:pos x="0" y="30"/>
                </a:cxn>
                <a:cxn ang="0">
                  <a:pos x="0" y="36"/>
                </a:cxn>
                <a:cxn ang="0">
                  <a:pos x="0" y="42"/>
                </a:cxn>
                <a:cxn ang="0">
                  <a:pos x="0" y="48"/>
                </a:cxn>
                <a:cxn ang="0">
                  <a:pos x="0" y="48"/>
                </a:cxn>
                <a:cxn ang="0">
                  <a:pos x="6" y="54"/>
                </a:cxn>
                <a:cxn ang="0">
                  <a:pos x="6" y="60"/>
                </a:cxn>
                <a:cxn ang="0">
                  <a:pos x="12" y="66"/>
                </a:cxn>
                <a:cxn ang="0">
                  <a:pos x="12" y="66"/>
                </a:cxn>
                <a:cxn ang="0">
                  <a:pos x="18" y="72"/>
                </a:cxn>
                <a:cxn ang="0">
                  <a:pos x="24" y="72"/>
                </a:cxn>
                <a:cxn ang="0">
                  <a:pos x="30" y="72"/>
                </a:cxn>
                <a:cxn ang="0">
                  <a:pos x="36" y="72"/>
                </a:cxn>
                <a:cxn ang="0">
                  <a:pos x="168" y="72"/>
                </a:cxn>
                <a:cxn ang="0">
                  <a:pos x="174" y="72"/>
                </a:cxn>
              </a:cxnLst>
              <a:rect l="0" t="0" r="r" b="b"/>
              <a:pathLst>
                <a:path w="330" h="108">
                  <a:moveTo>
                    <a:pt x="174" y="72"/>
                  </a:moveTo>
                  <a:lnTo>
                    <a:pt x="294" y="72"/>
                  </a:lnTo>
                  <a:lnTo>
                    <a:pt x="294" y="72"/>
                  </a:lnTo>
                  <a:lnTo>
                    <a:pt x="300" y="72"/>
                  </a:lnTo>
                  <a:lnTo>
                    <a:pt x="300" y="72"/>
                  </a:lnTo>
                  <a:lnTo>
                    <a:pt x="300" y="72"/>
                  </a:lnTo>
                  <a:lnTo>
                    <a:pt x="300" y="72"/>
                  </a:lnTo>
                  <a:lnTo>
                    <a:pt x="306" y="72"/>
                  </a:lnTo>
                  <a:lnTo>
                    <a:pt x="306" y="72"/>
                  </a:lnTo>
                  <a:lnTo>
                    <a:pt x="306" y="72"/>
                  </a:lnTo>
                  <a:lnTo>
                    <a:pt x="312" y="72"/>
                  </a:lnTo>
                  <a:lnTo>
                    <a:pt x="312" y="72"/>
                  </a:lnTo>
                  <a:lnTo>
                    <a:pt x="312" y="72"/>
                  </a:lnTo>
                  <a:lnTo>
                    <a:pt x="312" y="66"/>
                  </a:lnTo>
                  <a:lnTo>
                    <a:pt x="318" y="66"/>
                  </a:lnTo>
                  <a:lnTo>
                    <a:pt x="318" y="66"/>
                  </a:lnTo>
                  <a:lnTo>
                    <a:pt x="318" y="66"/>
                  </a:lnTo>
                  <a:lnTo>
                    <a:pt x="318" y="66"/>
                  </a:lnTo>
                  <a:lnTo>
                    <a:pt x="318" y="66"/>
                  </a:lnTo>
                  <a:lnTo>
                    <a:pt x="324" y="60"/>
                  </a:lnTo>
                  <a:lnTo>
                    <a:pt x="324" y="60"/>
                  </a:lnTo>
                  <a:lnTo>
                    <a:pt x="324" y="60"/>
                  </a:lnTo>
                  <a:lnTo>
                    <a:pt x="324" y="60"/>
                  </a:lnTo>
                  <a:lnTo>
                    <a:pt x="324" y="60"/>
                  </a:lnTo>
                  <a:lnTo>
                    <a:pt x="330" y="54"/>
                  </a:lnTo>
                  <a:lnTo>
                    <a:pt x="330" y="54"/>
                  </a:lnTo>
                  <a:lnTo>
                    <a:pt x="330" y="54"/>
                  </a:lnTo>
                  <a:lnTo>
                    <a:pt x="330" y="48"/>
                  </a:lnTo>
                  <a:lnTo>
                    <a:pt x="330" y="48"/>
                  </a:lnTo>
                  <a:lnTo>
                    <a:pt x="330" y="48"/>
                  </a:lnTo>
                  <a:lnTo>
                    <a:pt x="330" y="48"/>
                  </a:lnTo>
                  <a:lnTo>
                    <a:pt x="330" y="42"/>
                  </a:lnTo>
                  <a:lnTo>
                    <a:pt x="330" y="42"/>
                  </a:lnTo>
                  <a:lnTo>
                    <a:pt x="330" y="42"/>
                  </a:lnTo>
                  <a:lnTo>
                    <a:pt x="330" y="42"/>
                  </a:lnTo>
                  <a:lnTo>
                    <a:pt x="330" y="36"/>
                  </a:lnTo>
                  <a:lnTo>
                    <a:pt x="330" y="36"/>
                  </a:lnTo>
                  <a:lnTo>
                    <a:pt x="330" y="36"/>
                  </a:lnTo>
                  <a:lnTo>
                    <a:pt x="330" y="30"/>
                  </a:lnTo>
                  <a:lnTo>
                    <a:pt x="330" y="30"/>
                  </a:lnTo>
                  <a:lnTo>
                    <a:pt x="330" y="30"/>
                  </a:lnTo>
                  <a:lnTo>
                    <a:pt x="330" y="30"/>
                  </a:lnTo>
                  <a:lnTo>
                    <a:pt x="330" y="24"/>
                  </a:lnTo>
                  <a:lnTo>
                    <a:pt x="330" y="24"/>
                  </a:lnTo>
                  <a:lnTo>
                    <a:pt x="330" y="24"/>
                  </a:lnTo>
                  <a:lnTo>
                    <a:pt x="330" y="18"/>
                  </a:lnTo>
                  <a:lnTo>
                    <a:pt x="330" y="18"/>
                  </a:lnTo>
                  <a:lnTo>
                    <a:pt x="330" y="18"/>
                  </a:lnTo>
                  <a:lnTo>
                    <a:pt x="330" y="18"/>
                  </a:lnTo>
                  <a:lnTo>
                    <a:pt x="324" y="12"/>
                  </a:lnTo>
                  <a:lnTo>
                    <a:pt x="324" y="12"/>
                  </a:lnTo>
                  <a:lnTo>
                    <a:pt x="324" y="12"/>
                  </a:lnTo>
                  <a:lnTo>
                    <a:pt x="324" y="12"/>
                  </a:lnTo>
                  <a:lnTo>
                    <a:pt x="324" y="6"/>
                  </a:lnTo>
                  <a:lnTo>
                    <a:pt x="318" y="6"/>
                  </a:lnTo>
                  <a:lnTo>
                    <a:pt x="318" y="6"/>
                  </a:lnTo>
                  <a:lnTo>
                    <a:pt x="318" y="6"/>
                  </a:lnTo>
                  <a:lnTo>
                    <a:pt x="318" y="6"/>
                  </a:lnTo>
                  <a:lnTo>
                    <a:pt x="318" y="6"/>
                  </a:lnTo>
                  <a:lnTo>
                    <a:pt x="312" y="0"/>
                  </a:lnTo>
                  <a:lnTo>
                    <a:pt x="312" y="0"/>
                  </a:lnTo>
                  <a:lnTo>
                    <a:pt x="312" y="0"/>
                  </a:lnTo>
                  <a:lnTo>
                    <a:pt x="312" y="0"/>
                  </a:lnTo>
                  <a:lnTo>
                    <a:pt x="306" y="0"/>
                  </a:lnTo>
                  <a:lnTo>
                    <a:pt x="306" y="0"/>
                  </a:lnTo>
                  <a:lnTo>
                    <a:pt x="306" y="0"/>
                  </a:lnTo>
                  <a:lnTo>
                    <a:pt x="300" y="0"/>
                  </a:lnTo>
                  <a:lnTo>
                    <a:pt x="300" y="0"/>
                  </a:lnTo>
                  <a:lnTo>
                    <a:pt x="300" y="0"/>
                  </a:lnTo>
                  <a:lnTo>
                    <a:pt x="300" y="0"/>
                  </a:lnTo>
                  <a:lnTo>
                    <a:pt x="294" y="0"/>
                  </a:lnTo>
                  <a:lnTo>
                    <a:pt x="294" y="0"/>
                  </a:lnTo>
                  <a:lnTo>
                    <a:pt x="36" y="0"/>
                  </a:lnTo>
                  <a:lnTo>
                    <a:pt x="36" y="0"/>
                  </a:lnTo>
                  <a:lnTo>
                    <a:pt x="36" y="0"/>
                  </a:lnTo>
                  <a:lnTo>
                    <a:pt x="30" y="0"/>
                  </a:lnTo>
                  <a:lnTo>
                    <a:pt x="30" y="0"/>
                  </a:lnTo>
                  <a:lnTo>
                    <a:pt x="30" y="0"/>
                  </a:lnTo>
                  <a:lnTo>
                    <a:pt x="24" y="0"/>
                  </a:lnTo>
                  <a:lnTo>
                    <a:pt x="24" y="0"/>
                  </a:lnTo>
                  <a:lnTo>
                    <a:pt x="24" y="0"/>
                  </a:lnTo>
                  <a:lnTo>
                    <a:pt x="24" y="0"/>
                  </a:lnTo>
                  <a:lnTo>
                    <a:pt x="18" y="0"/>
                  </a:lnTo>
                  <a:lnTo>
                    <a:pt x="18" y="0"/>
                  </a:lnTo>
                  <a:lnTo>
                    <a:pt x="18" y="0"/>
                  </a:lnTo>
                  <a:lnTo>
                    <a:pt x="18" y="6"/>
                  </a:lnTo>
                  <a:lnTo>
                    <a:pt x="12" y="6"/>
                  </a:lnTo>
                  <a:lnTo>
                    <a:pt x="12" y="6"/>
                  </a:lnTo>
                  <a:lnTo>
                    <a:pt x="12" y="6"/>
                  </a:lnTo>
                  <a:lnTo>
                    <a:pt x="12" y="6"/>
                  </a:lnTo>
                  <a:lnTo>
                    <a:pt x="6" y="6"/>
                  </a:lnTo>
                  <a:lnTo>
                    <a:pt x="6" y="12"/>
                  </a:lnTo>
                  <a:lnTo>
                    <a:pt x="6" y="12"/>
                  </a:lnTo>
                  <a:lnTo>
                    <a:pt x="6" y="12"/>
                  </a:lnTo>
                  <a:lnTo>
                    <a:pt x="6" y="12"/>
                  </a:lnTo>
                  <a:lnTo>
                    <a:pt x="6" y="18"/>
                  </a:lnTo>
                  <a:lnTo>
                    <a:pt x="0" y="18"/>
                  </a:lnTo>
                  <a:lnTo>
                    <a:pt x="0" y="18"/>
                  </a:lnTo>
                  <a:lnTo>
                    <a:pt x="0" y="18"/>
                  </a:lnTo>
                  <a:lnTo>
                    <a:pt x="0" y="24"/>
                  </a:lnTo>
                  <a:lnTo>
                    <a:pt x="0" y="24"/>
                  </a:lnTo>
                  <a:lnTo>
                    <a:pt x="0" y="24"/>
                  </a:lnTo>
                  <a:lnTo>
                    <a:pt x="0" y="30"/>
                  </a:lnTo>
                  <a:lnTo>
                    <a:pt x="0" y="30"/>
                  </a:lnTo>
                  <a:lnTo>
                    <a:pt x="0" y="30"/>
                  </a:lnTo>
                  <a:lnTo>
                    <a:pt x="0" y="30"/>
                  </a:lnTo>
                  <a:lnTo>
                    <a:pt x="0" y="36"/>
                  </a:lnTo>
                  <a:lnTo>
                    <a:pt x="0" y="36"/>
                  </a:lnTo>
                  <a:lnTo>
                    <a:pt x="0" y="36"/>
                  </a:lnTo>
                  <a:lnTo>
                    <a:pt x="0" y="42"/>
                  </a:lnTo>
                  <a:lnTo>
                    <a:pt x="0" y="42"/>
                  </a:lnTo>
                  <a:lnTo>
                    <a:pt x="0" y="42"/>
                  </a:lnTo>
                  <a:lnTo>
                    <a:pt x="0" y="42"/>
                  </a:lnTo>
                  <a:lnTo>
                    <a:pt x="0" y="48"/>
                  </a:lnTo>
                  <a:lnTo>
                    <a:pt x="0" y="48"/>
                  </a:lnTo>
                  <a:lnTo>
                    <a:pt x="0" y="48"/>
                  </a:lnTo>
                  <a:lnTo>
                    <a:pt x="0" y="48"/>
                  </a:lnTo>
                  <a:lnTo>
                    <a:pt x="0" y="54"/>
                  </a:lnTo>
                  <a:lnTo>
                    <a:pt x="0" y="54"/>
                  </a:lnTo>
                  <a:lnTo>
                    <a:pt x="6" y="54"/>
                  </a:lnTo>
                  <a:lnTo>
                    <a:pt x="6" y="60"/>
                  </a:lnTo>
                  <a:lnTo>
                    <a:pt x="6" y="60"/>
                  </a:lnTo>
                  <a:lnTo>
                    <a:pt x="6" y="60"/>
                  </a:lnTo>
                  <a:lnTo>
                    <a:pt x="6" y="60"/>
                  </a:lnTo>
                  <a:lnTo>
                    <a:pt x="6" y="60"/>
                  </a:lnTo>
                  <a:lnTo>
                    <a:pt x="12" y="66"/>
                  </a:lnTo>
                  <a:lnTo>
                    <a:pt x="12" y="66"/>
                  </a:lnTo>
                  <a:lnTo>
                    <a:pt x="12" y="66"/>
                  </a:lnTo>
                  <a:lnTo>
                    <a:pt x="12" y="66"/>
                  </a:lnTo>
                  <a:lnTo>
                    <a:pt x="18" y="66"/>
                  </a:lnTo>
                  <a:lnTo>
                    <a:pt x="18" y="66"/>
                  </a:lnTo>
                  <a:lnTo>
                    <a:pt x="18" y="72"/>
                  </a:lnTo>
                  <a:lnTo>
                    <a:pt x="18" y="72"/>
                  </a:lnTo>
                  <a:lnTo>
                    <a:pt x="24" y="72"/>
                  </a:lnTo>
                  <a:lnTo>
                    <a:pt x="24" y="72"/>
                  </a:lnTo>
                  <a:lnTo>
                    <a:pt x="24" y="72"/>
                  </a:lnTo>
                  <a:lnTo>
                    <a:pt x="24" y="72"/>
                  </a:lnTo>
                  <a:lnTo>
                    <a:pt x="30" y="72"/>
                  </a:lnTo>
                  <a:lnTo>
                    <a:pt x="30" y="72"/>
                  </a:lnTo>
                  <a:lnTo>
                    <a:pt x="30" y="72"/>
                  </a:lnTo>
                  <a:lnTo>
                    <a:pt x="36" y="72"/>
                  </a:lnTo>
                  <a:lnTo>
                    <a:pt x="36" y="72"/>
                  </a:lnTo>
                  <a:lnTo>
                    <a:pt x="36" y="72"/>
                  </a:lnTo>
                  <a:lnTo>
                    <a:pt x="168" y="72"/>
                  </a:lnTo>
                  <a:lnTo>
                    <a:pt x="168" y="108"/>
                  </a:lnTo>
                  <a:lnTo>
                    <a:pt x="174" y="108"/>
                  </a:lnTo>
                  <a:lnTo>
                    <a:pt x="174" y="72"/>
                  </a:lnTo>
                  <a:close/>
                </a:path>
              </a:pathLst>
            </a:custGeom>
            <a:noFill/>
            <a:ln w="9525">
              <a:noFill/>
              <a:round/>
              <a:headEnd/>
              <a:tailEnd/>
            </a:ln>
            <a:effectLst/>
          </p:spPr>
          <p:txBody>
            <a:bodyPr vert="horz" wrap="square" lIns="91440" tIns="45720" rIns="91440" bIns="45720" numCol="1" anchor="t" anchorCtr="0" compatLnSpc="1">
              <a:prstTxWarp prst="textNoShape">
                <a:avLst/>
              </a:prstTxWarp>
            </a:bodyPr>
            <a:lstStyle/>
            <a:p>
              <a:endParaRPr lang="pt-BR"/>
            </a:p>
          </p:txBody>
        </p:sp>
        <p:sp>
          <p:nvSpPr>
            <p:cNvPr id="49182" name="Freeform 30">
              <a:hlinkHover r:id="rId59"/>
            </p:cNvPr>
            <p:cNvSpPr>
              <a:spLocks/>
            </p:cNvSpPr>
            <p:nvPr/>
          </p:nvSpPr>
          <p:spPr bwMode="auto">
            <a:xfrm>
              <a:off x="2382" y="1986"/>
              <a:ext cx="330" cy="114"/>
            </a:xfrm>
            <a:custGeom>
              <a:avLst/>
              <a:gdLst/>
              <a:ahLst/>
              <a:cxnLst>
                <a:cxn ang="0">
                  <a:pos x="294" y="78"/>
                </a:cxn>
                <a:cxn ang="0">
                  <a:pos x="300" y="78"/>
                </a:cxn>
                <a:cxn ang="0">
                  <a:pos x="306" y="78"/>
                </a:cxn>
                <a:cxn ang="0">
                  <a:pos x="312" y="78"/>
                </a:cxn>
                <a:cxn ang="0">
                  <a:pos x="318" y="72"/>
                </a:cxn>
                <a:cxn ang="0">
                  <a:pos x="318" y="72"/>
                </a:cxn>
                <a:cxn ang="0">
                  <a:pos x="324" y="66"/>
                </a:cxn>
                <a:cxn ang="0">
                  <a:pos x="324" y="60"/>
                </a:cxn>
                <a:cxn ang="0">
                  <a:pos x="330" y="60"/>
                </a:cxn>
                <a:cxn ang="0">
                  <a:pos x="330" y="54"/>
                </a:cxn>
                <a:cxn ang="0">
                  <a:pos x="330" y="48"/>
                </a:cxn>
                <a:cxn ang="0">
                  <a:pos x="330" y="42"/>
                </a:cxn>
                <a:cxn ang="0">
                  <a:pos x="330" y="36"/>
                </a:cxn>
                <a:cxn ang="0">
                  <a:pos x="330" y="30"/>
                </a:cxn>
                <a:cxn ang="0">
                  <a:pos x="330" y="30"/>
                </a:cxn>
                <a:cxn ang="0">
                  <a:pos x="330" y="24"/>
                </a:cxn>
                <a:cxn ang="0">
                  <a:pos x="324" y="18"/>
                </a:cxn>
                <a:cxn ang="0">
                  <a:pos x="324" y="12"/>
                </a:cxn>
                <a:cxn ang="0">
                  <a:pos x="318" y="12"/>
                </a:cxn>
                <a:cxn ang="0">
                  <a:pos x="312" y="6"/>
                </a:cxn>
                <a:cxn ang="0">
                  <a:pos x="312" y="6"/>
                </a:cxn>
                <a:cxn ang="0">
                  <a:pos x="306" y="6"/>
                </a:cxn>
                <a:cxn ang="0">
                  <a:pos x="300" y="6"/>
                </a:cxn>
                <a:cxn ang="0">
                  <a:pos x="294" y="0"/>
                </a:cxn>
                <a:cxn ang="0">
                  <a:pos x="36" y="6"/>
                </a:cxn>
                <a:cxn ang="0">
                  <a:pos x="30" y="6"/>
                </a:cxn>
                <a:cxn ang="0">
                  <a:pos x="24" y="6"/>
                </a:cxn>
                <a:cxn ang="0">
                  <a:pos x="18" y="6"/>
                </a:cxn>
                <a:cxn ang="0">
                  <a:pos x="12" y="12"/>
                </a:cxn>
                <a:cxn ang="0">
                  <a:pos x="12" y="12"/>
                </a:cxn>
                <a:cxn ang="0">
                  <a:pos x="6" y="18"/>
                </a:cxn>
                <a:cxn ang="0">
                  <a:pos x="6" y="24"/>
                </a:cxn>
                <a:cxn ang="0">
                  <a:pos x="0" y="24"/>
                </a:cxn>
                <a:cxn ang="0">
                  <a:pos x="0" y="30"/>
                </a:cxn>
                <a:cxn ang="0">
                  <a:pos x="0" y="36"/>
                </a:cxn>
                <a:cxn ang="0">
                  <a:pos x="0" y="42"/>
                </a:cxn>
                <a:cxn ang="0">
                  <a:pos x="0" y="48"/>
                </a:cxn>
                <a:cxn ang="0">
                  <a:pos x="0" y="54"/>
                </a:cxn>
                <a:cxn ang="0">
                  <a:pos x="0" y="54"/>
                </a:cxn>
                <a:cxn ang="0">
                  <a:pos x="6" y="60"/>
                </a:cxn>
                <a:cxn ang="0">
                  <a:pos x="6" y="66"/>
                </a:cxn>
                <a:cxn ang="0">
                  <a:pos x="12" y="72"/>
                </a:cxn>
                <a:cxn ang="0">
                  <a:pos x="12" y="72"/>
                </a:cxn>
                <a:cxn ang="0">
                  <a:pos x="18" y="78"/>
                </a:cxn>
                <a:cxn ang="0">
                  <a:pos x="24" y="78"/>
                </a:cxn>
                <a:cxn ang="0">
                  <a:pos x="30" y="78"/>
                </a:cxn>
                <a:cxn ang="0">
                  <a:pos x="36" y="78"/>
                </a:cxn>
                <a:cxn ang="0">
                  <a:pos x="168" y="78"/>
                </a:cxn>
                <a:cxn ang="0">
                  <a:pos x="174" y="78"/>
                </a:cxn>
              </a:cxnLst>
              <a:rect l="0" t="0" r="r" b="b"/>
              <a:pathLst>
                <a:path w="330" h="114">
                  <a:moveTo>
                    <a:pt x="174" y="78"/>
                  </a:moveTo>
                  <a:lnTo>
                    <a:pt x="294" y="78"/>
                  </a:lnTo>
                  <a:lnTo>
                    <a:pt x="294" y="78"/>
                  </a:lnTo>
                  <a:lnTo>
                    <a:pt x="300" y="78"/>
                  </a:lnTo>
                  <a:lnTo>
                    <a:pt x="300" y="78"/>
                  </a:lnTo>
                  <a:lnTo>
                    <a:pt x="300" y="78"/>
                  </a:lnTo>
                  <a:lnTo>
                    <a:pt x="300" y="78"/>
                  </a:lnTo>
                  <a:lnTo>
                    <a:pt x="306" y="78"/>
                  </a:lnTo>
                  <a:lnTo>
                    <a:pt x="306" y="78"/>
                  </a:lnTo>
                  <a:lnTo>
                    <a:pt x="306" y="78"/>
                  </a:lnTo>
                  <a:lnTo>
                    <a:pt x="312" y="78"/>
                  </a:lnTo>
                  <a:lnTo>
                    <a:pt x="312" y="78"/>
                  </a:lnTo>
                  <a:lnTo>
                    <a:pt x="312" y="78"/>
                  </a:lnTo>
                  <a:lnTo>
                    <a:pt x="312" y="72"/>
                  </a:lnTo>
                  <a:lnTo>
                    <a:pt x="318" y="72"/>
                  </a:lnTo>
                  <a:lnTo>
                    <a:pt x="318" y="72"/>
                  </a:lnTo>
                  <a:lnTo>
                    <a:pt x="318" y="72"/>
                  </a:lnTo>
                  <a:lnTo>
                    <a:pt x="318" y="72"/>
                  </a:lnTo>
                  <a:lnTo>
                    <a:pt x="318" y="72"/>
                  </a:lnTo>
                  <a:lnTo>
                    <a:pt x="324" y="66"/>
                  </a:lnTo>
                  <a:lnTo>
                    <a:pt x="324" y="66"/>
                  </a:lnTo>
                  <a:lnTo>
                    <a:pt x="324" y="66"/>
                  </a:lnTo>
                  <a:lnTo>
                    <a:pt x="324" y="66"/>
                  </a:lnTo>
                  <a:lnTo>
                    <a:pt x="324" y="60"/>
                  </a:lnTo>
                  <a:lnTo>
                    <a:pt x="330" y="60"/>
                  </a:lnTo>
                  <a:lnTo>
                    <a:pt x="330" y="60"/>
                  </a:lnTo>
                  <a:lnTo>
                    <a:pt x="330" y="60"/>
                  </a:lnTo>
                  <a:lnTo>
                    <a:pt x="330" y="54"/>
                  </a:lnTo>
                  <a:lnTo>
                    <a:pt x="330" y="54"/>
                  </a:lnTo>
                  <a:lnTo>
                    <a:pt x="330" y="54"/>
                  </a:lnTo>
                  <a:lnTo>
                    <a:pt x="330" y="54"/>
                  </a:lnTo>
                  <a:lnTo>
                    <a:pt x="330" y="48"/>
                  </a:lnTo>
                  <a:lnTo>
                    <a:pt x="330" y="48"/>
                  </a:lnTo>
                  <a:lnTo>
                    <a:pt x="330" y="48"/>
                  </a:lnTo>
                  <a:lnTo>
                    <a:pt x="330" y="48"/>
                  </a:lnTo>
                  <a:lnTo>
                    <a:pt x="330" y="42"/>
                  </a:lnTo>
                  <a:lnTo>
                    <a:pt x="330" y="42"/>
                  </a:lnTo>
                  <a:lnTo>
                    <a:pt x="330" y="42"/>
                  </a:lnTo>
                  <a:lnTo>
                    <a:pt x="330" y="36"/>
                  </a:lnTo>
                  <a:lnTo>
                    <a:pt x="330" y="36"/>
                  </a:lnTo>
                  <a:lnTo>
                    <a:pt x="330" y="36"/>
                  </a:lnTo>
                  <a:lnTo>
                    <a:pt x="330" y="30"/>
                  </a:lnTo>
                  <a:lnTo>
                    <a:pt x="330" y="30"/>
                  </a:lnTo>
                  <a:lnTo>
                    <a:pt x="330" y="30"/>
                  </a:lnTo>
                  <a:lnTo>
                    <a:pt x="330" y="30"/>
                  </a:lnTo>
                  <a:lnTo>
                    <a:pt x="330" y="24"/>
                  </a:lnTo>
                  <a:lnTo>
                    <a:pt x="330" y="24"/>
                  </a:lnTo>
                  <a:lnTo>
                    <a:pt x="330" y="24"/>
                  </a:lnTo>
                  <a:lnTo>
                    <a:pt x="330" y="24"/>
                  </a:lnTo>
                  <a:lnTo>
                    <a:pt x="324" y="18"/>
                  </a:lnTo>
                  <a:lnTo>
                    <a:pt x="324" y="18"/>
                  </a:lnTo>
                  <a:lnTo>
                    <a:pt x="324" y="18"/>
                  </a:lnTo>
                  <a:lnTo>
                    <a:pt x="324" y="18"/>
                  </a:lnTo>
                  <a:lnTo>
                    <a:pt x="324" y="12"/>
                  </a:lnTo>
                  <a:lnTo>
                    <a:pt x="318" y="12"/>
                  </a:lnTo>
                  <a:lnTo>
                    <a:pt x="318" y="12"/>
                  </a:lnTo>
                  <a:lnTo>
                    <a:pt x="318" y="12"/>
                  </a:lnTo>
                  <a:lnTo>
                    <a:pt x="318" y="12"/>
                  </a:lnTo>
                  <a:lnTo>
                    <a:pt x="318" y="12"/>
                  </a:lnTo>
                  <a:lnTo>
                    <a:pt x="312" y="6"/>
                  </a:lnTo>
                  <a:lnTo>
                    <a:pt x="312" y="6"/>
                  </a:lnTo>
                  <a:lnTo>
                    <a:pt x="312" y="6"/>
                  </a:lnTo>
                  <a:lnTo>
                    <a:pt x="312" y="6"/>
                  </a:lnTo>
                  <a:lnTo>
                    <a:pt x="306" y="6"/>
                  </a:lnTo>
                  <a:lnTo>
                    <a:pt x="306" y="6"/>
                  </a:lnTo>
                  <a:lnTo>
                    <a:pt x="306" y="6"/>
                  </a:lnTo>
                  <a:lnTo>
                    <a:pt x="300" y="6"/>
                  </a:lnTo>
                  <a:lnTo>
                    <a:pt x="300" y="6"/>
                  </a:lnTo>
                  <a:lnTo>
                    <a:pt x="300" y="6"/>
                  </a:lnTo>
                  <a:lnTo>
                    <a:pt x="300" y="6"/>
                  </a:lnTo>
                  <a:lnTo>
                    <a:pt x="294" y="0"/>
                  </a:lnTo>
                  <a:lnTo>
                    <a:pt x="294" y="0"/>
                  </a:lnTo>
                  <a:lnTo>
                    <a:pt x="36" y="0"/>
                  </a:lnTo>
                  <a:lnTo>
                    <a:pt x="36" y="0"/>
                  </a:lnTo>
                  <a:lnTo>
                    <a:pt x="36" y="6"/>
                  </a:lnTo>
                  <a:lnTo>
                    <a:pt x="30" y="6"/>
                  </a:lnTo>
                  <a:lnTo>
                    <a:pt x="30" y="6"/>
                  </a:lnTo>
                  <a:lnTo>
                    <a:pt x="30" y="6"/>
                  </a:lnTo>
                  <a:lnTo>
                    <a:pt x="24" y="6"/>
                  </a:lnTo>
                  <a:lnTo>
                    <a:pt x="24" y="6"/>
                  </a:lnTo>
                  <a:lnTo>
                    <a:pt x="24" y="6"/>
                  </a:lnTo>
                  <a:lnTo>
                    <a:pt x="24" y="6"/>
                  </a:lnTo>
                  <a:lnTo>
                    <a:pt x="18" y="6"/>
                  </a:lnTo>
                  <a:lnTo>
                    <a:pt x="18" y="6"/>
                  </a:lnTo>
                  <a:lnTo>
                    <a:pt x="18" y="6"/>
                  </a:lnTo>
                  <a:lnTo>
                    <a:pt x="18" y="12"/>
                  </a:lnTo>
                  <a:lnTo>
                    <a:pt x="12" y="12"/>
                  </a:lnTo>
                  <a:lnTo>
                    <a:pt x="12" y="12"/>
                  </a:lnTo>
                  <a:lnTo>
                    <a:pt x="12" y="12"/>
                  </a:lnTo>
                  <a:lnTo>
                    <a:pt x="12" y="12"/>
                  </a:lnTo>
                  <a:lnTo>
                    <a:pt x="6" y="12"/>
                  </a:lnTo>
                  <a:lnTo>
                    <a:pt x="6" y="18"/>
                  </a:lnTo>
                  <a:lnTo>
                    <a:pt x="6" y="18"/>
                  </a:lnTo>
                  <a:lnTo>
                    <a:pt x="6" y="18"/>
                  </a:lnTo>
                  <a:lnTo>
                    <a:pt x="6" y="18"/>
                  </a:lnTo>
                  <a:lnTo>
                    <a:pt x="6" y="24"/>
                  </a:lnTo>
                  <a:lnTo>
                    <a:pt x="0" y="24"/>
                  </a:lnTo>
                  <a:lnTo>
                    <a:pt x="0" y="24"/>
                  </a:lnTo>
                  <a:lnTo>
                    <a:pt x="0" y="24"/>
                  </a:lnTo>
                  <a:lnTo>
                    <a:pt x="0" y="30"/>
                  </a:lnTo>
                  <a:lnTo>
                    <a:pt x="0" y="30"/>
                  </a:lnTo>
                  <a:lnTo>
                    <a:pt x="0" y="30"/>
                  </a:lnTo>
                  <a:lnTo>
                    <a:pt x="0" y="30"/>
                  </a:lnTo>
                  <a:lnTo>
                    <a:pt x="0" y="36"/>
                  </a:lnTo>
                  <a:lnTo>
                    <a:pt x="0" y="36"/>
                  </a:lnTo>
                  <a:lnTo>
                    <a:pt x="0" y="36"/>
                  </a:lnTo>
                  <a:lnTo>
                    <a:pt x="0" y="42"/>
                  </a:lnTo>
                  <a:lnTo>
                    <a:pt x="0" y="42"/>
                  </a:lnTo>
                  <a:lnTo>
                    <a:pt x="0" y="42"/>
                  </a:lnTo>
                  <a:lnTo>
                    <a:pt x="0" y="48"/>
                  </a:lnTo>
                  <a:lnTo>
                    <a:pt x="0" y="48"/>
                  </a:lnTo>
                  <a:lnTo>
                    <a:pt x="0" y="48"/>
                  </a:lnTo>
                  <a:lnTo>
                    <a:pt x="0" y="48"/>
                  </a:lnTo>
                  <a:lnTo>
                    <a:pt x="0" y="54"/>
                  </a:lnTo>
                  <a:lnTo>
                    <a:pt x="0" y="54"/>
                  </a:lnTo>
                  <a:lnTo>
                    <a:pt x="0" y="54"/>
                  </a:lnTo>
                  <a:lnTo>
                    <a:pt x="0" y="54"/>
                  </a:lnTo>
                  <a:lnTo>
                    <a:pt x="0" y="60"/>
                  </a:lnTo>
                  <a:lnTo>
                    <a:pt x="0" y="60"/>
                  </a:lnTo>
                  <a:lnTo>
                    <a:pt x="6" y="60"/>
                  </a:lnTo>
                  <a:lnTo>
                    <a:pt x="6" y="60"/>
                  </a:lnTo>
                  <a:lnTo>
                    <a:pt x="6" y="66"/>
                  </a:lnTo>
                  <a:lnTo>
                    <a:pt x="6" y="66"/>
                  </a:lnTo>
                  <a:lnTo>
                    <a:pt x="6" y="66"/>
                  </a:lnTo>
                  <a:lnTo>
                    <a:pt x="6" y="66"/>
                  </a:lnTo>
                  <a:lnTo>
                    <a:pt x="12" y="72"/>
                  </a:lnTo>
                  <a:lnTo>
                    <a:pt x="12" y="72"/>
                  </a:lnTo>
                  <a:lnTo>
                    <a:pt x="12" y="72"/>
                  </a:lnTo>
                  <a:lnTo>
                    <a:pt x="12" y="72"/>
                  </a:lnTo>
                  <a:lnTo>
                    <a:pt x="18" y="72"/>
                  </a:lnTo>
                  <a:lnTo>
                    <a:pt x="18" y="72"/>
                  </a:lnTo>
                  <a:lnTo>
                    <a:pt x="18" y="78"/>
                  </a:lnTo>
                  <a:lnTo>
                    <a:pt x="18" y="78"/>
                  </a:lnTo>
                  <a:lnTo>
                    <a:pt x="24" y="78"/>
                  </a:lnTo>
                  <a:lnTo>
                    <a:pt x="24" y="78"/>
                  </a:lnTo>
                  <a:lnTo>
                    <a:pt x="24" y="78"/>
                  </a:lnTo>
                  <a:lnTo>
                    <a:pt x="24" y="78"/>
                  </a:lnTo>
                  <a:lnTo>
                    <a:pt x="30" y="78"/>
                  </a:lnTo>
                  <a:lnTo>
                    <a:pt x="30" y="78"/>
                  </a:lnTo>
                  <a:lnTo>
                    <a:pt x="30" y="78"/>
                  </a:lnTo>
                  <a:lnTo>
                    <a:pt x="36" y="78"/>
                  </a:lnTo>
                  <a:lnTo>
                    <a:pt x="36" y="78"/>
                  </a:lnTo>
                  <a:lnTo>
                    <a:pt x="36" y="78"/>
                  </a:lnTo>
                  <a:lnTo>
                    <a:pt x="168" y="78"/>
                  </a:lnTo>
                  <a:lnTo>
                    <a:pt x="168" y="114"/>
                  </a:lnTo>
                  <a:lnTo>
                    <a:pt x="174" y="114"/>
                  </a:lnTo>
                  <a:lnTo>
                    <a:pt x="174" y="78"/>
                  </a:lnTo>
                  <a:close/>
                </a:path>
              </a:pathLst>
            </a:custGeom>
            <a:noFill/>
            <a:ln w="9525">
              <a:noFill/>
              <a:round/>
              <a:headEnd/>
              <a:tailEnd/>
            </a:ln>
            <a:effectLst/>
          </p:spPr>
          <p:txBody>
            <a:bodyPr vert="horz" wrap="square" lIns="91440" tIns="45720" rIns="91440" bIns="45720" numCol="1" anchor="t" anchorCtr="0" compatLnSpc="1">
              <a:prstTxWarp prst="textNoShape">
                <a:avLst/>
              </a:prstTxWarp>
            </a:bodyPr>
            <a:lstStyle/>
            <a:p>
              <a:endParaRPr lang="pt-BR"/>
            </a:p>
          </p:txBody>
        </p:sp>
        <p:sp>
          <p:nvSpPr>
            <p:cNvPr id="49181" name="Freeform 29">
              <a:hlinkHover r:id="rId60"/>
            </p:cNvPr>
            <p:cNvSpPr>
              <a:spLocks/>
            </p:cNvSpPr>
            <p:nvPr/>
          </p:nvSpPr>
          <p:spPr bwMode="auto">
            <a:xfrm>
              <a:off x="1794" y="3396"/>
              <a:ext cx="336" cy="108"/>
            </a:xfrm>
            <a:custGeom>
              <a:avLst/>
              <a:gdLst/>
              <a:ahLst/>
              <a:cxnLst>
                <a:cxn ang="0">
                  <a:pos x="300" y="78"/>
                </a:cxn>
                <a:cxn ang="0">
                  <a:pos x="306" y="72"/>
                </a:cxn>
                <a:cxn ang="0">
                  <a:pos x="312" y="72"/>
                </a:cxn>
                <a:cxn ang="0">
                  <a:pos x="318" y="72"/>
                </a:cxn>
                <a:cxn ang="0">
                  <a:pos x="318" y="66"/>
                </a:cxn>
                <a:cxn ang="0">
                  <a:pos x="324" y="66"/>
                </a:cxn>
                <a:cxn ang="0">
                  <a:pos x="330" y="60"/>
                </a:cxn>
                <a:cxn ang="0">
                  <a:pos x="330" y="60"/>
                </a:cxn>
                <a:cxn ang="0">
                  <a:pos x="336" y="54"/>
                </a:cxn>
                <a:cxn ang="0">
                  <a:pos x="336" y="48"/>
                </a:cxn>
                <a:cxn ang="0">
                  <a:pos x="336" y="42"/>
                </a:cxn>
                <a:cxn ang="0">
                  <a:pos x="336" y="36"/>
                </a:cxn>
                <a:cxn ang="0">
                  <a:pos x="336" y="36"/>
                </a:cxn>
                <a:cxn ang="0">
                  <a:pos x="336" y="30"/>
                </a:cxn>
                <a:cxn ang="0">
                  <a:pos x="336" y="24"/>
                </a:cxn>
                <a:cxn ang="0">
                  <a:pos x="330" y="18"/>
                </a:cxn>
                <a:cxn ang="0">
                  <a:pos x="330" y="12"/>
                </a:cxn>
                <a:cxn ang="0">
                  <a:pos x="324" y="12"/>
                </a:cxn>
                <a:cxn ang="0">
                  <a:pos x="324" y="6"/>
                </a:cxn>
                <a:cxn ang="0">
                  <a:pos x="318" y="6"/>
                </a:cxn>
                <a:cxn ang="0">
                  <a:pos x="312" y="0"/>
                </a:cxn>
                <a:cxn ang="0">
                  <a:pos x="306" y="0"/>
                </a:cxn>
                <a:cxn ang="0">
                  <a:pos x="306" y="0"/>
                </a:cxn>
                <a:cxn ang="0">
                  <a:pos x="300" y="0"/>
                </a:cxn>
                <a:cxn ang="0">
                  <a:pos x="36" y="0"/>
                </a:cxn>
                <a:cxn ang="0">
                  <a:pos x="30" y="0"/>
                </a:cxn>
                <a:cxn ang="0">
                  <a:pos x="30" y="0"/>
                </a:cxn>
                <a:cxn ang="0">
                  <a:pos x="24" y="0"/>
                </a:cxn>
                <a:cxn ang="0">
                  <a:pos x="18" y="6"/>
                </a:cxn>
                <a:cxn ang="0">
                  <a:pos x="12" y="6"/>
                </a:cxn>
                <a:cxn ang="0">
                  <a:pos x="12" y="12"/>
                </a:cxn>
                <a:cxn ang="0">
                  <a:pos x="6" y="18"/>
                </a:cxn>
                <a:cxn ang="0">
                  <a:pos x="6" y="24"/>
                </a:cxn>
                <a:cxn ang="0">
                  <a:pos x="6" y="24"/>
                </a:cxn>
                <a:cxn ang="0">
                  <a:pos x="0" y="30"/>
                </a:cxn>
                <a:cxn ang="0">
                  <a:pos x="0" y="36"/>
                </a:cxn>
                <a:cxn ang="0">
                  <a:pos x="0" y="42"/>
                </a:cxn>
                <a:cxn ang="0">
                  <a:pos x="6" y="48"/>
                </a:cxn>
                <a:cxn ang="0">
                  <a:pos x="6" y="54"/>
                </a:cxn>
                <a:cxn ang="0">
                  <a:pos x="6" y="54"/>
                </a:cxn>
                <a:cxn ang="0">
                  <a:pos x="12" y="60"/>
                </a:cxn>
                <a:cxn ang="0">
                  <a:pos x="12" y="66"/>
                </a:cxn>
                <a:cxn ang="0">
                  <a:pos x="18" y="66"/>
                </a:cxn>
                <a:cxn ang="0">
                  <a:pos x="24" y="72"/>
                </a:cxn>
                <a:cxn ang="0">
                  <a:pos x="30" y="72"/>
                </a:cxn>
                <a:cxn ang="0">
                  <a:pos x="30" y="72"/>
                </a:cxn>
                <a:cxn ang="0">
                  <a:pos x="36" y="78"/>
                </a:cxn>
                <a:cxn ang="0">
                  <a:pos x="168" y="78"/>
                </a:cxn>
                <a:cxn ang="0">
                  <a:pos x="180" y="78"/>
                </a:cxn>
              </a:cxnLst>
              <a:rect l="0" t="0" r="r" b="b"/>
              <a:pathLst>
                <a:path w="336" h="108">
                  <a:moveTo>
                    <a:pt x="180" y="78"/>
                  </a:moveTo>
                  <a:lnTo>
                    <a:pt x="300" y="78"/>
                  </a:lnTo>
                  <a:lnTo>
                    <a:pt x="300" y="78"/>
                  </a:lnTo>
                  <a:lnTo>
                    <a:pt x="300" y="78"/>
                  </a:lnTo>
                  <a:lnTo>
                    <a:pt x="306" y="72"/>
                  </a:lnTo>
                  <a:lnTo>
                    <a:pt x="306" y="72"/>
                  </a:lnTo>
                  <a:lnTo>
                    <a:pt x="306" y="72"/>
                  </a:lnTo>
                  <a:lnTo>
                    <a:pt x="306" y="72"/>
                  </a:lnTo>
                  <a:lnTo>
                    <a:pt x="312" y="72"/>
                  </a:lnTo>
                  <a:lnTo>
                    <a:pt x="312" y="72"/>
                  </a:lnTo>
                  <a:lnTo>
                    <a:pt x="312" y="72"/>
                  </a:lnTo>
                  <a:lnTo>
                    <a:pt x="318" y="72"/>
                  </a:lnTo>
                  <a:lnTo>
                    <a:pt x="318" y="72"/>
                  </a:lnTo>
                  <a:lnTo>
                    <a:pt x="318" y="72"/>
                  </a:lnTo>
                  <a:lnTo>
                    <a:pt x="318" y="66"/>
                  </a:lnTo>
                  <a:lnTo>
                    <a:pt x="324" y="66"/>
                  </a:lnTo>
                  <a:lnTo>
                    <a:pt x="324" y="66"/>
                  </a:lnTo>
                  <a:lnTo>
                    <a:pt x="324" y="66"/>
                  </a:lnTo>
                  <a:lnTo>
                    <a:pt x="324" y="66"/>
                  </a:lnTo>
                  <a:lnTo>
                    <a:pt x="324" y="66"/>
                  </a:lnTo>
                  <a:lnTo>
                    <a:pt x="330" y="60"/>
                  </a:lnTo>
                  <a:lnTo>
                    <a:pt x="330" y="60"/>
                  </a:lnTo>
                  <a:lnTo>
                    <a:pt x="330" y="60"/>
                  </a:lnTo>
                  <a:lnTo>
                    <a:pt x="330" y="60"/>
                  </a:lnTo>
                  <a:lnTo>
                    <a:pt x="330" y="54"/>
                  </a:lnTo>
                  <a:lnTo>
                    <a:pt x="330" y="54"/>
                  </a:lnTo>
                  <a:lnTo>
                    <a:pt x="336" y="54"/>
                  </a:lnTo>
                  <a:lnTo>
                    <a:pt x="336" y="54"/>
                  </a:lnTo>
                  <a:lnTo>
                    <a:pt x="336" y="48"/>
                  </a:lnTo>
                  <a:lnTo>
                    <a:pt x="336" y="48"/>
                  </a:lnTo>
                  <a:lnTo>
                    <a:pt x="336" y="48"/>
                  </a:lnTo>
                  <a:lnTo>
                    <a:pt x="336" y="48"/>
                  </a:lnTo>
                  <a:lnTo>
                    <a:pt x="336" y="42"/>
                  </a:lnTo>
                  <a:lnTo>
                    <a:pt x="336" y="42"/>
                  </a:lnTo>
                  <a:lnTo>
                    <a:pt x="336" y="42"/>
                  </a:lnTo>
                  <a:lnTo>
                    <a:pt x="336" y="36"/>
                  </a:lnTo>
                  <a:lnTo>
                    <a:pt x="336" y="36"/>
                  </a:lnTo>
                  <a:lnTo>
                    <a:pt x="336" y="36"/>
                  </a:lnTo>
                  <a:lnTo>
                    <a:pt x="336" y="36"/>
                  </a:lnTo>
                  <a:lnTo>
                    <a:pt x="336" y="30"/>
                  </a:lnTo>
                  <a:lnTo>
                    <a:pt x="336" y="30"/>
                  </a:lnTo>
                  <a:lnTo>
                    <a:pt x="336" y="30"/>
                  </a:lnTo>
                  <a:lnTo>
                    <a:pt x="336" y="24"/>
                  </a:lnTo>
                  <a:lnTo>
                    <a:pt x="336" y="24"/>
                  </a:lnTo>
                  <a:lnTo>
                    <a:pt x="336" y="24"/>
                  </a:lnTo>
                  <a:lnTo>
                    <a:pt x="336" y="24"/>
                  </a:lnTo>
                  <a:lnTo>
                    <a:pt x="336" y="18"/>
                  </a:lnTo>
                  <a:lnTo>
                    <a:pt x="330" y="18"/>
                  </a:lnTo>
                  <a:lnTo>
                    <a:pt x="330" y="18"/>
                  </a:lnTo>
                  <a:lnTo>
                    <a:pt x="330" y="18"/>
                  </a:lnTo>
                  <a:lnTo>
                    <a:pt x="330" y="12"/>
                  </a:lnTo>
                  <a:lnTo>
                    <a:pt x="330" y="12"/>
                  </a:lnTo>
                  <a:lnTo>
                    <a:pt x="330" y="12"/>
                  </a:lnTo>
                  <a:lnTo>
                    <a:pt x="324" y="12"/>
                  </a:lnTo>
                  <a:lnTo>
                    <a:pt x="324" y="6"/>
                  </a:lnTo>
                  <a:lnTo>
                    <a:pt x="324" y="6"/>
                  </a:lnTo>
                  <a:lnTo>
                    <a:pt x="324" y="6"/>
                  </a:lnTo>
                  <a:lnTo>
                    <a:pt x="324" y="6"/>
                  </a:lnTo>
                  <a:lnTo>
                    <a:pt x="318" y="6"/>
                  </a:lnTo>
                  <a:lnTo>
                    <a:pt x="318" y="6"/>
                  </a:lnTo>
                  <a:lnTo>
                    <a:pt x="318" y="0"/>
                  </a:lnTo>
                  <a:lnTo>
                    <a:pt x="318" y="0"/>
                  </a:lnTo>
                  <a:lnTo>
                    <a:pt x="312" y="0"/>
                  </a:lnTo>
                  <a:lnTo>
                    <a:pt x="312" y="0"/>
                  </a:lnTo>
                  <a:lnTo>
                    <a:pt x="312" y="0"/>
                  </a:lnTo>
                  <a:lnTo>
                    <a:pt x="306" y="0"/>
                  </a:lnTo>
                  <a:lnTo>
                    <a:pt x="306" y="0"/>
                  </a:lnTo>
                  <a:lnTo>
                    <a:pt x="306" y="0"/>
                  </a:lnTo>
                  <a:lnTo>
                    <a:pt x="306" y="0"/>
                  </a:lnTo>
                  <a:lnTo>
                    <a:pt x="300" y="0"/>
                  </a:lnTo>
                  <a:lnTo>
                    <a:pt x="300" y="0"/>
                  </a:lnTo>
                  <a:lnTo>
                    <a:pt x="300" y="0"/>
                  </a:lnTo>
                  <a:lnTo>
                    <a:pt x="42" y="0"/>
                  </a:lnTo>
                  <a:lnTo>
                    <a:pt x="42" y="0"/>
                  </a:lnTo>
                  <a:lnTo>
                    <a:pt x="36" y="0"/>
                  </a:lnTo>
                  <a:lnTo>
                    <a:pt x="36" y="0"/>
                  </a:lnTo>
                  <a:lnTo>
                    <a:pt x="36" y="0"/>
                  </a:lnTo>
                  <a:lnTo>
                    <a:pt x="30" y="0"/>
                  </a:lnTo>
                  <a:lnTo>
                    <a:pt x="30" y="0"/>
                  </a:lnTo>
                  <a:lnTo>
                    <a:pt x="30" y="0"/>
                  </a:lnTo>
                  <a:lnTo>
                    <a:pt x="30" y="0"/>
                  </a:lnTo>
                  <a:lnTo>
                    <a:pt x="24" y="0"/>
                  </a:lnTo>
                  <a:lnTo>
                    <a:pt x="24" y="0"/>
                  </a:lnTo>
                  <a:lnTo>
                    <a:pt x="24" y="0"/>
                  </a:lnTo>
                  <a:lnTo>
                    <a:pt x="24" y="6"/>
                  </a:lnTo>
                  <a:lnTo>
                    <a:pt x="18" y="6"/>
                  </a:lnTo>
                  <a:lnTo>
                    <a:pt x="18" y="6"/>
                  </a:lnTo>
                  <a:lnTo>
                    <a:pt x="18" y="6"/>
                  </a:lnTo>
                  <a:lnTo>
                    <a:pt x="18" y="6"/>
                  </a:lnTo>
                  <a:lnTo>
                    <a:pt x="12" y="6"/>
                  </a:lnTo>
                  <a:lnTo>
                    <a:pt x="12" y="12"/>
                  </a:lnTo>
                  <a:lnTo>
                    <a:pt x="12" y="12"/>
                  </a:lnTo>
                  <a:lnTo>
                    <a:pt x="12" y="12"/>
                  </a:lnTo>
                  <a:lnTo>
                    <a:pt x="12" y="12"/>
                  </a:lnTo>
                  <a:lnTo>
                    <a:pt x="6" y="18"/>
                  </a:lnTo>
                  <a:lnTo>
                    <a:pt x="6" y="18"/>
                  </a:lnTo>
                  <a:lnTo>
                    <a:pt x="6" y="18"/>
                  </a:lnTo>
                  <a:lnTo>
                    <a:pt x="6" y="18"/>
                  </a:lnTo>
                  <a:lnTo>
                    <a:pt x="6" y="24"/>
                  </a:lnTo>
                  <a:lnTo>
                    <a:pt x="6" y="24"/>
                  </a:lnTo>
                  <a:lnTo>
                    <a:pt x="6" y="24"/>
                  </a:lnTo>
                  <a:lnTo>
                    <a:pt x="6" y="24"/>
                  </a:lnTo>
                  <a:lnTo>
                    <a:pt x="6" y="30"/>
                  </a:lnTo>
                  <a:lnTo>
                    <a:pt x="0" y="30"/>
                  </a:lnTo>
                  <a:lnTo>
                    <a:pt x="0" y="30"/>
                  </a:lnTo>
                  <a:lnTo>
                    <a:pt x="0" y="36"/>
                  </a:lnTo>
                  <a:lnTo>
                    <a:pt x="0" y="36"/>
                  </a:lnTo>
                  <a:lnTo>
                    <a:pt x="0" y="36"/>
                  </a:lnTo>
                  <a:lnTo>
                    <a:pt x="0" y="36"/>
                  </a:lnTo>
                  <a:lnTo>
                    <a:pt x="0" y="42"/>
                  </a:lnTo>
                  <a:lnTo>
                    <a:pt x="0" y="42"/>
                  </a:lnTo>
                  <a:lnTo>
                    <a:pt x="0" y="42"/>
                  </a:lnTo>
                  <a:lnTo>
                    <a:pt x="6" y="48"/>
                  </a:lnTo>
                  <a:lnTo>
                    <a:pt x="6" y="48"/>
                  </a:lnTo>
                  <a:lnTo>
                    <a:pt x="6" y="48"/>
                  </a:lnTo>
                  <a:lnTo>
                    <a:pt x="6" y="48"/>
                  </a:lnTo>
                  <a:lnTo>
                    <a:pt x="6" y="54"/>
                  </a:lnTo>
                  <a:lnTo>
                    <a:pt x="6" y="54"/>
                  </a:lnTo>
                  <a:lnTo>
                    <a:pt x="6" y="54"/>
                  </a:lnTo>
                  <a:lnTo>
                    <a:pt x="6" y="54"/>
                  </a:lnTo>
                  <a:lnTo>
                    <a:pt x="6" y="60"/>
                  </a:lnTo>
                  <a:lnTo>
                    <a:pt x="12" y="60"/>
                  </a:lnTo>
                  <a:lnTo>
                    <a:pt x="12" y="60"/>
                  </a:lnTo>
                  <a:lnTo>
                    <a:pt x="12" y="60"/>
                  </a:lnTo>
                  <a:lnTo>
                    <a:pt x="12" y="66"/>
                  </a:lnTo>
                  <a:lnTo>
                    <a:pt x="12" y="66"/>
                  </a:lnTo>
                  <a:lnTo>
                    <a:pt x="18" y="66"/>
                  </a:lnTo>
                  <a:lnTo>
                    <a:pt x="18" y="66"/>
                  </a:lnTo>
                  <a:lnTo>
                    <a:pt x="18" y="66"/>
                  </a:lnTo>
                  <a:lnTo>
                    <a:pt x="18" y="66"/>
                  </a:lnTo>
                  <a:lnTo>
                    <a:pt x="24" y="72"/>
                  </a:lnTo>
                  <a:lnTo>
                    <a:pt x="24" y="72"/>
                  </a:lnTo>
                  <a:lnTo>
                    <a:pt x="24" y="72"/>
                  </a:lnTo>
                  <a:lnTo>
                    <a:pt x="24" y="72"/>
                  </a:lnTo>
                  <a:lnTo>
                    <a:pt x="30" y="72"/>
                  </a:lnTo>
                  <a:lnTo>
                    <a:pt x="30" y="72"/>
                  </a:lnTo>
                  <a:lnTo>
                    <a:pt x="30" y="72"/>
                  </a:lnTo>
                  <a:lnTo>
                    <a:pt x="30" y="72"/>
                  </a:lnTo>
                  <a:lnTo>
                    <a:pt x="36" y="72"/>
                  </a:lnTo>
                  <a:lnTo>
                    <a:pt x="36" y="72"/>
                  </a:lnTo>
                  <a:lnTo>
                    <a:pt x="36" y="78"/>
                  </a:lnTo>
                  <a:lnTo>
                    <a:pt x="42" y="78"/>
                  </a:lnTo>
                  <a:lnTo>
                    <a:pt x="42" y="78"/>
                  </a:lnTo>
                  <a:lnTo>
                    <a:pt x="168" y="78"/>
                  </a:lnTo>
                  <a:lnTo>
                    <a:pt x="168" y="108"/>
                  </a:lnTo>
                  <a:lnTo>
                    <a:pt x="180" y="108"/>
                  </a:lnTo>
                  <a:lnTo>
                    <a:pt x="180" y="78"/>
                  </a:lnTo>
                  <a:close/>
                </a:path>
              </a:pathLst>
            </a:custGeom>
            <a:noFill/>
            <a:ln w="9525">
              <a:noFill/>
              <a:round/>
              <a:headEnd/>
              <a:tailEnd/>
            </a:ln>
            <a:effectLst/>
          </p:spPr>
          <p:txBody>
            <a:bodyPr vert="horz" wrap="square" lIns="91440" tIns="45720" rIns="91440" bIns="45720" numCol="1" anchor="t" anchorCtr="0" compatLnSpc="1">
              <a:prstTxWarp prst="textNoShape">
                <a:avLst/>
              </a:prstTxWarp>
            </a:bodyPr>
            <a:lstStyle/>
            <a:p>
              <a:endParaRPr lang="pt-BR"/>
            </a:p>
          </p:txBody>
        </p:sp>
        <p:sp>
          <p:nvSpPr>
            <p:cNvPr id="49180" name="Freeform 28">
              <a:hlinkHover r:id="rId61"/>
            </p:cNvPr>
            <p:cNvSpPr>
              <a:spLocks/>
            </p:cNvSpPr>
            <p:nvPr/>
          </p:nvSpPr>
          <p:spPr bwMode="auto">
            <a:xfrm>
              <a:off x="2382" y="1560"/>
              <a:ext cx="336" cy="108"/>
            </a:xfrm>
            <a:custGeom>
              <a:avLst/>
              <a:gdLst/>
              <a:ahLst/>
              <a:cxnLst>
                <a:cxn ang="0">
                  <a:pos x="300" y="72"/>
                </a:cxn>
                <a:cxn ang="0">
                  <a:pos x="306" y="72"/>
                </a:cxn>
                <a:cxn ang="0">
                  <a:pos x="312" y="72"/>
                </a:cxn>
                <a:cxn ang="0">
                  <a:pos x="312" y="72"/>
                </a:cxn>
                <a:cxn ang="0">
                  <a:pos x="318" y="66"/>
                </a:cxn>
                <a:cxn ang="0">
                  <a:pos x="324" y="66"/>
                </a:cxn>
                <a:cxn ang="0">
                  <a:pos x="324" y="60"/>
                </a:cxn>
                <a:cxn ang="0">
                  <a:pos x="330" y="60"/>
                </a:cxn>
                <a:cxn ang="0">
                  <a:pos x="330" y="54"/>
                </a:cxn>
                <a:cxn ang="0">
                  <a:pos x="336" y="48"/>
                </a:cxn>
                <a:cxn ang="0">
                  <a:pos x="336" y="42"/>
                </a:cxn>
                <a:cxn ang="0">
                  <a:pos x="336" y="36"/>
                </a:cxn>
                <a:cxn ang="0">
                  <a:pos x="336" y="30"/>
                </a:cxn>
                <a:cxn ang="0">
                  <a:pos x="336" y="30"/>
                </a:cxn>
                <a:cxn ang="0">
                  <a:pos x="336" y="24"/>
                </a:cxn>
                <a:cxn ang="0">
                  <a:pos x="330" y="18"/>
                </a:cxn>
                <a:cxn ang="0">
                  <a:pos x="330" y="12"/>
                </a:cxn>
                <a:cxn ang="0">
                  <a:pos x="324" y="12"/>
                </a:cxn>
                <a:cxn ang="0">
                  <a:pos x="324" y="6"/>
                </a:cxn>
                <a:cxn ang="0">
                  <a:pos x="318" y="0"/>
                </a:cxn>
                <a:cxn ang="0">
                  <a:pos x="312" y="0"/>
                </a:cxn>
                <a:cxn ang="0">
                  <a:pos x="306" y="0"/>
                </a:cxn>
                <a:cxn ang="0">
                  <a:pos x="300" y="0"/>
                </a:cxn>
                <a:cxn ang="0">
                  <a:pos x="300" y="0"/>
                </a:cxn>
                <a:cxn ang="0">
                  <a:pos x="36" y="0"/>
                </a:cxn>
                <a:cxn ang="0">
                  <a:pos x="30" y="0"/>
                </a:cxn>
                <a:cxn ang="0">
                  <a:pos x="24" y="0"/>
                </a:cxn>
                <a:cxn ang="0">
                  <a:pos x="24" y="0"/>
                </a:cxn>
                <a:cxn ang="0">
                  <a:pos x="18" y="6"/>
                </a:cxn>
                <a:cxn ang="0">
                  <a:pos x="12" y="6"/>
                </a:cxn>
                <a:cxn ang="0">
                  <a:pos x="12" y="12"/>
                </a:cxn>
                <a:cxn ang="0">
                  <a:pos x="6" y="18"/>
                </a:cxn>
                <a:cxn ang="0">
                  <a:pos x="6" y="18"/>
                </a:cxn>
                <a:cxn ang="0">
                  <a:pos x="0" y="24"/>
                </a:cxn>
                <a:cxn ang="0">
                  <a:pos x="0" y="30"/>
                </a:cxn>
                <a:cxn ang="0">
                  <a:pos x="0" y="36"/>
                </a:cxn>
                <a:cxn ang="0">
                  <a:pos x="0" y="42"/>
                </a:cxn>
                <a:cxn ang="0">
                  <a:pos x="0" y="48"/>
                </a:cxn>
                <a:cxn ang="0">
                  <a:pos x="6" y="54"/>
                </a:cxn>
                <a:cxn ang="0">
                  <a:pos x="6" y="54"/>
                </a:cxn>
                <a:cxn ang="0">
                  <a:pos x="12" y="60"/>
                </a:cxn>
                <a:cxn ang="0">
                  <a:pos x="12" y="66"/>
                </a:cxn>
                <a:cxn ang="0">
                  <a:pos x="18" y="66"/>
                </a:cxn>
                <a:cxn ang="0">
                  <a:pos x="24" y="72"/>
                </a:cxn>
                <a:cxn ang="0">
                  <a:pos x="24" y="72"/>
                </a:cxn>
                <a:cxn ang="0">
                  <a:pos x="30" y="72"/>
                </a:cxn>
                <a:cxn ang="0">
                  <a:pos x="36" y="72"/>
                </a:cxn>
                <a:cxn ang="0">
                  <a:pos x="168" y="72"/>
                </a:cxn>
                <a:cxn ang="0">
                  <a:pos x="180" y="72"/>
                </a:cxn>
              </a:cxnLst>
              <a:rect l="0" t="0" r="r" b="b"/>
              <a:pathLst>
                <a:path w="336" h="108">
                  <a:moveTo>
                    <a:pt x="180" y="72"/>
                  </a:moveTo>
                  <a:lnTo>
                    <a:pt x="300" y="72"/>
                  </a:lnTo>
                  <a:lnTo>
                    <a:pt x="300" y="72"/>
                  </a:lnTo>
                  <a:lnTo>
                    <a:pt x="300" y="72"/>
                  </a:lnTo>
                  <a:lnTo>
                    <a:pt x="300" y="72"/>
                  </a:lnTo>
                  <a:lnTo>
                    <a:pt x="306" y="72"/>
                  </a:lnTo>
                  <a:lnTo>
                    <a:pt x="306" y="72"/>
                  </a:lnTo>
                  <a:lnTo>
                    <a:pt x="306" y="72"/>
                  </a:lnTo>
                  <a:lnTo>
                    <a:pt x="312" y="72"/>
                  </a:lnTo>
                  <a:lnTo>
                    <a:pt x="312" y="72"/>
                  </a:lnTo>
                  <a:lnTo>
                    <a:pt x="312" y="72"/>
                  </a:lnTo>
                  <a:lnTo>
                    <a:pt x="312" y="72"/>
                  </a:lnTo>
                  <a:lnTo>
                    <a:pt x="318" y="72"/>
                  </a:lnTo>
                  <a:lnTo>
                    <a:pt x="318" y="72"/>
                  </a:lnTo>
                  <a:lnTo>
                    <a:pt x="318" y="66"/>
                  </a:lnTo>
                  <a:lnTo>
                    <a:pt x="318" y="66"/>
                  </a:lnTo>
                  <a:lnTo>
                    <a:pt x="324" y="66"/>
                  </a:lnTo>
                  <a:lnTo>
                    <a:pt x="324" y="66"/>
                  </a:lnTo>
                  <a:lnTo>
                    <a:pt x="324" y="66"/>
                  </a:lnTo>
                  <a:lnTo>
                    <a:pt x="324" y="60"/>
                  </a:lnTo>
                  <a:lnTo>
                    <a:pt x="324" y="60"/>
                  </a:lnTo>
                  <a:lnTo>
                    <a:pt x="330" y="60"/>
                  </a:lnTo>
                  <a:lnTo>
                    <a:pt x="330" y="60"/>
                  </a:lnTo>
                  <a:lnTo>
                    <a:pt x="330" y="60"/>
                  </a:lnTo>
                  <a:lnTo>
                    <a:pt x="330" y="54"/>
                  </a:lnTo>
                  <a:lnTo>
                    <a:pt x="330" y="54"/>
                  </a:lnTo>
                  <a:lnTo>
                    <a:pt x="330" y="54"/>
                  </a:lnTo>
                  <a:lnTo>
                    <a:pt x="330" y="54"/>
                  </a:lnTo>
                  <a:lnTo>
                    <a:pt x="336" y="48"/>
                  </a:lnTo>
                  <a:lnTo>
                    <a:pt x="336" y="48"/>
                  </a:lnTo>
                  <a:lnTo>
                    <a:pt x="336" y="48"/>
                  </a:lnTo>
                  <a:lnTo>
                    <a:pt x="336" y="42"/>
                  </a:lnTo>
                  <a:lnTo>
                    <a:pt x="336" y="42"/>
                  </a:lnTo>
                  <a:lnTo>
                    <a:pt x="336" y="42"/>
                  </a:lnTo>
                  <a:lnTo>
                    <a:pt x="336" y="42"/>
                  </a:lnTo>
                  <a:lnTo>
                    <a:pt x="336" y="36"/>
                  </a:lnTo>
                  <a:lnTo>
                    <a:pt x="336" y="36"/>
                  </a:lnTo>
                  <a:lnTo>
                    <a:pt x="336" y="36"/>
                  </a:lnTo>
                  <a:lnTo>
                    <a:pt x="336" y="30"/>
                  </a:lnTo>
                  <a:lnTo>
                    <a:pt x="336" y="30"/>
                  </a:lnTo>
                  <a:lnTo>
                    <a:pt x="336" y="30"/>
                  </a:lnTo>
                  <a:lnTo>
                    <a:pt x="336" y="30"/>
                  </a:lnTo>
                  <a:lnTo>
                    <a:pt x="336" y="24"/>
                  </a:lnTo>
                  <a:lnTo>
                    <a:pt x="336" y="24"/>
                  </a:lnTo>
                  <a:lnTo>
                    <a:pt x="336" y="24"/>
                  </a:lnTo>
                  <a:lnTo>
                    <a:pt x="330" y="18"/>
                  </a:lnTo>
                  <a:lnTo>
                    <a:pt x="330" y="18"/>
                  </a:lnTo>
                  <a:lnTo>
                    <a:pt x="330" y="18"/>
                  </a:lnTo>
                  <a:lnTo>
                    <a:pt x="330" y="18"/>
                  </a:lnTo>
                  <a:lnTo>
                    <a:pt x="330" y="12"/>
                  </a:lnTo>
                  <a:lnTo>
                    <a:pt x="330" y="12"/>
                  </a:lnTo>
                  <a:lnTo>
                    <a:pt x="330" y="12"/>
                  </a:lnTo>
                  <a:lnTo>
                    <a:pt x="324" y="12"/>
                  </a:lnTo>
                  <a:lnTo>
                    <a:pt x="324" y="12"/>
                  </a:lnTo>
                  <a:lnTo>
                    <a:pt x="324" y="6"/>
                  </a:lnTo>
                  <a:lnTo>
                    <a:pt x="324" y="6"/>
                  </a:lnTo>
                  <a:lnTo>
                    <a:pt x="324" y="6"/>
                  </a:lnTo>
                  <a:lnTo>
                    <a:pt x="318" y="6"/>
                  </a:lnTo>
                  <a:lnTo>
                    <a:pt x="318" y="6"/>
                  </a:lnTo>
                  <a:lnTo>
                    <a:pt x="318" y="0"/>
                  </a:lnTo>
                  <a:lnTo>
                    <a:pt x="318" y="0"/>
                  </a:lnTo>
                  <a:lnTo>
                    <a:pt x="312" y="0"/>
                  </a:lnTo>
                  <a:lnTo>
                    <a:pt x="312" y="0"/>
                  </a:lnTo>
                  <a:lnTo>
                    <a:pt x="312" y="0"/>
                  </a:lnTo>
                  <a:lnTo>
                    <a:pt x="312" y="0"/>
                  </a:lnTo>
                  <a:lnTo>
                    <a:pt x="306" y="0"/>
                  </a:lnTo>
                  <a:lnTo>
                    <a:pt x="306" y="0"/>
                  </a:lnTo>
                  <a:lnTo>
                    <a:pt x="306" y="0"/>
                  </a:lnTo>
                  <a:lnTo>
                    <a:pt x="300" y="0"/>
                  </a:lnTo>
                  <a:lnTo>
                    <a:pt x="300" y="0"/>
                  </a:lnTo>
                  <a:lnTo>
                    <a:pt x="300" y="0"/>
                  </a:lnTo>
                  <a:lnTo>
                    <a:pt x="300" y="0"/>
                  </a:lnTo>
                  <a:lnTo>
                    <a:pt x="42" y="0"/>
                  </a:lnTo>
                  <a:lnTo>
                    <a:pt x="36" y="0"/>
                  </a:lnTo>
                  <a:lnTo>
                    <a:pt x="36" y="0"/>
                  </a:lnTo>
                  <a:lnTo>
                    <a:pt x="36" y="0"/>
                  </a:lnTo>
                  <a:lnTo>
                    <a:pt x="36" y="0"/>
                  </a:lnTo>
                  <a:lnTo>
                    <a:pt x="30" y="0"/>
                  </a:lnTo>
                  <a:lnTo>
                    <a:pt x="30" y="0"/>
                  </a:lnTo>
                  <a:lnTo>
                    <a:pt x="30" y="0"/>
                  </a:lnTo>
                  <a:lnTo>
                    <a:pt x="24" y="0"/>
                  </a:lnTo>
                  <a:lnTo>
                    <a:pt x="24" y="0"/>
                  </a:lnTo>
                  <a:lnTo>
                    <a:pt x="24" y="0"/>
                  </a:lnTo>
                  <a:lnTo>
                    <a:pt x="24" y="0"/>
                  </a:lnTo>
                  <a:lnTo>
                    <a:pt x="18" y="0"/>
                  </a:lnTo>
                  <a:lnTo>
                    <a:pt x="18" y="6"/>
                  </a:lnTo>
                  <a:lnTo>
                    <a:pt x="18" y="6"/>
                  </a:lnTo>
                  <a:lnTo>
                    <a:pt x="18" y="6"/>
                  </a:lnTo>
                  <a:lnTo>
                    <a:pt x="12" y="6"/>
                  </a:lnTo>
                  <a:lnTo>
                    <a:pt x="12" y="6"/>
                  </a:lnTo>
                  <a:lnTo>
                    <a:pt x="12" y="12"/>
                  </a:lnTo>
                  <a:lnTo>
                    <a:pt x="12" y="12"/>
                  </a:lnTo>
                  <a:lnTo>
                    <a:pt x="12" y="12"/>
                  </a:lnTo>
                  <a:lnTo>
                    <a:pt x="6" y="12"/>
                  </a:lnTo>
                  <a:lnTo>
                    <a:pt x="6" y="12"/>
                  </a:lnTo>
                  <a:lnTo>
                    <a:pt x="6" y="18"/>
                  </a:lnTo>
                  <a:lnTo>
                    <a:pt x="6" y="18"/>
                  </a:lnTo>
                  <a:lnTo>
                    <a:pt x="6" y="18"/>
                  </a:lnTo>
                  <a:lnTo>
                    <a:pt x="6" y="18"/>
                  </a:lnTo>
                  <a:lnTo>
                    <a:pt x="6" y="24"/>
                  </a:lnTo>
                  <a:lnTo>
                    <a:pt x="6" y="24"/>
                  </a:lnTo>
                  <a:lnTo>
                    <a:pt x="0" y="24"/>
                  </a:lnTo>
                  <a:lnTo>
                    <a:pt x="0" y="30"/>
                  </a:lnTo>
                  <a:lnTo>
                    <a:pt x="0" y="30"/>
                  </a:lnTo>
                  <a:lnTo>
                    <a:pt x="0" y="30"/>
                  </a:lnTo>
                  <a:lnTo>
                    <a:pt x="0" y="30"/>
                  </a:lnTo>
                  <a:lnTo>
                    <a:pt x="0" y="36"/>
                  </a:lnTo>
                  <a:lnTo>
                    <a:pt x="0" y="36"/>
                  </a:lnTo>
                  <a:lnTo>
                    <a:pt x="0" y="36"/>
                  </a:lnTo>
                  <a:lnTo>
                    <a:pt x="0" y="42"/>
                  </a:lnTo>
                  <a:lnTo>
                    <a:pt x="0" y="42"/>
                  </a:lnTo>
                  <a:lnTo>
                    <a:pt x="0" y="42"/>
                  </a:lnTo>
                  <a:lnTo>
                    <a:pt x="0" y="42"/>
                  </a:lnTo>
                  <a:lnTo>
                    <a:pt x="0" y="48"/>
                  </a:lnTo>
                  <a:lnTo>
                    <a:pt x="6" y="48"/>
                  </a:lnTo>
                  <a:lnTo>
                    <a:pt x="6" y="48"/>
                  </a:lnTo>
                  <a:lnTo>
                    <a:pt x="6" y="54"/>
                  </a:lnTo>
                  <a:lnTo>
                    <a:pt x="6" y="54"/>
                  </a:lnTo>
                  <a:lnTo>
                    <a:pt x="6" y="54"/>
                  </a:lnTo>
                  <a:lnTo>
                    <a:pt x="6" y="54"/>
                  </a:lnTo>
                  <a:lnTo>
                    <a:pt x="6" y="60"/>
                  </a:lnTo>
                  <a:lnTo>
                    <a:pt x="6" y="60"/>
                  </a:lnTo>
                  <a:lnTo>
                    <a:pt x="12" y="60"/>
                  </a:lnTo>
                  <a:lnTo>
                    <a:pt x="12" y="60"/>
                  </a:lnTo>
                  <a:lnTo>
                    <a:pt x="12" y="60"/>
                  </a:lnTo>
                  <a:lnTo>
                    <a:pt x="12" y="66"/>
                  </a:lnTo>
                  <a:lnTo>
                    <a:pt x="12" y="66"/>
                  </a:lnTo>
                  <a:lnTo>
                    <a:pt x="18" y="66"/>
                  </a:lnTo>
                  <a:lnTo>
                    <a:pt x="18" y="66"/>
                  </a:lnTo>
                  <a:lnTo>
                    <a:pt x="18" y="66"/>
                  </a:lnTo>
                  <a:lnTo>
                    <a:pt x="18" y="72"/>
                  </a:lnTo>
                  <a:lnTo>
                    <a:pt x="24" y="72"/>
                  </a:lnTo>
                  <a:lnTo>
                    <a:pt x="24" y="72"/>
                  </a:lnTo>
                  <a:lnTo>
                    <a:pt x="24" y="72"/>
                  </a:lnTo>
                  <a:lnTo>
                    <a:pt x="24" y="72"/>
                  </a:lnTo>
                  <a:lnTo>
                    <a:pt x="30" y="72"/>
                  </a:lnTo>
                  <a:lnTo>
                    <a:pt x="30" y="72"/>
                  </a:lnTo>
                  <a:lnTo>
                    <a:pt x="30" y="72"/>
                  </a:lnTo>
                  <a:lnTo>
                    <a:pt x="36" y="72"/>
                  </a:lnTo>
                  <a:lnTo>
                    <a:pt x="36" y="72"/>
                  </a:lnTo>
                  <a:lnTo>
                    <a:pt x="36" y="72"/>
                  </a:lnTo>
                  <a:lnTo>
                    <a:pt x="36" y="72"/>
                  </a:lnTo>
                  <a:lnTo>
                    <a:pt x="42" y="72"/>
                  </a:lnTo>
                  <a:lnTo>
                    <a:pt x="168" y="72"/>
                  </a:lnTo>
                  <a:lnTo>
                    <a:pt x="168" y="108"/>
                  </a:lnTo>
                  <a:lnTo>
                    <a:pt x="180" y="108"/>
                  </a:lnTo>
                  <a:lnTo>
                    <a:pt x="180" y="72"/>
                  </a:lnTo>
                  <a:close/>
                </a:path>
              </a:pathLst>
            </a:custGeom>
            <a:noFill/>
            <a:ln w="9525">
              <a:noFill/>
              <a:round/>
              <a:headEnd/>
              <a:tailEnd/>
            </a:ln>
            <a:effectLst/>
          </p:spPr>
          <p:txBody>
            <a:bodyPr vert="horz" wrap="square" lIns="91440" tIns="45720" rIns="91440" bIns="45720" numCol="1" anchor="t" anchorCtr="0" compatLnSpc="1">
              <a:prstTxWarp prst="textNoShape">
                <a:avLst/>
              </a:prstTxWarp>
            </a:bodyPr>
            <a:lstStyle/>
            <a:p>
              <a:endParaRPr lang="pt-BR"/>
            </a:p>
          </p:txBody>
        </p:sp>
        <p:sp>
          <p:nvSpPr>
            <p:cNvPr id="49179" name="Freeform 27">
              <a:hlinkHover r:id="rId62"/>
            </p:cNvPr>
            <p:cNvSpPr>
              <a:spLocks/>
            </p:cNvSpPr>
            <p:nvPr/>
          </p:nvSpPr>
          <p:spPr bwMode="auto">
            <a:xfrm>
              <a:off x="1794" y="3288"/>
              <a:ext cx="336" cy="114"/>
            </a:xfrm>
            <a:custGeom>
              <a:avLst/>
              <a:gdLst/>
              <a:ahLst/>
              <a:cxnLst>
                <a:cxn ang="0">
                  <a:pos x="300" y="78"/>
                </a:cxn>
                <a:cxn ang="0">
                  <a:pos x="306" y="78"/>
                </a:cxn>
                <a:cxn ang="0">
                  <a:pos x="312" y="78"/>
                </a:cxn>
                <a:cxn ang="0">
                  <a:pos x="318" y="78"/>
                </a:cxn>
                <a:cxn ang="0">
                  <a:pos x="318" y="72"/>
                </a:cxn>
                <a:cxn ang="0">
                  <a:pos x="324" y="72"/>
                </a:cxn>
                <a:cxn ang="0">
                  <a:pos x="330" y="66"/>
                </a:cxn>
                <a:cxn ang="0">
                  <a:pos x="330" y="60"/>
                </a:cxn>
                <a:cxn ang="0">
                  <a:pos x="336" y="60"/>
                </a:cxn>
                <a:cxn ang="0">
                  <a:pos x="336" y="54"/>
                </a:cxn>
                <a:cxn ang="0">
                  <a:pos x="336" y="48"/>
                </a:cxn>
                <a:cxn ang="0">
                  <a:pos x="336" y="42"/>
                </a:cxn>
                <a:cxn ang="0">
                  <a:pos x="336" y="36"/>
                </a:cxn>
                <a:cxn ang="0">
                  <a:pos x="336" y="30"/>
                </a:cxn>
                <a:cxn ang="0">
                  <a:pos x="336" y="30"/>
                </a:cxn>
                <a:cxn ang="0">
                  <a:pos x="330" y="24"/>
                </a:cxn>
                <a:cxn ang="0">
                  <a:pos x="330" y="18"/>
                </a:cxn>
                <a:cxn ang="0">
                  <a:pos x="324" y="12"/>
                </a:cxn>
                <a:cxn ang="0">
                  <a:pos x="324" y="12"/>
                </a:cxn>
                <a:cxn ang="0">
                  <a:pos x="318" y="6"/>
                </a:cxn>
                <a:cxn ang="0">
                  <a:pos x="312" y="6"/>
                </a:cxn>
                <a:cxn ang="0">
                  <a:pos x="306" y="6"/>
                </a:cxn>
                <a:cxn ang="0">
                  <a:pos x="306" y="6"/>
                </a:cxn>
                <a:cxn ang="0">
                  <a:pos x="300" y="0"/>
                </a:cxn>
                <a:cxn ang="0">
                  <a:pos x="36" y="0"/>
                </a:cxn>
                <a:cxn ang="0">
                  <a:pos x="30" y="6"/>
                </a:cxn>
                <a:cxn ang="0">
                  <a:pos x="30" y="6"/>
                </a:cxn>
                <a:cxn ang="0">
                  <a:pos x="24" y="6"/>
                </a:cxn>
                <a:cxn ang="0">
                  <a:pos x="18" y="12"/>
                </a:cxn>
                <a:cxn ang="0">
                  <a:pos x="12" y="12"/>
                </a:cxn>
                <a:cxn ang="0">
                  <a:pos x="12" y="18"/>
                </a:cxn>
                <a:cxn ang="0">
                  <a:pos x="6" y="24"/>
                </a:cxn>
                <a:cxn ang="0">
                  <a:pos x="6" y="24"/>
                </a:cxn>
                <a:cxn ang="0">
                  <a:pos x="6" y="30"/>
                </a:cxn>
                <a:cxn ang="0">
                  <a:pos x="0" y="36"/>
                </a:cxn>
                <a:cxn ang="0">
                  <a:pos x="0" y="42"/>
                </a:cxn>
                <a:cxn ang="0">
                  <a:pos x="0" y="48"/>
                </a:cxn>
                <a:cxn ang="0">
                  <a:pos x="6" y="54"/>
                </a:cxn>
                <a:cxn ang="0">
                  <a:pos x="6" y="54"/>
                </a:cxn>
                <a:cxn ang="0">
                  <a:pos x="6" y="60"/>
                </a:cxn>
                <a:cxn ang="0">
                  <a:pos x="12" y="66"/>
                </a:cxn>
                <a:cxn ang="0">
                  <a:pos x="12" y="72"/>
                </a:cxn>
                <a:cxn ang="0">
                  <a:pos x="18" y="72"/>
                </a:cxn>
                <a:cxn ang="0">
                  <a:pos x="24" y="78"/>
                </a:cxn>
                <a:cxn ang="0">
                  <a:pos x="30" y="78"/>
                </a:cxn>
                <a:cxn ang="0">
                  <a:pos x="30" y="78"/>
                </a:cxn>
                <a:cxn ang="0">
                  <a:pos x="36" y="78"/>
                </a:cxn>
                <a:cxn ang="0">
                  <a:pos x="168" y="78"/>
                </a:cxn>
                <a:cxn ang="0">
                  <a:pos x="180" y="78"/>
                </a:cxn>
              </a:cxnLst>
              <a:rect l="0" t="0" r="r" b="b"/>
              <a:pathLst>
                <a:path w="336" h="114">
                  <a:moveTo>
                    <a:pt x="180" y="78"/>
                  </a:moveTo>
                  <a:lnTo>
                    <a:pt x="300" y="78"/>
                  </a:lnTo>
                  <a:lnTo>
                    <a:pt x="300" y="78"/>
                  </a:lnTo>
                  <a:lnTo>
                    <a:pt x="300" y="78"/>
                  </a:lnTo>
                  <a:lnTo>
                    <a:pt x="306" y="78"/>
                  </a:lnTo>
                  <a:lnTo>
                    <a:pt x="306" y="78"/>
                  </a:lnTo>
                  <a:lnTo>
                    <a:pt x="306" y="78"/>
                  </a:lnTo>
                  <a:lnTo>
                    <a:pt x="306" y="78"/>
                  </a:lnTo>
                  <a:lnTo>
                    <a:pt x="312" y="78"/>
                  </a:lnTo>
                  <a:lnTo>
                    <a:pt x="312" y="78"/>
                  </a:lnTo>
                  <a:lnTo>
                    <a:pt x="312" y="78"/>
                  </a:lnTo>
                  <a:lnTo>
                    <a:pt x="318" y="78"/>
                  </a:lnTo>
                  <a:lnTo>
                    <a:pt x="318" y="78"/>
                  </a:lnTo>
                  <a:lnTo>
                    <a:pt x="318" y="72"/>
                  </a:lnTo>
                  <a:lnTo>
                    <a:pt x="318" y="72"/>
                  </a:lnTo>
                  <a:lnTo>
                    <a:pt x="324" y="72"/>
                  </a:lnTo>
                  <a:lnTo>
                    <a:pt x="324" y="72"/>
                  </a:lnTo>
                  <a:lnTo>
                    <a:pt x="324" y="72"/>
                  </a:lnTo>
                  <a:lnTo>
                    <a:pt x="324" y="72"/>
                  </a:lnTo>
                  <a:lnTo>
                    <a:pt x="324" y="66"/>
                  </a:lnTo>
                  <a:lnTo>
                    <a:pt x="330" y="66"/>
                  </a:lnTo>
                  <a:lnTo>
                    <a:pt x="330" y="66"/>
                  </a:lnTo>
                  <a:lnTo>
                    <a:pt x="330" y="66"/>
                  </a:lnTo>
                  <a:lnTo>
                    <a:pt x="330" y="60"/>
                  </a:lnTo>
                  <a:lnTo>
                    <a:pt x="330" y="60"/>
                  </a:lnTo>
                  <a:lnTo>
                    <a:pt x="330" y="60"/>
                  </a:lnTo>
                  <a:lnTo>
                    <a:pt x="336" y="60"/>
                  </a:lnTo>
                  <a:lnTo>
                    <a:pt x="336" y="54"/>
                  </a:lnTo>
                  <a:lnTo>
                    <a:pt x="336" y="54"/>
                  </a:lnTo>
                  <a:lnTo>
                    <a:pt x="336" y="54"/>
                  </a:lnTo>
                  <a:lnTo>
                    <a:pt x="336" y="54"/>
                  </a:lnTo>
                  <a:lnTo>
                    <a:pt x="336" y="48"/>
                  </a:lnTo>
                  <a:lnTo>
                    <a:pt x="336" y="48"/>
                  </a:lnTo>
                  <a:lnTo>
                    <a:pt x="336" y="48"/>
                  </a:lnTo>
                  <a:lnTo>
                    <a:pt x="336" y="42"/>
                  </a:lnTo>
                  <a:lnTo>
                    <a:pt x="336" y="42"/>
                  </a:lnTo>
                  <a:lnTo>
                    <a:pt x="336" y="42"/>
                  </a:lnTo>
                  <a:lnTo>
                    <a:pt x="336" y="42"/>
                  </a:lnTo>
                  <a:lnTo>
                    <a:pt x="336" y="36"/>
                  </a:lnTo>
                  <a:lnTo>
                    <a:pt x="336" y="36"/>
                  </a:lnTo>
                  <a:lnTo>
                    <a:pt x="336" y="36"/>
                  </a:lnTo>
                  <a:lnTo>
                    <a:pt x="336" y="30"/>
                  </a:lnTo>
                  <a:lnTo>
                    <a:pt x="336" y="30"/>
                  </a:lnTo>
                  <a:lnTo>
                    <a:pt x="336" y="30"/>
                  </a:lnTo>
                  <a:lnTo>
                    <a:pt x="336" y="30"/>
                  </a:lnTo>
                  <a:lnTo>
                    <a:pt x="336" y="24"/>
                  </a:lnTo>
                  <a:lnTo>
                    <a:pt x="336" y="24"/>
                  </a:lnTo>
                  <a:lnTo>
                    <a:pt x="330" y="24"/>
                  </a:lnTo>
                  <a:lnTo>
                    <a:pt x="330" y="24"/>
                  </a:lnTo>
                  <a:lnTo>
                    <a:pt x="330" y="18"/>
                  </a:lnTo>
                  <a:lnTo>
                    <a:pt x="330" y="18"/>
                  </a:lnTo>
                  <a:lnTo>
                    <a:pt x="330" y="18"/>
                  </a:lnTo>
                  <a:lnTo>
                    <a:pt x="330" y="18"/>
                  </a:lnTo>
                  <a:lnTo>
                    <a:pt x="324" y="12"/>
                  </a:lnTo>
                  <a:lnTo>
                    <a:pt x="324" y="12"/>
                  </a:lnTo>
                  <a:lnTo>
                    <a:pt x="324" y="12"/>
                  </a:lnTo>
                  <a:lnTo>
                    <a:pt x="324" y="12"/>
                  </a:lnTo>
                  <a:lnTo>
                    <a:pt x="324" y="12"/>
                  </a:lnTo>
                  <a:lnTo>
                    <a:pt x="318" y="12"/>
                  </a:lnTo>
                  <a:lnTo>
                    <a:pt x="318" y="6"/>
                  </a:lnTo>
                  <a:lnTo>
                    <a:pt x="318" y="6"/>
                  </a:lnTo>
                  <a:lnTo>
                    <a:pt x="318" y="6"/>
                  </a:lnTo>
                  <a:lnTo>
                    <a:pt x="312" y="6"/>
                  </a:lnTo>
                  <a:lnTo>
                    <a:pt x="312" y="6"/>
                  </a:lnTo>
                  <a:lnTo>
                    <a:pt x="312" y="6"/>
                  </a:lnTo>
                  <a:lnTo>
                    <a:pt x="306" y="6"/>
                  </a:lnTo>
                  <a:lnTo>
                    <a:pt x="306" y="6"/>
                  </a:lnTo>
                  <a:lnTo>
                    <a:pt x="306" y="6"/>
                  </a:lnTo>
                  <a:lnTo>
                    <a:pt x="306" y="6"/>
                  </a:lnTo>
                  <a:lnTo>
                    <a:pt x="300" y="0"/>
                  </a:lnTo>
                  <a:lnTo>
                    <a:pt x="300" y="0"/>
                  </a:lnTo>
                  <a:lnTo>
                    <a:pt x="300" y="0"/>
                  </a:lnTo>
                  <a:lnTo>
                    <a:pt x="42" y="0"/>
                  </a:lnTo>
                  <a:lnTo>
                    <a:pt x="42" y="0"/>
                  </a:lnTo>
                  <a:lnTo>
                    <a:pt x="36" y="0"/>
                  </a:lnTo>
                  <a:lnTo>
                    <a:pt x="36" y="6"/>
                  </a:lnTo>
                  <a:lnTo>
                    <a:pt x="36" y="6"/>
                  </a:lnTo>
                  <a:lnTo>
                    <a:pt x="30" y="6"/>
                  </a:lnTo>
                  <a:lnTo>
                    <a:pt x="30" y="6"/>
                  </a:lnTo>
                  <a:lnTo>
                    <a:pt x="30" y="6"/>
                  </a:lnTo>
                  <a:lnTo>
                    <a:pt x="30" y="6"/>
                  </a:lnTo>
                  <a:lnTo>
                    <a:pt x="24" y="6"/>
                  </a:lnTo>
                  <a:lnTo>
                    <a:pt x="24" y="6"/>
                  </a:lnTo>
                  <a:lnTo>
                    <a:pt x="24" y="6"/>
                  </a:lnTo>
                  <a:lnTo>
                    <a:pt x="24" y="6"/>
                  </a:lnTo>
                  <a:lnTo>
                    <a:pt x="18" y="12"/>
                  </a:lnTo>
                  <a:lnTo>
                    <a:pt x="18" y="12"/>
                  </a:lnTo>
                  <a:lnTo>
                    <a:pt x="18" y="12"/>
                  </a:lnTo>
                  <a:lnTo>
                    <a:pt x="18" y="12"/>
                  </a:lnTo>
                  <a:lnTo>
                    <a:pt x="12" y="12"/>
                  </a:lnTo>
                  <a:lnTo>
                    <a:pt x="12" y="12"/>
                  </a:lnTo>
                  <a:lnTo>
                    <a:pt x="12" y="18"/>
                  </a:lnTo>
                  <a:lnTo>
                    <a:pt x="12" y="18"/>
                  </a:lnTo>
                  <a:lnTo>
                    <a:pt x="12" y="18"/>
                  </a:lnTo>
                  <a:lnTo>
                    <a:pt x="6" y="18"/>
                  </a:lnTo>
                  <a:lnTo>
                    <a:pt x="6" y="24"/>
                  </a:lnTo>
                  <a:lnTo>
                    <a:pt x="6" y="24"/>
                  </a:lnTo>
                  <a:lnTo>
                    <a:pt x="6" y="24"/>
                  </a:lnTo>
                  <a:lnTo>
                    <a:pt x="6" y="24"/>
                  </a:lnTo>
                  <a:lnTo>
                    <a:pt x="6" y="30"/>
                  </a:lnTo>
                  <a:lnTo>
                    <a:pt x="6" y="30"/>
                  </a:lnTo>
                  <a:lnTo>
                    <a:pt x="6" y="30"/>
                  </a:lnTo>
                  <a:lnTo>
                    <a:pt x="6" y="30"/>
                  </a:lnTo>
                  <a:lnTo>
                    <a:pt x="0" y="36"/>
                  </a:lnTo>
                  <a:lnTo>
                    <a:pt x="0" y="36"/>
                  </a:lnTo>
                  <a:lnTo>
                    <a:pt x="0" y="36"/>
                  </a:lnTo>
                  <a:lnTo>
                    <a:pt x="0" y="42"/>
                  </a:lnTo>
                  <a:lnTo>
                    <a:pt x="0" y="42"/>
                  </a:lnTo>
                  <a:lnTo>
                    <a:pt x="0" y="42"/>
                  </a:lnTo>
                  <a:lnTo>
                    <a:pt x="0" y="42"/>
                  </a:lnTo>
                  <a:lnTo>
                    <a:pt x="0" y="48"/>
                  </a:lnTo>
                  <a:lnTo>
                    <a:pt x="0" y="48"/>
                  </a:lnTo>
                  <a:lnTo>
                    <a:pt x="6" y="48"/>
                  </a:lnTo>
                  <a:lnTo>
                    <a:pt x="6" y="54"/>
                  </a:lnTo>
                  <a:lnTo>
                    <a:pt x="6" y="54"/>
                  </a:lnTo>
                  <a:lnTo>
                    <a:pt x="6" y="54"/>
                  </a:lnTo>
                  <a:lnTo>
                    <a:pt x="6" y="54"/>
                  </a:lnTo>
                  <a:lnTo>
                    <a:pt x="6" y="60"/>
                  </a:lnTo>
                  <a:lnTo>
                    <a:pt x="6" y="60"/>
                  </a:lnTo>
                  <a:lnTo>
                    <a:pt x="6" y="60"/>
                  </a:lnTo>
                  <a:lnTo>
                    <a:pt x="6" y="60"/>
                  </a:lnTo>
                  <a:lnTo>
                    <a:pt x="12" y="66"/>
                  </a:lnTo>
                  <a:lnTo>
                    <a:pt x="12" y="66"/>
                  </a:lnTo>
                  <a:lnTo>
                    <a:pt x="12" y="66"/>
                  </a:lnTo>
                  <a:lnTo>
                    <a:pt x="12" y="66"/>
                  </a:lnTo>
                  <a:lnTo>
                    <a:pt x="12" y="72"/>
                  </a:lnTo>
                  <a:lnTo>
                    <a:pt x="18" y="72"/>
                  </a:lnTo>
                  <a:lnTo>
                    <a:pt x="18" y="72"/>
                  </a:lnTo>
                  <a:lnTo>
                    <a:pt x="18" y="72"/>
                  </a:lnTo>
                  <a:lnTo>
                    <a:pt x="18" y="72"/>
                  </a:lnTo>
                  <a:lnTo>
                    <a:pt x="24" y="72"/>
                  </a:lnTo>
                  <a:lnTo>
                    <a:pt x="24" y="78"/>
                  </a:lnTo>
                  <a:lnTo>
                    <a:pt x="24" y="78"/>
                  </a:lnTo>
                  <a:lnTo>
                    <a:pt x="24" y="78"/>
                  </a:lnTo>
                  <a:lnTo>
                    <a:pt x="30" y="78"/>
                  </a:lnTo>
                  <a:lnTo>
                    <a:pt x="30" y="78"/>
                  </a:lnTo>
                  <a:lnTo>
                    <a:pt x="30" y="78"/>
                  </a:lnTo>
                  <a:lnTo>
                    <a:pt x="30" y="78"/>
                  </a:lnTo>
                  <a:lnTo>
                    <a:pt x="36" y="78"/>
                  </a:lnTo>
                  <a:lnTo>
                    <a:pt x="36" y="78"/>
                  </a:lnTo>
                  <a:lnTo>
                    <a:pt x="36" y="78"/>
                  </a:lnTo>
                  <a:lnTo>
                    <a:pt x="42" y="78"/>
                  </a:lnTo>
                  <a:lnTo>
                    <a:pt x="42" y="78"/>
                  </a:lnTo>
                  <a:lnTo>
                    <a:pt x="168" y="78"/>
                  </a:lnTo>
                  <a:lnTo>
                    <a:pt x="168" y="114"/>
                  </a:lnTo>
                  <a:lnTo>
                    <a:pt x="180" y="114"/>
                  </a:lnTo>
                  <a:lnTo>
                    <a:pt x="180" y="78"/>
                  </a:lnTo>
                  <a:close/>
                </a:path>
              </a:pathLst>
            </a:custGeom>
            <a:noFill/>
            <a:ln w="9525">
              <a:noFill/>
              <a:round/>
              <a:headEnd/>
              <a:tailEnd/>
            </a:ln>
            <a:effectLst/>
          </p:spPr>
          <p:txBody>
            <a:bodyPr vert="horz" wrap="square" lIns="91440" tIns="45720" rIns="91440" bIns="45720" numCol="1" anchor="t" anchorCtr="0" compatLnSpc="1">
              <a:prstTxWarp prst="textNoShape">
                <a:avLst/>
              </a:prstTxWarp>
            </a:bodyPr>
            <a:lstStyle/>
            <a:p>
              <a:endParaRPr lang="pt-BR"/>
            </a:p>
          </p:txBody>
        </p:sp>
        <p:sp>
          <p:nvSpPr>
            <p:cNvPr id="49178" name="Freeform 26">
              <a:hlinkHover r:id="rId63"/>
            </p:cNvPr>
            <p:cNvSpPr>
              <a:spLocks/>
            </p:cNvSpPr>
            <p:nvPr/>
          </p:nvSpPr>
          <p:spPr bwMode="auto">
            <a:xfrm>
              <a:off x="2382" y="1338"/>
              <a:ext cx="330" cy="108"/>
            </a:xfrm>
            <a:custGeom>
              <a:avLst/>
              <a:gdLst/>
              <a:ahLst/>
              <a:cxnLst>
                <a:cxn ang="0">
                  <a:pos x="294" y="78"/>
                </a:cxn>
                <a:cxn ang="0">
                  <a:pos x="300" y="78"/>
                </a:cxn>
                <a:cxn ang="0">
                  <a:pos x="306" y="78"/>
                </a:cxn>
                <a:cxn ang="0">
                  <a:pos x="312" y="72"/>
                </a:cxn>
                <a:cxn ang="0">
                  <a:pos x="318" y="72"/>
                </a:cxn>
                <a:cxn ang="0">
                  <a:pos x="318" y="66"/>
                </a:cxn>
                <a:cxn ang="0">
                  <a:pos x="324" y="66"/>
                </a:cxn>
                <a:cxn ang="0">
                  <a:pos x="324" y="60"/>
                </a:cxn>
                <a:cxn ang="0">
                  <a:pos x="330" y="54"/>
                </a:cxn>
                <a:cxn ang="0">
                  <a:pos x="330" y="54"/>
                </a:cxn>
                <a:cxn ang="0">
                  <a:pos x="330" y="48"/>
                </a:cxn>
                <a:cxn ang="0">
                  <a:pos x="330" y="42"/>
                </a:cxn>
                <a:cxn ang="0">
                  <a:pos x="330" y="36"/>
                </a:cxn>
                <a:cxn ang="0">
                  <a:pos x="330" y="30"/>
                </a:cxn>
                <a:cxn ang="0">
                  <a:pos x="330" y="24"/>
                </a:cxn>
                <a:cxn ang="0">
                  <a:pos x="330" y="24"/>
                </a:cxn>
                <a:cxn ang="0">
                  <a:pos x="324" y="18"/>
                </a:cxn>
                <a:cxn ang="0">
                  <a:pos x="324" y="12"/>
                </a:cxn>
                <a:cxn ang="0">
                  <a:pos x="318" y="12"/>
                </a:cxn>
                <a:cxn ang="0">
                  <a:pos x="312" y="6"/>
                </a:cxn>
                <a:cxn ang="0">
                  <a:pos x="312" y="6"/>
                </a:cxn>
                <a:cxn ang="0">
                  <a:pos x="306" y="0"/>
                </a:cxn>
                <a:cxn ang="0">
                  <a:pos x="300" y="0"/>
                </a:cxn>
                <a:cxn ang="0">
                  <a:pos x="294" y="0"/>
                </a:cxn>
                <a:cxn ang="0">
                  <a:pos x="36" y="0"/>
                </a:cxn>
                <a:cxn ang="0">
                  <a:pos x="30" y="0"/>
                </a:cxn>
                <a:cxn ang="0">
                  <a:pos x="24" y="6"/>
                </a:cxn>
                <a:cxn ang="0">
                  <a:pos x="18" y="6"/>
                </a:cxn>
                <a:cxn ang="0">
                  <a:pos x="12" y="6"/>
                </a:cxn>
                <a:cxn ang="0">
                  <a:pos x="12" y="12"/>
                </a:cxn>
                <a:cxn ang="0">
                  <a:pos x="6" y="18"/>
                </a:cxn>
                <a:cxn ang="0">
                  <a:pos x="6" y="18"/>
                </a:cxn>
                <a:cxn ang="0">
                  <a:pos x="0" y="24"/>
                </a:cxn>
                <a:cxn ang="0">
                  <a:pos x="0" y="30"/>
                </a:cxn>
                <a:cxn ang="0">
                  <a:pos x="0" y="36"/>
                </a:cxn>
                <a:cxn ang="0">
                  <a:pos x="0" y="42"/>
                </a:cxn>
                <a:cxn ang="0">
                  <a:pos x="0" y="42"/>
                </a:cxn>
                <a:cxn ang="0">
                  <a:pos x="0" y="48"/>
                </a:cxn>
                <a:cxn ang="0">
                  <a:pos x="0" y="54"/>
                </a:cxn>
                <a:cxn ang="0">
                  <a:pos x="6" y="60"/>
                </a:cxn>
                <a:cxn ang="0">
                  <a:pos x="6" y="66"/>
                </a:cxn>
                <a:cxn ang="0">
                  <a:pos x="12" y="66"/>
                </a:cxn>
                <a:cxn ang="0">
                  <a:pos x="12" y="72"/>
                </a:cxn>
                <a:cxn ang="0">
                  <a:pos x="18" y="72"/>
                </a:cxn>
                <a:cxn ang="0">
                  <a:pos x="24" y="78"/>
                </a:cxn>
                <a:cxn ang="0">
                  <a:pos x="30" y="78"/>
                </a:cxn>
                <a:cxn ang="0">
                  <a:pos x="36" y="78"/>
                </a:cxn>
                <a:cxn ang="0">
                  <a:pos x="168" y="78"/>
                </a:cxn>
                <a:cxn ang="0">
                  <a:pos x="174" y="78"/>
                </a:cxn>
              </a:cxnLst>
              <a:rect l="0" t="0" r="r" b="b"/>
              <a:pathLst>
                <a:path w="330" h="108">
                  <a:moveTo>
                    <a:pt x="174" y="78"/>
                  </a:moveTo>
                  <a:lnTo>
                    <a:pt x="294" y="78"/>
                  </a:lnTo>
                  <a:lnTo>
                    <a:pt x="294" y="78"/>
                  </a:lnTo>
                  <a:lnTo>
                    <a:pt x="300" y="78"/>
                  </a:lnTo>
                  <a:lnTo>
                    <a:pt x="300" y="78"/>
                  </a:lnTo>
                  <a:lnTo>
                    <a:pt x="300" y="78"/>
                  </a:lnTo>
                  <a:lnTo>
                    <a:pt x="300" y="78"/>
                  </a:lnTo>
                  <a:lnTo>
                    <a:pt x="306" y="78"/>
                  </a:lnTo>
                  <a:lnTo>
                    <a:pt x="306" y="78"/>
                  </a:lnTo>
                  <a:lnTo>
                    <a:pt x="306" y="78"/>
                  </a:lnTo>
                  <a:lnTo>
                    <a:pt x="312" y="78"/>
                  </a:lnTo>
                  <a:lnTo>
                    <a:pt x="312" y="72"/>
                  </a:lnTo>
                  <a:lnTo>
                    <a:pt x="312" y="72"/>
                  </a:lnTo>
                  <a:lnTo>
                    <a:pt x="312" y="72"/>
                  </a:lnTo>
                  <a:lnTo>
                    <a:pt x="318" y="72"/>
                  </a:lnTo>
                  <a:lnTo>
                    <a:pt x="318" y="72"/>
                  </a:lnTo>
                  <a:lnTo>
                    <a:pt x="318" y="72"/>
                  </a:lnTo>
                  <a:lnTo>
                    <a:pt x="318" y="66"/>
                  </a:lnTo>
                  <a:lnTo>
                    <a:pt x="318" y="66"/>
                  </a:lnTo>
                  <a:lnTo>
                    <a:pt x="324" y="66"/>
                  </a:lnTo>
                  <a:lnTo>
                    <a:pt x="324" y="66"/>
                  </a:lnTo>
                  <a:lnTo>
                    <a:pt x="324" y="66"/>
                  </a:lnTo>
                  <a:lnTo>
                    <a:pt x="324" y="60"/>
                  </a:lnTo>
                  <a:lnTo>
                    <a:pt x="324" y="60"/>
                  </a:lnTo>
                  <a:lnTo>
                    <a:pt x="330" y="60"/>
                  </a:lnTo>
                  <a:lnTo>
                    <a:pt x="330" y="60"/>
                  </a:lnTo>
                  <a:lnTo>
                    <a:pt x="330" y="54"/>
                  </a:lnTo>
                  <a:lnTo>
                    <a:pt x="330" y="54"/>
                  </a:lnTo>
                  <a:lnTo>
                    <a:pt x="330" y="54"/>
                  </a:lnTo>
                  <a:lnTo>
                    <a:pt x="330" y="54"/>
                  </a:lnTo>
                  <a:lnTo>
                    <a:pt x="330" y="48"/>
                  </a:lnTo>
                  <a:lnTo>
                    <a:pt x="330" y="48"/>
                  </a:lnTo>
                  <a:lnTo>
                    <a:pt x="330" y="48"/>
                  </a:lnTo>
                  <a:lnTo>
                    <a:pt x="330" y="42"/>
                  </a:lnTo>
                  <a:lnTo>
                    <a:pt x="330" y="42"/>
                  </a:lnTo>
                  <a:lnTo>
                    <a:pt x="330" y="42"/>
                  </a:lnTo>
                  <a:lnTo>
                    <a:pt x="330" y="42"/>
                  </a:lnTo>
                  <a:lnTo>
                    <a:pt x="330" y="36"/>
                  </a:lnTo>
                  <a:lnTo>
                    <a:pt x="330" y="36"/>
                  </a:lnTo>
                  <a:lnTo>
                    <a:pt x="330" y="36"/>
                  </a:lnTo>
                  <a:lnTo>
                    <a:pt x="330" y="30"/>
                  </a:lnTo>
                  <a:lnTo>
                    <a:pt x="330" y="30"/>
                  </a:lnTo>
                  <a:lnTo>
                    <a:pt x="330" y="30"/>
                  </a:lnTo>
                  <a:lnTo>
                    <a:pt x="330" y="30"/>
                  </a:lnTo>
                  <a:lnTo>
                    <a:pt x="330" y="24"/>
                  </a:lnTo>
                  <a:lnTo>
                    <a:pt x="330" y="24"/>
                  </a:lnTo>
                  <a:lnTo>
                    <a:pt x="330" y="24"/>
                  </a:lnTo>
                  <a:lnTo>
                    <a:pt x="330" y="24"/>
                  </a:lnTo>
                  <a:lnTo>
                    <a:pt x="330" y="18"/>
                  </a:lnTo>
                  <a:lnTo>
                    <a:pt x="324" y="18"/>
                  </a:lnTo>
                  <a:lnTo>
                    <a:pt x="324" y="18"/>
                  </a:lnTo>
                  <a:lnTo>
                    <a:pt x="324" y="18"/>
                  </a:lnTo>
                  <a:lnTo>
                    <a:pt x="324" y="12"/>
                  </a:lnTo>
                  <a:lnTo>
                    <a:pt x="324" y="12"/>
                  </a:lnTo>
                  <a:lnTo>
                    <a:pt x="318" y="12"/>
                  </a:lnTo>
                  <a:lnTo>
                    <a:pt x="318" y="12"/>
                  </a:lnTo>
                  <a:lnTo>
                    <a:pt x="318" y="12"/>
                  </a:lnTo>
                  <a:lnTo>
                    <a:pt x="318" y="6"/>
                  </a:lnTo>
                  <a:lnTo>
                    <a:pt x="318" y="6"/>
                  </a:lnTo>
                  <a:lnTo>
                    <a:pt x="312" y="6"/>
                  </a:lnTo>
                  <a:lnTo>
                    <a:pt x="312" y="6"/>
                  </a:lnTo>
                  <a:lnTo>
                    <a:pt x="312" y="6"/>
                  </a:lnTo>
                  <a:lnTo>
                    <a:pt x="312" y="6"/>
                  </a:lnTo>
                  <a:lnTo>
                    <a:pt x="306" y="6"/>
                  </a:lnTo>
                  <a:lnTo>
                    <a:pt x="306" y="0"/>
                  </a:lnTo>
                  <a:lnTo>
                    <a:pt x="306" y="0"/>
                  </a:lnTo>
                  <a:lnTo>
                    <a:pt x="300" y="0"/>
                  </a:lnTo>
                  <a:lnTo>
                    <a:pt x="300" y="0"/>
                  </a:lnTo>
                  <a:lnTo>
                    <a:pt x="300" y="0"/>
                  </a:lnTo>
                  <a:lnTo>
                    <a:pt x="300" y="0"/>
                  </a:lnTo>
                  <a:lnTo>
                    <a:pt x="294" y="0"/>
                  </a:lnTo>
                  <a:lnTo>
                    <a:pt x="294" y="0"/>
                  </a:lnTo>
                  <a:lnTo>
                    <a:pt x="36" y="0"/>
                  </a:lnTo>
                  <a:lnTo>
                    <a:pt x="36" y="0"/>
                  </a:lnTo>
                  <a:lnTo>
                    <a:pt x="36" y="0"/>
                  </a:lnTo>
                  <a:lnTo>
                    <a:pt x="30" y="0"/>
                  </a:lnTo>
                  <a:lnTo>
                    <a:pt x="30" y="0"/>
                  </a:lnTo>
                  <a:lnTo>
                    <a:pt x="30" y="0"/>
                  </a:lnTo>
                  <a:lnTo>
                    <a:pt x="24" y="0"/>
                  </a:lnTo>
                  <a:lnTo>
                    <a:pt x="24" y="0"/>
                  </a:lnTo>
                  <a:lnTo>
                    <a:pt x="24" y="6"/>
                  </a:lnTo>
                  <a:lnTo>
                    <a:pt x="24" y="6"/>
                  </a:lnTo>
                  <a:lnTo>
                    <a:pt x="18" y="6"/>
                  </a:lnTo>
                  <a:lnTo>
                    <a:pt x="18" y="6"/>
                  </a:lnTo>
                  <a:lnTo>
                    <a:pt x="18" y="6"/>
                  </a:lnTo>
                  <a:lnTo>
                    <a:pt x="18" y="6"/>
                  </a:lnTo>
                  <a:lnTo>
                    <a:pt x="12" y="6"/>
                  </a:lnTo>
                  <a:lnTo>
                    <a:pt x="12" y="12"/>
                  </a:lnTo>
                  <a:lnTo>
                    <a:pt x="12" y="12"/>
                  </a:lnTo>
                  <a:lnTo>
                    <a:pt x="12" y="12"/>
                  </a:lnTo>
                  <a:lnTo>
                    <a:pt x="6" y="12"/>
                  </a:lnTo>
                  <a:lnTo>
                    <a:pt x="6" y="12"/>
                  </a:lnTo>
                  <a:lnTo>
                    <a:pt x="6" y="18"/>
                  </a:lnTo>
                  <a:lnTo>
                    <a:pt x="6" y="18"/>
                  </a:lnTo>
                  <a:lnTo>
                    <a:pt x="6" y="18"/>
                  </a:lnTo>
                  <a:lnTo>
                    <a:pt x="6" y="18"/>
                  </a:lnTo>
                  <a:lnTo>
                    <a:pt x="0" y="24"/>
                  </a:lnTo>
                  <a:lnTo>
                    <a:pt x="0" y="24"/>
                  </a:lnTo>
                  <a:lnTo>
                    <a:pt x="0" y="24"/>
                  </a:lnTo>
                  <a:lnTo>
                    <a:pt x="0" y="24"/>
                  </a:lnTo>
                  <a:lnTo>
                    <a:pt x="0" y="30"/>
                  </a:lnTo>
                  <a:lnTo>
                    <a:pt x="0" y="30"/>
                  </a:lnTo>
                  <a:lnTo>
                    <a:pt x="0" y="30"/>
                  </a:lnTo>
                  <a:lnTo>
                    <a:pt x="0" y="30"/>
                  </a:lnTo>
                  <a:lnTo>
                    <a:pt x="0" y="36"/>
                  </a:lnTo>
                  <a:lnTo>
                    <a:pt x="0" y="36"/>
                  </a:lnTo>
                  <a:lnTo>
                    <a:pt x="0" y="36"/>
                  </a:lnTo>
                  <a:lnTo>
                    <a:pt x="0" y="42"/>
                  </a:lnTo>
                  <a:lnTo>
                    <a:pt x="0" y="42"/>
                  </a:lnTo>
                  <a:lnTo>
                    <a:pt x="0" y="42"/>
                  </a:lnTo>
                  <a:lnTo>
                    <a:pt x="0" y="42"/>
                  </a:lnTo>
                  <a:lnTo>
                    <a:pt x="0" y="48"/>
                  </a:lnTo>
                  <a:lnTo>
                    <a:pt x="0" y="48"/>
                  </a:lnTo>
                  <a:lnTo>
                    <a:pt x="0" y="48"/>
                  </a:lnTo>
                  <a:lnTo>
                    <a:pt x="0" y="54"/>
                  </a:lnTo>
                  <a:lnTo>
                    <a:pt x="0" y="54"/>
                  </a:lnTo>
                  <a:lnTo>
                    <a:pt x="0" y="54"/>
                  </a:lnTo>
                  <a:lnTo>
                    <a:pt x="0" y="54"/>
                  </a:lnTo>
                  <a:lnTo>
                    <a:pt x="0" y="60"/>
                  </a:lnTo>
                  <a:lnTo>
                    <a:pt x="6" y="60"/>
                  </a:lnTo>
                  <a:lnTo>
                    <a:pt x="6" y="60"/>
                  </a:lnTo>
                  <a:lnTo>
                    <a:pt x="6" y="60"/>
                  </a:lnTo>
                  <a:lnTo>
                    <a:pt x="6" y="66"/>
                  </a:lnTo>
                  <a:lnTo>
                    <a:pt x="6" y="66"/>
                  </a:lnTo>
                  <a:lnTo>
                    <a:pt x="6" y="66"/>
                  </a:lnTo>
                  <a:lnTo>
                    <a:pt x="12" y="66"/>
                  </a:lnTo>
                  <a:lnTo>
                    <a:pt x="12" y="66"/>
                  </a:lnTo>
                  <a:lnTo>
                    <a:pt x="12" y="72"/>
                  </a:lnTo>
                  <a:lnTo>
                    <a:pt x="12" y="72"/>
                  </a:lnTo>
                  <a:lnTo>
                    <a:pt x="18" y="72"/>
                  </a:lnTo>
                  <a:lnTo>
                    <a:pt x="18" y="72"/>
                  </a:lnTo>
                  <a:lnTo>
                    <a:pt x="18" y="72"/>
                  </a:lnTo>
                  <a:lnTo>
                    <a:pt x="18" y="72"/>
                  </a:lnTo>
                  <a:lnTo>
                    <a:pt x="24" y="78"/>
                  </a:lnTo>
                  <a:lnTo>
                    <a:pt x="24" y="78"/>
                  </a:lnTo>
                  <a:lnTo>
                    <a:pt x="24" y="78"/>
                  </a:lnTo>
                  <a:lnTo>
                    <a:pt x="24" y="78"/>
                  </a:lnTo>
                  <a:lnTo>
                    <a:pt x="30" y="78"/>
                  </a:lnTo>
                  <a:lnTo>
                    <a:pt x="30" y="78"/>
                  </a:lnTo>
                  <a:lnTo>
                    <a:pt x="30" y="78"/>
                  </a:lnTo>
                  <a:lnTo>
                    <a:pt x="36" y="78"/>
                  </a:lnTo>
                  <a:lnTo>
                    <a:pt x="36" y="78"/>
                  </a:lnTo>
                  <a:lnTo>
                    <a:pt x="36" y="78"/>
                  </a:lnTo>
                  <a:lnTo>
                    <a:pt x="168" y="78"/>
                  </a:lnTo>
                  <a:lnTo>
                    <a:pt x="168" y="108"/>
                  </a:lnTo>
                  <a:lnTo>
                    <a:pt x="174" y="108"/>
                  </a:lnTo>
                  <a:lnTo>
                    <a:pt x="174" y="78"/>
                  </a:lnTo>
                  <a:close/>
                </a:path>
              </a:pathLst>
            </a:custGeom>
            <a:noFill/>
            <a:ln w="9525">
              <a:noFill/>
              <a:round/>
              <a:headEnd/>
              <a:tailEnd/>
            </a:ln>
            <a:effectLst/>
          </p:spPr>
          <p:txBody>
            <a:bodyPr vert="horz" wrap="square" lIns="91440" tIns="45720" rIns="91440" bIns="45720" numCol="1" anchor="t" anchorCtr="0" compatLnSpc="1">
              <a:prstTxWarp prst="textNoShape">
                <a:avLst/>
              </a:prstTxWarp>
            </a:bodyPr>
            <a:lstStyle/>
            <a:p>
              <a:endParaRPr lang="pt-BR"/>
            </a:p>
          </p:txBody>
        </p:sp>
        <p:sp>
          <p:nvSpPr>
            <p:cNvPr id="49177" name="Freeform 25">
              <a:hlinkHover r:id="rId64"/>
            </p:cNvPr>
            <p:cNvSpPr>
              <a:spLocks/>
            </p:cNvSpPr>
            <p:nvPr/>
          </p:nvSpPr>
          <p:spPr bwMode="auto">
            <a:xfrm>
              <a:off x="2382" y="2106"/>
              <a:ext cx="330" cy="108"/>
            </a:xfrm>
            <a:custGeom>
              <a:avLst/>
              <a:gdLst/>
              <a:ahLst/>
              <a:cxnLst>
                <a:cxn ang="0">
                  <a:pos x="294" y="78"/>
                </a:cxn>
                <a:cxn ang="0">
                  <a:pos x="300" y="72"/>
                </a:cxn>
                <a:cxn ang="0">
                  <a:pos x="306" y="72"/>
                </a:cxn>
                <a:cxn ang="0">
                  <a:pos x="312" y="72"/>
                </a:cxn>
                <a:cxn ang="0">
                  <a:pos x="318" y="72"/>
                </a:cxn>
                <a:cxn ang="0">
                  <a:pos x="318" y="66"/>
                </a:cxn>
                <a:cxn ang="0">
                  <a:pos x="324" y="60"/>
                </a:cxn>
                <a:cxn ang="0">
                  <a:pos x="324" y="60"/>
                </a:cxn>
                <a:cxn ang="0">
                  <a:pos x="330" y="54"/>
                </a:cxn>
                <a:cxn ang="0">
                  <a:pos x="330" y="48"/>
                </a:cxn>
                <a:cxn ang="0">
                  <a:pos x="330" y="42"/>
                </a:cxn>
                <a:cxn ang="0">
                  <a:pos x="330" y="36"/>
                </a:cxn>
                <a:cxn ang="0">
                  <a:pos x="330" y="36"/>
                </a:cxn>
                <a:cxn ang="0">
                  <a:pos x="330" y="30"/>
                </a:cxn>
                <a:cxn ang="0">
                  <a:pos x="330" y="24"/>
                </a:cxn>
                <a:cxn ang="0">
                  <a:pos x="330" y="18"/>
                </a:cxn>
                <a:cxn ang="0">
                  <a:pos x="324" y="12"/>
                </a:cxn>
                <a:cxn ang="0">
                  <a:pos x="324" y="12"/>
                </a:cxn>
                <a:cxn ang="0">
                  <a:pos x="318" y="6"/>
                </a:cxn>
                <a:cxn ang="0">
                  <a:pos x="312" y="6"/>
                </a:cxn>
                <a:cxn ang="0">
                  <a:pos x="312" y="0"/>
                </a:cxn>
                <a:cxn ang="0">
                  <a:pos x="306" y="0"/>
                </a:cxn>
                <a:cxn ang="0">
                  <a:pos x="300" y="0"/>
                </a:cxn>
                <a:cxn ang="0">
                  <a:pos x="294" y="0"/>
                </a:cxn>
                <a:cxn ang="0">
                  <a:pos x="36" y="0"/>
                </a:cxn>
                <a:cxn ang="0">
                  <a:pos x="30" y="0"/>
                </a:cxn>
                <a:cxn ang="0">
                  <a:pos x="24" y="0"/>
                </a:cxn>
                <a:cxn ang="0">
                  <a:pos x="18" y="0"/>
                </a:cxn>
                <a:cxn ang="0">
                  <a:pos x="12" y="6"/>
                </a:cxn>
                <a:cxn ang="0">
                  <a:pos x="12" y="6"/>
                </a:cxn>
                <a:cxn ang="0">
                  <a:pos x="6" y="12"/>
                </a:cxn>
                <a:cxn ang="0">
                  <a:pos x="6" y="18"/>
                </a:cxn>
                <a:cxn ang="0">
                  <a:pos x="0" y="24"/>
                </a:cxn>
                <a:cxn ang="0">
                  <a:pos x="0" y="24"/>
                </a:cxn>
                <a:cxn ang="0">
                  <a:pos x="0" y="30"/>
                </a:cxn>
                <a:cxn ang="0">
                  <a:pos x="0" y="36"/>
                </a:cxn>
                <a:cxn ang="0">
                  <a:pos x="0" y="42"/>
                </a:cxn>
                <a:cxn ang="0">
                  <a:pos x="0" y="48"/>
                </a:cxn>
                <a:cxn ang="0">
                  <a:pos x="0" y="54"/>
                </a:cxn>
                <a:cxn ang="0">
                  <a:pos x="6" y="54"/>
                </a:cxn>
                <a:cxn ang="0">
                  <a:pos x="6" y="60"/>
                </a:cxn>
                <a:cxn ang="0">
                  <a:pos x="12" y="66"/>
                </a:cxn>
                <a:cxn ang="0">
                  <a:pos x="12" y="66"/>
                </a:cxn>
                <a:cxn ang="0">
                  <a:pos x="18" y="72"/>
                </a:cxn>
                <a:cxn ang="0">
                  <a:pos x="24" y="72"/>
                </a:cxn>
                <a:cxn ang="0">
                  <a:pos x="30" y="72"/>
                </a:cxn>
                <a:cxn ang="0">
                  <a:pos x="36" y="78"/>
                </a:cxn>
                <a:cxn ang="0">
                  <a:pos x="168" y="78"/>
                </a:cxn>
                <a:cxn ang="0">
                  <a:pos x="174" y="78"/>
                </a:cxn>
              </a:cxnLst>
              <a:rect l="0" t="0" r="r" b="b"/>
              <a:pathLst>
                <a:path w="330" h="108">
                  <a:moveTo>
                    <a:pt x="174" y="78"/>
                  </a:moveTo>
                  <a:lnTo>
                    <a:pt x="294" y="78"/>
                  </a:lnTo>
                  <a:lnTo>
                    <a:pt x="294" y="78"/>
                  </a:lnTo>
                  <a:lnTo>
                    <a:pt x="300" y="78"/>
                  </a:lnTo>
                  <a:lnTo>
                    <a:pt x="300" y="78"/>
                  </a:lnTo>
                  <a:lnTo>
                    <a:pt x="300" y="72"/>
                  </a:lnTo>
                  <a:lnTo>
                    <a:pt x="300" y="72"/>
                  </a:lnTo>
                  <a:lnTo>
                    <a:pt x="306" y="72"/>
                  </a:lnTo>
                  <a:lnTo>
                    <a:pt x="306" y="72"/>
                  </a:lnTo>
                  <a:lnTo>
                    <a:pt x="306" y="72"/>
                  </a:lnTo>
                  <a:lnTo>
                    <a:pt x="312" y="72"/>
                  </a:lnTo>
                  <a:lnTo>
                    <a:pt x="312" y="72"/>
                  </a:lnTo>
                  <a:lnTo>
                    <a:pt x="312" y="72"/>
                  </a:lnTo>
                  <a:lnTo>
                    <a:pt x="312" y="72"/>
                  </a:lnTo>
                  <a:lnTo>
                    <a:pt x="318" y="72"/>
                  </a:lnTo>
                  <a:lnTo>
                    <a:pt x="318" y="66"/>
                  </a:lnTo>
                  <a:lnTo>
                    <a:pt x="318" y="66"/>
                  </a:lnTo>
                  <a:lnTo>
                    <a:pt x="318" y="66"/>
                  </a:lnTo>
                  <a:lnTo>
                    <a:pt x="318" y="66"/>
                  </a:lnTo>
                  <a:lnTo>
                    <a:pt x="324" y="66"/>
                  </a:lnTo>
                  <a:lnTo>
                    <a:pt x="324" y="60"/>
                  </a:lnTo>
                  <a:lnTo>
                    <a:pt x="324" y="60"/>
                  </a:lnTo>
                  <a:lnTo>
                    <a:pt x="324" y="60"/>
                  </a:lnTo>
                  <a:lnTo>
                    <a:pt x="324" y="60"/>
                  </a:lnTo>
                  <a:lnTo>
                    <a:pt x="330" y="54"/>
                  </a:lnTo>
                  <a:lnTo>
                    <a:pt x="330" y="54"/>
                  </a:lnTo>
                  <a:lnTo>
                    <a:pt x="330" y="54"/>
                  </a:lnTo>
                  <a:lnTo>
                    <a:pt x="330" y="54"/>
                  </a:lnTo>
                  <a:lnTo>
                    <a:pt x="330" y="48"/>
                  </a:lnTo>
                  <a:lnTo>
                    <a:pt x="330" y="48"/>
                  </a:lnTo>
                  <a:lnTo>
                    <a:pt x="330" y="48"/>
                  </a:lnTo>
                  <a:lnTo>
                    <a:pt x="330" y="48"/>
                  </a:lnTo>
                  <a:lnTo>
                    <a:pt x="330" y="42"/>
                  </a:lnTo>
                  <a:lnTo>
                    <a:pt x="330" y="42"/>
                  </a:lnTo>
                  <a:lnTo>
                    <a:pt x="330" y="42"/>
                  </a:lnTo>
                  <a:lnTo>
                    <a:pt x="330" y="36"/>
                  </a:lnTo>
                  <a:lnTo>
                    <a:pt x="330" y="36"/>
                  </a:lnTo>
                  <a:lnTo>
                    <a:pt x="330" y="36"/>
                  </a:lnTo>
                  <a:lnTo>
                    <a:pt x="330" y="36"/>
                  </a:lnTo>
                  <a:lnTo>
                    <a:pt x="330" y="30"/>
                  </a:lnTo>
                  <a:lnTo>
                    <a:pt x="330" y="30"/>
                  </a:lnTo>
                  <a:lnTo>
                    <a:pt x="330" y="30"/>
                  </a:lnTo>
                  <a:lnTo>
                    <a:pt x="330" y="24"/>
                  </a:lnTo>
                  <a:lnTo>
                    <a:pt x="330" y="24"/>
                  </a:lnTo>
                  <a:lnTo>
                    <a:pt x="330" y="24"/>
                  </a:lnTo>
                  <a:lnTo>
                    <a:pt x="330" y="24"/>
                  </a:lnTo>
                  <a:lnTo>
                    <a:pt x="330" y="18"/>
                  </a:lnTo>
                  <a:lnTo>
                    <a:pt x="330" y="18"/>
                  </a:lnTo>
                  <a:lnTo>
                    <a:pt x="330" y="18"/>
                  </a:lnTo>
                  <a:lnTo>
                    <a:pt x="324" y="18"/>
                  </a:lnTo>
                  <a:lnTo>
                    <a:pt x="324" y="12"/>
                  </a:lnTo>
                  <a:lnTo>
                    <a:pt x="324" y="12"/>
                  </a:lnTo>
                  <a:lnTo>
                    <a:pt x="324" y="12"/>
                  </a:lnTo>
                  <a:lnTo>
                    <a:pt x="324" y="12"/>
                  </a:lnTo>
                  <a:lnTo>
                    <a:pt x="318" y="6"/>
                  </a:lnTo>
                  <a:lnTo>
                    <a:pt x="318" y="6"/>
                  </a:lnTo>
                  <a:lnTo>
                    <a:pt x="318" y="6"/>
                  </a:lnTo>
                  <a:lnTo>
                    <a:pt x="318" y="6"/>
                  </a:lnTo>
                  <a:lnTo>
                    <a:pt x="318" y="6"/>
                  </a:lnTo>
                  <a:lnTo>
                    <a:pt x="312" y="6"/>
                  </a:lnTo>
                  <a:lnTo>
                    <a:pt x="312" y="0"/>
                  </a:lnTo>
                  <a:lnTo>
                    <a:pt x="312" y="0"/>
                  </a:lnTo>
                  <a:lnTo>
                    <a:pt x="312" y="0"/>
                  </a:lnTo>
                  <a:lnTo>
                    <a:pt x="306" y="0"/>
                  </a:lnTo>
                  <a:lnTo>
                    <a:pt x="306" y="0"/>
                  </a:lnTo>
                  <a:lnTo>
                    <a:pt x="306" y="0"/>
                  </a:lnTo>
                  <a:lnTo>
                    <a:pt x="300" y="0"/>
                  </a:lnTo>
                  <a:lnTo>
                    <a:pt x="300" y="0"/>
                  </a:lnTo>
                  <a:lnTo>
                    <a:pt x="300" y="0"/>
                  </a:lnTo>
                  <a:lnTo>
                    <a:pt x="300" y="0"/>
                  </a:lnTo>
                  <a:lnTo>
                    <a:pt x="294" y="0"/>
                  </a:lnTo>
                  <a:lnTo>
                    <a:pt x="294" y="0"/>
                  </a:lnTo>
                  <a:lnTo>
                    <a:pt x="36" y="0"/>
                  </a:lnTo>
                  <a:lnTo>
                    <a:pt x="36" y="0"/>
                  </a:lnTo>
                  <a:lnTo>
                    <a:pt x="36" y="0"/>
                  </a:lnTo>
                  <a:lnTo>
                    <a:pt x="30" y="0"/>
                  </a:lnTo>
                  <a:lnTo>
                    <a:pt x="30" y="0"/>
                  </a:lnTo>
                  <a:lnTo>
                    <a:pt x="30" y="0"/>
                  </a:lnTo>
                  <a:lnTo>
                    <a:pt x="24" y="0"/>
                  </a:lnTo>
                  <a:lnTo>
                    <a:pt x="24" y="0"/>
                  </a:lnTo>
                  <a:lnTo>
                    <a:pt x="24" y="0"/>
                  </a:lnTo>
                  <a:lnTo>
                    <a:pt x="24" y="0"/>
                  </a:lnTo>
                  <a:lnTo>
                    <a:pt x="18" y="0"/>
                  </a:lnTo>
                  <a:lnTo>
                    <a:pt x="18" y="0"/>
                  </a:lnTo>
                  <a:lnTo>
                    <a:pt x="18" y="6"/>
                  </a:lnTo>
                  <a:lnTo>
                    <a:pt x="18" y="6"/>
                  </a:lnTo>
                  <a:lnTo>
                    <a:pt x="12" y="6"/>
                  </a:lnTo>
                  <a:lnTo>
                    <a:pt x="12" y="6"/>
                  </a:lnTo>
                  <a:lnTo>
                    <a:pt x="12" y="6"/>
                  </a:lnTo>
                  <a:lnTo>
                    <a:pt x="12" y="6"/>
                  </a:lnTo>
                  <a:lnTo>
                    <a:pt x="6" y="12"/>
                  </a:lnTo>
                  <a:lnTo>
                    <a:pt x="6" y="12"/>
                  </a:lnTo>
                  <a:lnTo>
                    <a:pt x="6" y="12"/>
                  </a:lnTo>
                  <a:lnTo>
                    <a:pt x="6" y="12"/>
                  </a:lnTo>
                  <a:lnTo>
                    <a:pt x="6" y="18"/>
                  </a:lnTo>
                  <a:lnTo>
                    <a:pt x="6" y="18"/>
                  </a:lnTo>
                  <a:lnTo>
                    <a:pt x="0" y="18"/>
                  </a:lnTo>
                  <a:lnTo>
                    <a:pt x="0" y="18"/>
                  </a:lnTo>
                  <a:lnTo>
                    <a:pt x="0" y="24"/>
                  </a:lnTo>
                  <a:lnTo>
                    <a:pt x="0" y="24"/>
                  </a:lnTo>
                  <a:lnTo>
                    <a:pt x="0" y="24"/>
                  </a:lnTo>
                  <a:lnTo>
                    <a:pt x="0" y="24"/>
                  </a:lnTo>
                  <a:lnTo>
                    <a:pt x="0" y="30"/>
                  </a:lnTo>
                  <a:lnTo>
                    <a:pt x="0" y="30"/>
                  </a:lnTo>
                  <a:lnTo>
                    <a:pt x="0" y="30"/>
                  </a:lnTo>
                  <a:lnTo>
                    <a:pt x="0" y="36"/>
                  </a:lnTo>
                  <a:lnTo>
                    <a:pt x="0" y="36"/>
                  </a:lnTo>
                  <a:lnTo>
                    <a:pt x="0" y="36"/>
                  </a:lnTo>
                  <a:lnTo>
                    <a:pt x="0" y="36"/>
                  </a:lnTo>
                  <a:lnTo>
                    <a:pt x="0" y="42"/>
                  </a:lnTo>
                  <a:lnTo>
                    <a:pt x="0" y="42"/>
                  </a:lnTo>
                  <a:lnTo>
                    <a:pt x="0" y="42"/>
                  </a:lnTo>
                  <a:lnTo>
                    <a:pt x="0" y="48"/>
                  </a:lnTo>
                  <a:lnTo>
                    <a:pt x="0" y="48"/>
                  </a:lnTo>
                  <a:lnTo>
                    <a:pt x="0" y="48"/>
                  </a:lnTo>
                  <a:lnTo>
                    <a:pt x="0" y="48"/>
                  </a:lnTo>
                  <a:lnTo>
                    <a:pt x="0" y="54"/>
                  </a:lnTo>
                  <a:lnTo>
                    <a:pt x="0" y="54"/>
                  </a:lnTo>
                  <a:lnTo>
                    <a:pt x="0" y="54"/>
                  </a:lnTo>
                  <a:lnTo>
                    <a:pt x="6" y="54"/>
                  </a:lnTo>
                  <a:lnTo>
                    <a:pt x="6" y="60"/>
                  </a:lnTo>
                  <a:lnTo>
                    <a:pt x="6" y="60"/>
                  </a:lnTo>
                  <a:lnTo>
                    <a:pt x="6" y="60"/>
                  </a:lnTo>
                  <a:lnTo>
                    <a:pt x="6" y="60"/>
                  </a:lnTo>
                  <a:lnTo>
                    <a:pt x="6" y="66"/>
                  </a:lnTo>
                  <a:lnTo>
                    <a:pt x="12" y="66"/>
                  </a:lnTo>
                  <a:lnTo>
                    <a:pt x="12" y="66"/>
                  </a:lnTo>
                  <a:lnTo>
                    <a:pt x="12" y="66"/>
                  </a:lnTo>
                  <a:lnTo>
                    <a:pt x="12" y="66"/>
                  </a:lnTo>
                  <a:lnTo>
                    <a:pt x="18" y="72"/>
                  </a:lnTo>
                  <a:lnTo>
                    <a:pt x="18" y="72"/>
                  </a:lnTo>
                  <a:lnTo>
                    <a:pt x="18" y="72"/>
                  </a:lnTo>
                  <a:lnTo>
                    <a:pt x="18" y="72"/>
                  </a:lnTo>
                  <a:lnTo>
                    <a:pt x="24" y="72"/>
                  </a:lnTo>
                  <a:lnTo>
                    <a:pt x="24" y="72"/>
                  </a:lnTo>
                  <a:lnTo>
                    <a:pt x="24" y="72"/>
                  </a:lnTo>
                  <a:lnTo>
                    <a:pt x="24" y="72"/>
                  </a:lnTo>
                  <a:lnTo>
                    <a:pt x="30" y="72"/>
                  </a:lnTo>
                  <a:lnTo>
                    <a:pt x="30" y="72"/>
                  </a:lnTo>
                  <a:lnTo>
                    <a:pt x="30" y="78"/>
                  </a:lnTo>
                  <a:lnTo>
                    <a:pt x="36" y="78"/>
                  </a:lnTo>
                  <a:lnTo>
                    <a:pt x="36" y="78"/>
                  </a:lnTo>
                  <a:lnTo>
                    <a:pt x="36" y="78"/>
                  </a:lnTo>
                  <a:lnTo>
                    <a:pt x="168" y="78"/>
                  </a:lnTo>
                  <a:lnTo>
                    <a:pt x="168" y="108"/>
                  </a:lnTo>
                  <a:lnTo>
                    <a:pt x="174" y="108"/>
                  </a:lnTo>
                  <a:lnTo>
                    <a:pt x="174" y="78"/>
                  </a:lnTo>
                  <a:close/>
                </a:path>
              </a:pathLst>
            </a:custGeom>
            <a:noFill/>
            <a:ln w="9525">
              <a:noFill/>
              <a:round/>
              <a:headEnd/>
              <a:tailEnd/>
            </a:ln>
            <a:effectLst/>
          </p:spPr>
          <p:txBody>
            <a:bodyPr vert="horz" wrap="square" lIns="91440" tIns="45720" rIns="91440" bIns="45720" numCol="1" anchor="t" anchorCtr="0" compatLnSpc="1">
              <a:prstTxWarp prst="textNoShape">
                <a:avLst/>
              </a:prstTxWarp>
            </a:bodyPr>
            <a:lstStyle/>
            <a:p>
              <a:endParaRPr lang="pt-BR"/>
            </a:p>
          </p:txBody>
        </p:sp>
        <p:sp>
          <p:nvSpPr>
            <p:cNvPr id="49176" name="Freeform 24">
              <a:hlinkHover r:id="rId65"/>
            </p:cNvPr>
            <p:cNvSpPr>
              <a:spLocks/>
            </p:cNvSpPr>
            <p:nvPr/>
          </p:nvSpPr>
          <p:spPr bwMode="auto">
            <a:xfrm>
              <a:off x="1794" y="3498"/>
              <a:ext cx="336" cy="108"/>
            </a:xfrm>
            <a:custGeom>
              <a:avLst/>
              <a:gdLst/>
              <a:ahLst/>
              <a:cxnLst>
                <a:cxn ang="0">
                  <a:pos x="300" y="78"/>
                </a:cxn>
                <a:cxn ang="0">
                  <a:pos x="306" y="78"/>
                </a:cxn>
                <a:cxn ang="0">
                  <a:pos x="312" y="72"/>
                </a:cxn>
                <a:cxn ang="0">
                  <a:pos x="318" y="72"/>
                </a:cxn>
                <a:cxn ang="0">
                  <a:pos x="318" y="72"/>
                </a:cxn>
                <a:cxn ang="0">
                  <a:pos x="324" y="66"/>
                </a:cxn>
                <a:cxn ang="0">
                  <a:pos x="330" y="66"/>
                </a:cxn>
                <a:cxn ang="0">
                  <a:pos x="330" y="60"/>
                </a:cxn>
                <a:cxn ang="0">
                  <a:pos x="336" y="54"/>
                </a:cxn>
                <a:cxn ang="0">
                  <a:pos x="336" y="48"/>
                </a:cxn>
                <a:cxn ang="0">
                  <a:pos x="336" y="42"/>
                </a:cxn>
                <a:cxn ang="0">
                  <a:pos x="336" y="42"/>
                </a:cxn>
                <a:cxn ang="0">
                  <a:pos x="336" y="36"/>
                </a:cxn>
                <a:cxn ang="0">
                  <a:pos x="336" y="30"/>
                </a:cxn>
                <a:cxn ang="0">
                  <a:pos x="336" y="24"/>
                </a:cxn>
                <a:cxn ang="0">
                  <a:pos x="330" y="18"/>
                </a:cxn>
                <a:cxn ang="0">
                  <a:pos x="330" y="18"/>
                </a:cxn>
                <a:cxn ang="0">
                  <a:pos x="324" y="12"/>
                </a:cxn>
                <a:cxn ang="0">
                  <a:pos x="324" y="6"/>
                </a:cxn>
                <a:cxn ang="0">
                  <a:pos x="318" y="6"/>
                </a:cxn>
                <a:cxn ang="0">
                  <a:pos x="312" y="0"/>
                </a:cxn>
                <a:cxn ang="0">
                  <a:pos x="306" y="0"/>
                </a:cxn>
                <a:cxn ang="0">
                  <a:pos x="306" y="0"/>
                </a:cxn>
                <a:cxn ang="0">
                  <a:pos x="300" y="0"/>
                </a:cxn>
                <a:cxn ang="0">
                  <a:pos x="36" y="0"/>
                </a:cxn>
                <a:cxn ang="0">
                  <a:pos x="30" y="0"/>
                </a:cxn>
                <a:cxn ang="0">
                  <a:pos x="30" y="0"/>
                </a:cxn>
                <a:cxn ang="0">
                  <a:pos x="24" y="6"/>
                </a:cxn>
                <a:cxn ang="0">
                  <a:pos x="18" y="6"/>
                </a:cxn>
                <a:cxn ang="0">
                  <a:pos x="12" y="12"/>
                </a:cxn>
                <a:cxn ang="0">
                  <a:pos x="12" y="12"/>
                </a:cxn>
                <a:cxn ang="0">
                  <a:pos x="6" y="18"/>
                </a:cxn>
                <a:cxn ang="0">
                  <a:pos x="6" y="24"/>
                </a:cxn>
                <a:cxn ang="0">
                  <a:pos x="6" y="30"/>
                </a:cxn>
                <a:cxn ang="0">
                  <a:pos x="0" y="30"/>
                </a:cxn>
                <a:cxn ang="0">
                  <a:pos x="0" y="36"/>
                </a:cxn>
                <a:cxn ang="0">
                  <a:pos x="0" y="42"/>
                </a:cxn>
                <a:cxn ang="0">
                  <a:pos x="6" y="48"/>
                </a:cxn>
                <a:cxn ang="0">
                  <a:pos x="6" y="54"/>
                </a:cxn>
                <a:cxn ang="0">
                  <a:pos x="6" y="60"/>
                </a:cxn>
                <a:cxn ang="0">
                  <a:pos x="12" y="60"/>
                </a:cxn>
                <a:cxn ang="0">
                  <a:pos x="12" y="66"/>
                </a:cxn>
                <a:cxn ang="0">
                  <a:pos x="18" y="72"/>
                </a:cxn>
                <a:cxn ang="0">
                  <a:pos x="24" y="72"/>
                </a:cxn>
                <a:cxn ang="0">
                  <a:pos x="30" y="72"/>
                </a:cxn>
                <a:cxn ang="0">
                  <a:pos x="30" y="78"/>
                </a:cxn>
                <a:cxn ang="0">
                  <a:pos x="36" y="78"/>
                </a:cxn>
                <a:cxn ang="0">
                  <a:pos x="168" y="78"/>
                </a:cxn>
                <a:cxn ang="0">
                  <a:pos x="180" y="78"/>
                </a:cxn>
              </a:cxnLst>
              <a:rect l="0" t="0" r="r" b="b"/>
              <a:pathLst>
                <a:path w="336" h="108">
                  <a:moveTo>
                    <a:pt x="180" y="78"/>
                  </a:moveTo>
                  <a:lnTo>
                    <a:pt x="300" y="78"/>
                  </a:lnTo>
                  <a:lnTo>
                    <a:pt x="300" y="78"/>
                  </a:lnTo>
                  <a:lnTo>
                    <a:pt x="300" y="78"/>
                  </a:lnTo>
                  <a:lnTo>
                    <a:pt x="306" y="78"/>
                  </a:lnTo>
                  <a:lnTo>
                    <a:pt x="306" y="78"/>
                  </a:lnTo>
                  <a:lnTo>
                    <a:pt x="306" y="78"/>
                  </a:lnTo>
                  <a:lnTo>
                    <a:pt x="306" y="78"/>
                  </a:lnTo>
                  <a:lnTo>
                    <a:pt x="312" y="72"/>
                  </a:lnTo>
                  <a:lnTo>
                    <a:pt x="312" y="72"/>
                  </a:lnTo>
                  <a:lnTo>
                    <a:pt x="312" y="72"/>
                  </a:lnTo>
                  <a:lnTo>
                    <a:pt x="318" y="72"/>
                  </a:lnTo>
                  <a:lnTo>
                    <a:pt x="318" y="72"/>
                  </a:lnTo>
                  <a:lnTo>
                    <a:pt x="318" y="72"/>
                  </a:lnTo>
                  <a:lnTo>
                    <a:pt x="318" y="72"/>
                  </a:lnTo>
                  <a:lnTo>
                    <a:pt x="324" y="72"/>
                  </a:lnTo>
                  <a:lnTo>
                    <a:pt x="324" y="66"/>
                  </a:lnTo>
                  <a:lnTo>
                    <a:pt x="324" y="66"/>
                  </a:lnTo>
                  <a:lnTo>
                    <a:pt x="324" y="66"/>
                  </a:lnTo>
                  <a:lnTo>
                    <a:pt x="324" y="66"/>
                  </a:lnTo>
                  <a:lnTo>
                    <a:pt x="330" y="66"/>
                  </a:lnTo>
                  <a:lnTo>
                    <a:pt x="330" y="60"/>
                  </a:lnTo>
                  <a:lnTo>
                    <a:pt x="330" y="60"/>
                  </a:lnTo>
                  <a:lnTo>
                    <a:pt x="330" y="60"/>
                  </a:lnTo>
                  <a:lnTo>
                    <a:pt x="330" y="60"/>
                  </a:lnTo>
                  <a:lnTo>
                    <a:pt x="330" y="54"/>
                  </a:lnTo>
                  <a:lnTo>
                    <a:pt x="336" y="54"/>
                  </a:lnTo>
                  <a:lnTo>
                    <a:pt x="336" y="54"/>
                  </a:lnTo>
                  <a:lnTo>
                    <a:pt x="336" y="54"/>
                  </a:lnTo>
                  <a:lnTo>
                    <a:pt x="336" y="48"/>
                  </a:lnTo>
                  <a:lnTo>
                    <a:pt x="336" y="48"/>
                  </a:lnTo>
                  <a:lnTo>
                    <a:pt x="336" y="48"/>
                  </a:lnTo>
                  <a:lnTo>
                    <a:pt x="336" y="42"/>
                  </a:lnTo>
                  <a:lnTo>
                    <a:pt x="336" y="42"/>
                  </a:lnTo>
                  <a:lnTo>
                    <a:pt x="336" y="42"/>
                  </a:lnTo>
                  <a:lnTo>
                    <a:pt x="336" y="42"/>
                  </a:lnTo>
                  <a:lnTo>
                    <a:pt x="336" y="36"/>
                  </a:lnTo>
                  <a:lnTo>
                    <a:pt x="336" y="36"/>
                  </a:lnTo>
                  <a:lnTo>
                    <a:pt x="336" y="36"/>
                  </a:lnTo>
                  <a:lnTo>
                    <a:pt x="336" y="30"/>
                  </a:lnTo>
                  <a:lnTo>
                    <a:pt x="336" y="30"/>
                  </a:lnTo>
                  <a:lnTo>
                    <a:pt x="336" y="30"/>
                  </a:lnTo>
                  <a:lnTo>
                    <a:pt x="336" y="30"/>
                  </a:lnTo>
                  <a:lnTo>
                    <a:pt x="336" y="24"/>
                  </a:lnTo>
                  <a:lnTo>
                    <a:pt x="336" y="24"/>
                  </a:lnTo>
                  <a:lnTo>
                    <a:pt x="336" y="24"/>
                  </a:lnTo>
                  <a:lnTo>
                    <a:pt x="336" y="18"/>
                  </a:lnTo>
                  <a:lnTo>
                    <a:pt x="330" y="18"/>
                  </a:lnTo>
                  <a:lnTo>
                    <a:pt x="330" y="18"/>
                  </a:lnTo>
                  <a:lnTo>
                    <a:pt x="330" y="18"/>
                  </a:lnTo>
                  <a:lnTo>
                    <a:pt x="330" y="18"/>
                  </a:lnTo>
                  <a:lnTo>
                    <a:pt x="330" y="12"/>
                  </a:lnTo>
                  <a:lnTo>
                    <a:pt x="330" y="12"/>
                  </a:lnTo>
                  <a:lnTo>
                    <a:pt x="324" y="12"/>
                  </a:lnTo>
                  <a:lnTo>
                    <a:pt x="324" y="12"/>
                  </a:lnTo>
                  <a:lnTo>
                    <a:pt x="324" y="6"/>
                  </a:lnTo>
                  <a:lnTo>
                    <a:pt x="324" y="6"/>
                  </a:lnTo>
                  <a:lnTo>
                    <a:pt x="324" y="6"/>
                  </a:lnTo>
                  <a:lnTo>
                    <a:pt x="318" y="6"/>
                  </a:lnTo>
                  <a:lnTo>
                    <a:pt x="318" y="6"/>
                  </a:lnTo>
                  <a:lnTo>
                    <a:pt x="318" y="6"/>
                  </a:lnTo>
                  <a:lnTo>
                    <a:pt x="318" y="0"/>
                  </a:lnTo>
                  <a:lnTo>
                    <a:pt x="312" y="0"/>
                  </a:lnTo>
                  <a:lnTo>
                    <a:pt x="312" y="0"/>
                  </a:lnTo>
                  <a:lnTo>
                    <a:pt x="312" y="0"/>
                  </a:lnTo>
                  <a:lnTo>
                    <a:pt x="306" y="0"/>
                  </a:lnTo>
                  <a:lnTo>
                    <a:pt x="306" y="0"/>
                  </a:lnTo>
                  <a:lnTo>
                    <a:pt x="306" y="0"/>
                  </a:lnTo>
                  <a:lnTo>
                    <a:pt x="306" y="0"/>
                  </a:lnTo>
                  <a:lnTo>
                    <a:pt x="300" y="0"/>
                  </a:lnTo>
                  <a:lnTo>
                    <a:pt x="300" y="0"/>
                  </a:lnTo>
                  <a:lnTo>
                    <a:pt x="300" y="0"/>
                  </a:lnTo>
                  <a:lnTo>
                    <a:pt x="42" y="0"/>
                  </a:lnTo>
                  <a:lnTo>
                    <a:pt x="42" y="0"/>
                  </a:lnTo>
                  <a:lnTo>
                    <a:pt x="36" y="0"/>
                  </a:lnTo>
                  <a:lnTo>
                    <a:pt x="36" y="0"/>
                  </a:lnTo>
                  <a:lnTo>
                    <a:pt x="36" y="0"/>
                  </a:lnTo>
                  <a:lnTo>
                    <a:pt x="30" y="0"/>
                  </a:lnTo>
                  <a:lnTo>
                    <a:pt x="30" y="0"/>
                  </a:lnTo>
                  <a:lnTo>
                    <a:pt x="30" y="0"/>
                  </a:lnTo>
                  <a:lnTo>
                    <a:pt x="30" y="0"/>
                  </a:lnTo>
                  <a:lnTo>
                    <a:pt x="24" y="0"/>
                  </a:lnTo>
                  <a:lnTo>
                    <a:pt x="24" y="0"/>
                  </a:lnTo>
                  <a:lnTo>
                    <a:pt x="24" y="6"/>
                  </a:lnTo>
                  <a:lnTo>
                    <a:pt x="24" y="6"/>
                  </a:lnTo>
                  <a:lnTo>
                    <a:pt x="18" y="6"/>
                  </a:lnTo>
                  <a:lnTo>
                    <a:pt x="18" y="6"/>
                  </a:lnTo>
                  <a:lnTo>
                    <a:pt x="18" y="6"/>
                  </a:lnTo>
                  <a:lnTo>
                    <a:pt x="18" y="6"/>
                  </a:lnTo>
                  <a:lnTo>
                    <a:pt x="12" y="12"/>
                  </a:lnTo>
                  <a:lnTo>
                    <a:pt x="12" y="12"/>
                  </a:lnTo>
                  <a:lnTo>
                    <a:pt x="12" y="12"/>
                  </a:lnTo>
                  <a:lnTo>
                    <a:pt x="12" y="12"/>
                  </a:lnTo>
                  <a:lnTo>
                    <a:pt x="12" y="18"/>
                  </a:lnTo>
                  <a:lnTo>
                    <a:pt x="6" y="18"/>
                  </a:lnTo>
                  <a:lnTo>
                    <a:pt x="6" y="18"/>
                  </a:lnTo>
                  <a:lnTo>
                    <a:pt x="6" y="18"/>
                  </a:lnTo>
                  <a:lnTo>
                    <a:pt x="6" y="18"/>
                  </a:lnTo>
                  <a:lnTo>
                    <a:pt x="6" y="24"/>
                  </a:lnTo>
                  <a:lnTo>
                    <a:pt x="6" y="24"/>
                  </a:lnTo>
                  <a:lnTo>
                    <a:pt x="6" y="24"/>
                  </a:lnTo>
                  <a:lnTo>
                    <a:pt x="6" y="30"/>
                  </a:lnTo>
                  <a:lnTo>
                    <a:pt x="6" y="30"/>
                  </a:lnTo>
                  <a:lnTo>
                    <a:pt x="0" y="30"/>
                  </a:lnTo>
                  <a:lnTo>
                    <a:pt x="0" y="30"/>
                  </a:lnTo>
                  <a:lnTo>
                    <a:pt x="0" y="36"/>
                  </a:lnTo>
                  <a:lnTo>
                    <a:pt x="0" y="36"/>
                  </a:lnTo>
                  <a:lnTo>
                    <a:pt x="0" y="36"/>
                  </a:lnTo>
                  <a:lnTo>
                    <a:pt x="0" y="42"/>
                  </a:lnTo>
                  <a:lnTo>
                    <a:pt x="0" y="42"/>
                  </a:lnTo>
                  <a:lnTo>
                    <a:pt x="0" y="42"/>
                  </a:lnTo>
                  <a:lnTo>
                    <a:pt x="0" y="42"/>
                  </a:lnTo>
                  <a:lnTo>
                    <a:pt x="6" y="48"/>
                  </a:lnTo>
                  <a:lnTo>
                    <a:pt x="6" y="48"/>
                  </a:lnTo>
                  <a:lnTo>
                    <a:pt x="6" y="48"/>
                  </a:lnTo>
                  <a:lnTo>
                    <a:pt x="6" y="54"/>
                  </a:lnTo>
                  <a:lnTo>
                    <a:pt x="6" y="54"/>
                  </a:lnTo>
                  <a:lnTo>
                    <a:pt x="6" y="54"/>
                  </a:lnTo>
                  <a:lnTo>
                    <a:pt x="6" y="54"/>
                  </a:lnTo>
                  <a:lnTo>
                    <a:pt x="6" y="60"/>
                  </a:lnTo>
                  <a:lnTo>
                    <a:pt x="6" y="60"/>
                  </a:lnTo>
                  <a:lnTo>
                    <a:pt x="12" y="60"/>
                  </a:lnTo>
                  <a:lnTo>
                    <a:pt x="12" y="60"/>
                  </a:lnTo>
                  <a:lnTo>
                    <a:pt x="12" y="66"/>
                  </a:lnTo>
                  <a:lnTo>
                    <a:pt x="12" y="66"/>
                  </a:lnTo>
                  <a:lnTo>
                    <a:pt x="12" y="66"/>
                  </a:lnTo>
                  <a:lnTo>
                    <a:pt x="18" y="66"/>
                  </a:lnTo>
                  <a:lnTo>
                    <a:pt x="18" y="66"/>
                  </a:lnTo>
                  <a:lnTo>
                    <a:pt x="18" y="72"/>
                  </a:lnTo>
                  <a:lnTo>
                    <a:pt x="18" y="72"/>
                  </a:lnTo>
                  <a:lnTo>
                    <a:pt x="24" y="72"/>
                  </a:lnTo>
                  <a:lnTo>
                    <a:pt x="24" y="72"/>
                  </a:lnTo>
                  <a:lnTo>
                    <a:pt x="24" y="72"/>
                  </a:lnTo>
                  <a:lnTo>
                    <a:pt x="24" y="72"/>
                  </a:lnTo>
                  <a:lnTo>
                    <a:pt x="30" y="72"/>
                  </a:lnTo>
                  <a:lnTo>
                    <a:pt x="30" y="72"/>
                  </a:lnTo>
                  <a:lnTo>
                    <a:pt x="30" y="78"/>
                  </a:lnTo>
                  <a:lnTo>
                    <a:pt x="30" y="78"/>
                  </a:lnTo>
                  <a:lnTo>
                    <a:pt x="36" y="78"/>
                  </a:lnTo>
                  <a:lnTo>
                    <a:pt x="36" y="78"/>
                  </a:lnTo>
                  <a:lnTo>
                    <a:pt x="36" y="78"/>
                  </a:lnTo>
                  <a:lnTo>
                    <a:pt x="42" y="78"/>
                  </a:lnTo>
                  <a:lnTo>
                    <a:pt x="42" y="78"/>
                  </a:lnTo>
                  <a:lnTo>
                    <a:pt x="168" y="78"/>
                  </a:lnTo>
                  <a:lnTo>
                    <a:pt x="168" y="108"/>
                  </a:lnTo>
                  <a:lnTo>
                    <a:pt x="180" y="108"/>
                  </a:lnTo>
                  <a:lnTo>
                    <a:pt x="180" y="78"/>
                  </a:lnTo>
                  <a:close/>
                </a:path>
              </a:pathLst>
            </a:custGeom>
            <a:noFill/>
            <a:ln w="9525">
              <a:noFill/>
              <a:round/>
              <a:headEnd/>
              <a:tailEnd/>
            </a:ln>
            <a:effectLst/>
          </p:spPr>
          <p:txBody>
            <a:bodyPr vert="horz" wrap="square" lIns="91440" tIns="45720" rIns="91440" bIns="45720" numCol="1" anchor="t" anchorCtr="0" compatLnSpc="1">
              <a:prstTxWarp prst="textNoShape">
                <a:avLst/>
              </a:prstTxWarp>
            </a:bodyPr>
            <a:lstStyle/>
            <a:p>
              <a:endParaRPr lang="pt-BR"/>
            </a:p>
          </p:txBody>
        </p:sp>
        <p:sp>
          <p:nvSpPr>
            <p:cNvPr id="49175" name="Freeform 23">
              <a:hlinkHover r:id="rId66"/>
            </p:cNvPr>
            <p:cNvSpPr>
              <a:spLocks/>
            </p:cNvSpPr>
            <p:nvPr/>
          </p:nvSpPr>
          <p:spPr bwMode="auto">
            <a:xfrm>
              <a:off x="2382" y="1662"/>
              <a:ext cx="330" cy="108"/>
            </a:xfrm>
            <a:custGeom>
              <a:avLst/>
              <a:gdLst/>
              <a:ahLst/>
              <a:cxnLst>
                <a:cxn ang="0">
                  <a:pos x="294" y="78"/>
                </a:cxn>
                <a:cxn ang="0">
                  <a:pos x="300" y="78"/>
                </a:cxn>
                <a:cxn ang="0">
                  <a:pos x="306" y="78"/>
                </a:cxn>
                <a:cxn ang="0">
                  <a:pos x="312" y="78"/>
                </a:cxn>
                <a:cxn ang="0">
                  <a:pos x="318" y="72"/>
                </a:cxn>
                <a:cxn ang="0">
                  <a:pos x="318" y="72"/>
                </a:cxn>
                <a:cxn ang="0">
                  <a:pos x="324" y="66"/>
                </a:cxn>
                <a:cxn ang="0">
                  <a:pos x="324" y="60"/>
                </a:cxn>
                <a:cxn ang="0">
                  <a:pos x="330" y="60"/>
                </a:cxn>
                <a:cxn ang="0">
                  <a:pos x="330" y="54"/>
                </a:cxn>
                <a:cxn ang="0">
                  <a:pos x="330" y="48"/>
                </a:cxn>
                <a:cxn ang="0">
                  <a:pos x="330" y="42"/>
                </a:cxn>
                <a:cxn ang="0">
                  <a:pos x="330" y="36"/>
                </a:cxn>
                <a:cxn ang="0">
                  <a:pos x="330" y="30"/>
                </a:cxn>
                <a:cxn ang="0">
                  <a:pos x="330" y="24"/>
                </a:cxn>
                <a:cxn ang="0">
                  <a:pos x="330" y="24"/>
                </a:cxn>
                <a:cxn ang="0">
                  <a:pos x="324" y="18"/>
                </a:cxn>
                <a:cxn ang="0">
                  <a:pos x="324" y="12"/>
                </a:cxn>
                <a:cxn ang="0">
                  <a:pos x="318" y="12"/>
                </a:cxn>
                <a:cxn ang="0">
                  <a:pos x="312" y="6"/>
                </a:cxn>
                <a:cxn ang="0">
                  <a:pos x="312" y="6"/>
                </a:cxn>
                <a:cxn ang="0">
                  <a:pos x="306" y="6"/>
                </a:cxn>
                <a:cxn ang="0">
                  <a:pos x="300" y="0"/>
                </a:cxn>
                <a:cxn ang="0">
                  <a:pos x="294" y="0"/>
                </a:cxn>
                <a:cxn ang="0">
                  <a:pos x="36" y="0"/>
                </a:cxn>
                <a:cxn ang="0">
                  <a:pos x="30" y="0"/>
                </a:cxn>
                <a:cxn ang="0">
                  <a:pos x="24" y="6"/>
                </a:cxn>
                <a:cxn ang="0">
                  <a:pos x="18" y="6"/>
                </a:cxn>
                <a:cxn ang="0">
                  <a:pos x="12" y="12"/>
                </a:cxn>
                <a:cxn ang="0">
                  <a:pos x="12" y="12"/>
                </a:cxn>
                <a:cxn ang="0">
                  <a:pos x="6" y="18"/>
                </a:cxn>
                <a:cxn ang="0">
                  <a:pos x="6" y="18"/>
                </a:cxn>
                <a:cxn ang="0">
                  <a:pos x="0" y="24"/>
                </a:cxn>
                <a:cxn ang="0">
                  <a:pos x="0" y="30"/>
                </a:cxn>
                <a:cxn ang="0">
                  <a:pos x="0" y="36"/>
                </a:cxn>
                <a:cxn ang="0">
                  <a:pos x="0" y="42"/>
                </a:cxn>
                <a:cxn ang="0">
                  <a:pos x="0" y="48"/>
                </a:cxn>
                <a:cxn ang="0">
                  <a:pos x="0" y="48"/>
                </a:cxn>
                <a:cxn ang="0">
                  <a:pos x="0" y="54"/>
                </a:cxn>
                <a:cxn ang="0">
                  <a:pos x="6" y="60"/>
                </a:cxn>
                <a:cxn ang="0">
                  <a:pos x="6" y="66"/>
                </a:cxn>
                <a:cxn ang="0">
                  <a:pos x="12" y="66"/>
                </a:cxn>
                <a:cxn ang="0">
                  <a:pos x="12" y="72"/>
                </a:cxn>
                <a:cxn ang="0">
                  <a:pos x="18" y="72"/>
                </a:cxn>
                <a:cxn ang="0">
                  <a:pos x="24" y="78"/>
                </a:cxn>
                <a:cxn ang="0">
                  <a:pos x="30" y="78"/>
                </a:cxn>
                <a:cxn ang="0">
                  <a:pos x="36" y="78"/>
                </a:cxn>
                <a:cxn ang="0">
                  <a:pos x="168" y="78"/>
                </a:cxn>
                <a:cxn ang="0">
                  <a:pos x="174" y="78"/>
                </a:cxn>
              </a:cxnLst>
              <a:rect l="0" t="0" r="r" b="b"/>
              <a:pathLst>
                <a:path w="330" h="108">
                  <a:moveTo>
                    <a:pt x="174" y="78"/>
                  </a:moveTo>
                  <a:lnTo>
                    <a:pt x="294" y="78"/>
                  </a:lnTo>
                  <a:lnTo>
                    <a:pt x="294" y="78"/>
                  </a:lnTo>
                  <a:lnTo>
                    <a:pt x="300" y="78"/>
                  </a:lnTo>
                  <a:lnTo>
                    <a:pt x="300" y="78"/>
                  </a:lnTo>
                  <a:lnTo>
                    <a:pt x="300" y="78"/>
                  </a:lnTo>
                  <a:lnTo>
                    <a:pt x="300" y="78"/>
                  </a:lnTo>
                  <a:lnTo>
                    <a:pt x="306" y="78"/>
                  </a:lnTo>
                  <a:lnTo>
                    <a:pt x="306" y="78"/>
                  </a:lnTo>
                  <a:lnTo>
                    <a:pt x="306" y="78"/>
                  </a:lnTo>
                  <a:lnTo>
                    <a:pt x="312" y="78"/>
                  </a:lnTo>
                  <a:lnTo>
                    <a:pt x="312" y="78"/>
                  </a:lnTo>
                  <a:lnTo>
                    <a:pt x="312" y="72"/>
                  </a:lnTo>
                  <a:lnTo>
                    <a:pt x="312" y="72"/>
                  </a:lnTo>
                  <a:lnTo>
                    <a:pt x="318" y="72"/>
                  </a:lnTo>
                  <a:lnTo>
                    <a:pt x="318" y="72"/>
                  </a:lnTo>
                  <a:lnTo>
                    <a:pt x="318" y="72"/>
                  </a:lnTo>
                  <a:lnTo>
                    <a:pt x="318" y="72"/>
                  </a:lnTo>
                  <a:lnTo>
                    <a:pt x="318" y="66"/>
                  </a:lnTo>
                  <a:lnTo>
                    <a:pt x="324" y="66"/>
                  </a:lnTo>
                  <a:lnTo>
                    <a:pt x="324" y="66"/>
                  </a:lnTo>
                  <a:lnTo>
                    <a:pt x="324" y="66"/>
                  </a:lnTo>
                  <a:lnTo>
                    <a:pt x="324" y="66"/>
                  </a:lnTo>
                  <a:lnTo>
                    <a:pt x="324" y="60"/>
                  </a:lnTo>
                  <a:lnTo>
                    <a:pt x="330" y="60"/>
                  </a:lnTo>
                  <a:lnTo>
                    <a:pt x="330" y="60"/>
                  </a:lnTo>
                  <a:lnTo>
                    <a:pt x="330" y="60"/>
                  </a:lnTo>
                  <a:lnTo>
                    <a:pt x="330" y="54"/>
                  </a:lnTo>
                  <a:lnTo>
                    <a:pt x="330" y="54"/>
                  </a:lnTo>
                  <a:lnTo>
                    <a:pt x="330" y="54"/>
                  </a:lnTo>
                  <a:lnTo>
                    <a:pt x="330" y="48"/>
                  </a:lnTo>
                  <a:lnTo>
                    <a:pt x="330" y="48"/>
                  </a:lnTo>
                  <a:lnTo>
                    <a:pt x="330" y="48"/>
                  </a:lnTo>
                  <a:lnTo>
                    <a:pt x="330" y="48"/>
                  </a:lnTo>
                  <a:lnTo>
                    <a:pt x="330" y="42"/>
                  </a:lnTo>
                  <a:lnTo>
                    <a:pt x="330" y="42"/>
                  </a:lnTo>
                  <a:lnTo>
                    <a:pt x="330" y="42"/>
                  </a:lnTo>
                  <a:lnTo>
                    <a:pt x="330" y="36"/>
                  </a:lnTo>
                  <a:lnTo>
                    <a:pt x="330" y="36"/>
                  </a:lnTo>
                  <a:lnTo>
                    <a:pt x="330" y="36"/>
                  </a:lnTo>
                  <a:lnTo>
                    <a:pt x="330" y="36"/>
                  </a:lnTo>
                  <a:lnTo>
                    <a:pt x="330" y="30"/>
                  </a:lnTo>
                  <a:lnTo>
                    <a:pt x="330" y="30"/>
                  </a:lnTo>
                  <a:lnTo>
                    <a:pt x="330" y="30"/>
                  </a:lnTo>
                  <a:lnTo>
                    <a:pt x="330" y="24"/>
                  </a:lnTo>
                  <a:lnTo>
                    <a:pt x="330" y="24"/>
                  </a:lnTo>
                  <a:lnTo>
                    <a:pt x="330" y="24"/>
                  </a:lnTo>
                  <a:lnTo>
                    <a:pt x="330" y="24"/>
                  </a:lnTo>
                  <a:lnTo>
                    <a:pt x="330" y="18"/>
                  </a:lnTo>
                  <a:lnTo>
                    <a:pt x="324" y="18"/>
                  </a:lnTo>
                  <a:lnTo>
                    <a:pt x="324" y="18"/>
                  </a:lnTo>
                  <a:lnTo>
                    <a:pt x="324" y="18"/>
                  </a:lnTo>
                  <a:lnTo>
                    <a:pt x="324" y="18"/>
                  </a:lnTo>
                  <a:lnTo>
                    <a:pt x="324" y="12"/>
                  </a:lnTo>
                  <a:lnTo>
                    <a:pt x="318" y="12"/>
                  </a:lnTo>
                  <a:lnTo>
                    <a:pt x="318" y="12"/>
                  </a:lnTo>
                  <a:lnTo>
                    <a:pt x="318" y="12"/>
                  </a:lnTo>
                  <a:lnTo>
                    <a:pt x="318" y="12"/>
                  </a:lnTo>
                  <a:lnTo>
                    <a:pt x="318" y="6"/>
                  </a:lnTo>
                  <a:lnTo>
                    <a:pt x="312" y="6"/>
                  </a:lnTo>
                  <a:lnTo>
                    <a:pt x="312" y="6"/>
                  </a:lnTo>
                  <a:lnTo>
                    <a:pt x="312" y="6"/>
                  </a:lnTo>
                  <a:lnTo>
                    <a:pt x="312" y="6"/>
                  </a:lnTo>
                  <a:lnTo>
                    <a:pt x="306" y="6"/>
                  </a:lnTo>
                  <a:lnTo>
                    <a:pt x="306" y="6"/>
                  </a:lnTo>
                  <a:lnTo>
                    <a:pt x="306" y="6"/>
                  </a:lnTo>
                  <a:lnTo>
                    <a:pt x="300" y="0"/>
                  </a:lnTo>
                  <a:lnTo>
                    <a:pt x="300" y="0"/>
                  </a:lnTo>
                  <a:lnTo>
                    <a:pt x="300" y="0"/>
                  </a:lnTo>
                  <a:lnTo>
                    <a:pt x="300" y="0"/>
                  </a:lnTo>
                  <a:lnTo>
                    <a:pt x="294" y="0"/>
                  </a:lnTo>
                  <a:lnTo>
                    <a:pt x="294" y="0"/>
                  </a:lnTo>
                  <a:lnTo>
                    <a:pt x="36" y="0"/>
                  </a:lnTo>
                  <a:lnTo>
                    <a:pt x="36" y="0"/>
                  </a:lnTo>
                  <a:lnTo>
                    <a:pt x="36" y="0"/>
                  </a:lnTo>
                  <a:lnTo>
                    <a:pt x="30" y="0"/>
                  </a:lnTo>
                  <a:lnTo>
                    <a:pt x="30" y="0"/>
                  </a:lnTo>
                  <a:lnTo>
                    <a:pt x="30" y="0"/>
                  </a:lnTo>
                  <a:lnTo>
                    <a:pt x="24" y="6"/>
                  </a:lnTo>
                  <a:lnTo>
                    <a:pt x="24" y="6"/>
                  </a:lnTo>
                  <a:lnTo>
                    <a:pt x="24" y="6"/>
                  </a:lnTo>
                  <a:lnTo>
                    <a:pt x="24" y="6"/>
                  </a:lnTo>
                  <a:lnTo>
                    <a:pt x="18" y="6"/>
                  </a:lnTo>
                  <a:lnTo>
                    <a:pt x="18" y="6"/>
                  </a:lnTo>
                  <a:lnTo>
                    <a:pt x="18" y="6"/>
                  </a:lnTo>
                  <a:lnTo>
                    <a:pt x="18" y="6"/>
                  </a:lnTo>
                  <a:lnTo>
                    <a:pt x="12" y="12"/>
                  </a:lnTo>
                  <a:lnTo>
                    <a:pt x="12" y="12"/>
                  </a:lnTo>
                  <a:lnTo>
                    <a:pt x="12" y="12"/>
                  </a:lnTo>
                  <a:lnTo>
                    <a:pt x="12" y="12"/>
                  </a:lnTo>
                  <a:lnTo>
                    <a:pt x="6" y="12"/>
                  </a:lnTo>
                  <a:lnTo>
                    <a:pt x="6" y="18"/>
                  </a:lnTo>
                  <a:lnTo>
                    <a:pt x="6" y="18"/>
                  </a:lnTo>
                  <a:lnTo>
                    <a:pt x="6" y="18"/>
                  </a:lnTo>
                  <a:lnTo>
                    <a:pt x="6" y="18"/>
                  </a:lnTo>
                  <a:lnTo>
                    <a:pt x="6" y="18"/>
                  </a:lnTo>
                  <a:lnTo>
                    <a:pt x="0" y="24"/>
                  </a:lnTo>
                  <a:lnTo>
                    <a:pt x="0" y="24"/>
                  </a:lnTo>
                  <a:lnTo>
                    <a:pt x="0" y="24"/>
                  </a:lnTo>
                  <a:lnTo>
                    <a:pt x="0" y="24"/>
                  </a:lnTo>
                  <a:lnTo>
                    <a:pt x="0" y="30"/>
                  </a:lnTo>
                  <a:lnTo>
                    <a:pt x="0" y="30"/>
                  </a:lnTo>
                  <a:lnTo>
                    <a:pt x="0" y="30"/>
                  </a:lnTo>
                  <a:lnTo>
                    <a:pt x="0" y="36"/>
                  </a:lnTo>
                  <a:lnTo>
                    <a:pt x="0" y="36"/>
                  </a:lnTo>
                  <a:lnTo>
                    <a:pt x="0" y="36"/>
                  </a:lnTo>
                  <a:lnTo>
                    <a:pt x="0" y="36"/>
                  </a:lnTo>
                  <a:lnTo>
                    <a:pt x="0" y="42"/>
                  </a:lnTo>
                  <a:lnTo>
                    <a:pt x="0" y="42"/>
                  </a:lnTo>
                  <a:lnTo>
                    <a:pt x="0" y="42"/>
                  </a:lnTo>
                  <a:lnTo>
                    <a:pt x="0" y="48"/>
                  </a:lnTo>
                  <a:lnTo>
                    <a:pt x="0" y="48"/>
                  </a:lnTo>
                  <a:lnTo>
                    <a:pt x="0" y="48"/>
                  </a:lnTo>
                  <a:lnTo>
                    <a:pt x="0" y="48"/>
                  </a:lnTo>
                  <a:lnTo>
                    <a:pt x="0" y="54"/>
                  </a:lnTo>
                  <a:lnTo>
                    <a:pt x="0" y="54"/>
                  </a:lnTo>
                  <a:lnTo>
                    <a:pt x="0" y="54"/>
                  </a:lnTo>
                  <a:lnTo>
                    <a:pt x="0" y="60"/>
                  </a:lnTo>
                  <a:lnTo>
                    <a:pt x="0" y="60"/>
                  </a:lnTo>
                  <a:lnTo>
                    <a:pt x="6" y="60"/>
                  </a:lnTo>
                  <a:lnTo>
                    <a:pt x="6" y="60"/>
                  </a:lnTo>
                  <a:lnTo>
                    <a:pt x="6" y="66"/>
                  </a:lnTo>
                  <a:lnTo>
                    <a:pt x="6" y="66"/>
                  </a:lnTo>
                  <a:lnTo>
                    <a:pt x="6" y="66"/>
                  </a:lnTo>
                  <a:lnTo>
                    <a:pt x="6" y="66"/>
                  </a:lnTo>
                  <a:lnTo>
                    <a:pt x="12" y="66"/>
                  </a:lnTo>
                  <a:lnTo>
                    <a:pt x="12" y="72"/>
                  </a:lnTo>
                  <a:lnTo>
                    <a:pt x="12" y="72"/>
                  </a:lnTo>
                  <a:lnTo>
                    <a:pt x="12" y="72"/>
                  </a:lnTo>
                  <a:lnTo>
                    <a:pt x="18" y="72"/>
                  </a:lnTo>
                  <a:lnTo>
                    <a:pt x="18" y="72"/>
                  </a:lnTo>
                  <a:lnTo>
                    <a:pt x="18" y="72"/>
                  </a:lnTo>
                  <a:lnTo>
                    <a:pt x="18" y="78"/>
                  </a:lnTo>
                  <a:lnTo>
                    <a:pt x="24" y="78"/>
                  </a:lnTo>
                  <a:lnTo>
                    <a:pt x="24" y="78"/>
                  </a:lnTo>
                  <a:lnTo>
                    <a:pt x="24" y="78"/>
                  </a:lnTo>
                  <a:lnTo>
                    <a:pt x="24" y="78"/>
                  </a:lnTo>
                  <a:lnTo>
                    <a:pt x="30" y="78"/>
                  </a:lnTo>
                  <a:lnTo>
                    <a:pt x="30" y="78"/>
                  </a:lnTo>
                  <a:lnTo>
                    <a:pt x="30" y="78"/>
                  </a:lnTo>
                  <a:lnTo>
                    <a:pt x="36" y="78"/>
                  </a:lnTo>
                  <a:lnTo>
                    <a:pt x="36" y="78"/>
                  </a:lnTo>
                  <a:lnTo>
                    <a:pt x="36" y="78"/>
                  </a:lnTo>
                  <a:lnTo>
                    <a:pt x="168" y="78"/>
                  </a:lnTo>
                  <a:lnTo>
                    <a:pt x="168" y="108"/>
                  </a:lnTo>
                  <a:lnTo>
                    <a:pt x="174" y="108"/>
                  </a:lnTo>
                  <a:lnTo>
                    <a:pt x="174" y="78"/>
                  </a:lnTo>
                  <a:close/>
                </a:path>
              </a:pathLst>
            </a:custGeom>
            <a:noFill/>
            <a:ln w="9525">
              <a:noFill/>
              <a:round/>
              <a:headEnd/>
              <a:tailEnd/>
            </a:ln>
            <a:effectLst/>
          </p:spPr>
          <p:txBody>
            <a:bodyPr vert="horz" wrap="square" lIns="91440" tIns="45720" rIns="91440" bIns="45720" numCol="1" anchor="t" anchorCtr="0" compatLnSpc="1">
              <a:prstTxWarp prst="textNoShape">
                <a:avLst/>
              </a:prstTxWarp>
            </a:bodyPr>
            <a:lstStyle/>
            <a:p>
              <a:endParaRPr lang="pt-BR"/>
            </a:p>
          </p:txBody>
        </p:sp>
        <p:sp>
          <p:nvSpPr>
            <p:cNvPr id="49174" name="Freeform 22">
              <a:hlinkHover r:id="rId67"/>
            </p:cNvPr>
            <p:cNvSpPr>
              <a:spLocks/>
            </p:cNvSpPr>
            <p:nvPr/>
          </p:nvSpPr>
          <p:spPr bwMode="auto">
            <a:xfrm>
              <a:off x="2382" y="2214"/>
              <a:ext cx="330" cy="108"/>
            </a:xfrm>
            <a:custGeom>
              <a:avLst/>
              <a:gdLst/>
              <a:ahLst/>
              <a:cxnLst>
                <a:cxn ang="0">
                  <a:pos x="294" y="78"/>
                </a:cxn>
                <a:cxn ang="0">
                  <a:pos x="300" y="78"/>
                </a:cxn>
                <a:cxn ang="0">
                  <a:pos x="306" y="78"/>
                </a:cxn>
                <a:cxn ang="0">
                  <a:pos x="312" y="78"/>
                </a:cxn>
                <a:cxn ang="0">
                  <a:pos x="318" y="72"/>
                </a:cxn>
                <a:cxn ang="0">
                  <a:pos x="318" y="72"/>
                </a:cxn>
                <a:cxn ang="0">
                  <a:pos x="324" y="66"/>
                </a:cxn>
                <a:cxn ang="0">
                  <a:pos x="324" y="60"/>
                </a:cxn>
                <a:cxn ang="0">
                  <a:pos x="330" y="60"/>
                </a:cxn>
                <a:cxn ang="0">
                  <a:pos x="330" y="54"/>
                </a:cxn>
                <a:cxn ang="0">
                  <a:pos x="330" y="48"/>
                </a:cxn>
                <a:cxn ang="0">
                  <a:pos x="330" y="42"/>
                </a:cxn>
                <a:cxn ang="0">
                  <a:pos x="330" y="36"/>
                </a:cxn>
                <a:cxn ang="0">
                  <a:pos x="330" y="30"/>
                </a:cxn>
                <a:cxn ang="0">
                  <a:pos x="330" y="24"/>
                </a:cxn>
                <a:cxn ang="0">
                  <a:pos x="330" y="24"/>
                </a:cxn>
                <a:cxn ang="0">
                  <a:pos x="324" y="18"/>
                </a:cxn>
                <a:cxn ang="0">
                  <a:pos x="324" y="12"/>
                </a:cxn>
                <a:cxn ang="0">
                  <a:pos x="318" y="12"/>
                </a:cxn>
                <a:cxn ang="0">
                  <a:pos x="312" y="6"/>
                </a:cxn>
                <a:cxn ang="0">
                  <a:pos x="312" y="6"/>
                </a:cxn>
                <a:cxn ang="0">
                  <a:pos x="306" y="6"/>
                </a:cxn>
                <a:cxn ang="0">
                  <a:pos x="300" y="0"/>
                </a:cxn>
                <a:cxn ang="0">
                  <a:pos x="294" y="0"/>
                </a:cxn>
                <a:cxn ang="0">
                  <a:pos x="36" y="0"/>
                </a:cxn>
                <a:cxn ang="0">
                  <a:pos x="30" y="0"/>
                </a:cxn>
                <a:cxn ang="0">
                  <a:pos x="24" y="6"/>
                </a:cxn>
                <a:cxn ang="0">
                  <a:pos x="18" y="6"/>
                </a:cxn>
                <a:cxn ang="0">
                  <a:pos x="12" y="12"/>
                </a:cxn>
                <a:cxn ang="0">
                  <a:pos x="12" y="12"/>
                </a:cxn>
                <a:cxn ang="0">
                  <a:pos x="6" y="18"/>
                </a:cxn>
                <a:cxn ang="0">
                  <a:pos x="6" y="18"/>
                </a:cxn>
                <a:cxn ang="0">
                  <a:pos x="0" y="24"/>
                </a:cxn>
                <a:cxn ang="0">
                  <a:pos x="0" y="30"/>
                </a:cxn>
                <a:cxn ang="0">
                  <a:pos x="0" y="36"/>
                </a:cxn>
                <a:cxn ang="0">
                  <a:pos x="0" y="42"/>
                </a:cxn>
                <a:cxn ang="0">
                  <a:pos x="0" y="48"/>
                </a:cxn>
                <a:cxn ang="0">
                  <a:pos x="0" y="48"/>
                </a:cxn>
                <a:cxn ang="0">
                  <a:pos x="0" y="54"/>
                </a:cxn>
                <a:cxn ang="0">
                  <a:pos x="6" y="60"/>
                </a:cxn>
                <a:cxn ang="0">
                  <a:pos x="6" y="66"/>
                </a:cxn>
                <a:cxn ang="0">
                  <a:pos x="12" y="66"/>
                </a:cxn>
                <a:cxn ang="0">
                  <a:pos x="12" y="72"/>
                </a:cxn>
                <a:cxn ang="0">
                  <a:pos x="18" y="72"/>
                </a:cxn>
                <a:cxn ang="0">
                  <a:pos x="24" y="78"/>
                </a:cxn>
                <a:cxn ang="0">
                  <a:pos x="30" y="78"/>
                </a:cxn>
                <a:cxn ang="0">
                  <a:pos x="36" y="78"/>
                </a:cxn>
                <a:cxn ang="0">
                  <a:pos x="168" y="78"/>
                </a:cxn>
                <a:cxn ang="0">
                  <a:pos x="174" y="78"/>
                </a:cxn>
              </a:cxnLst>
              <a:rect l="0" t="0" r="r" b="b"/>
              <a:pathLst>
                <a:path w="330" h="108">
                  <a:moveTo>
                    <a:pt x="174" y="78"/>
                  </a:moveTo>
                  <a:lnTo>
                    <a:pt x="294" y="78"/>
                  </a:lnTo>
                  <a:lnTo>
                    <a:pt x="294" y="78"/>
                  </a:lnTo>
                  <a:lnTo>
                    <a:pt x="300" y="78"/>
                  </a:lnTo>
                  <a:lnTo>
                    <a:pt x="300" y="78"/>
                  </a:lnTo>
                  <a:lnTo>
                    <a:pt x="300" y="78"/>
                  </a:lnTo>
                  <a:lnTo>
                    <a:pt x="300" y="78"/>
                  </a:lnTo>
                  <a:lnTo>
                    <a:pt x="306" y="78"/>
                  </a:lnTo>
                  <a:lnTo>
                    <a:pt x="306" y="78"/>
                  </a:lnTo>
                  <a:lnTo>
                    <a:pt x="306" y="78"/>
                  </a:lnTo>
                  <a:lnTo>
                    <a:pt x="312" y="78"/>
                  </a:lnTo>
                  <a:lnTo>
                    <a:pt x="312" y="78"/>
                  </a:lnTo>
                  <a:lnTo>
                    <a:pt x="312" y="72"/>
                  </a:lnTo>
                  <a:lnTo>
                    <a:pt x="312" y="72"/>
                  </a:lnTo>
                  <a:lnTo>
                    <a:pt x="318" y="72"/>
                  </a:lnTo>
                  <a:lnTo>
                    <a:pt x="318" y="72"/>
                  </a:lnTo>
                  <a:lnTo>
                    <a:pt x="318" y="72"/>
                  </a:lnTo>
                  <a:lnTo>
                    <a:pt x="318" y="72"/>
                  </a:lnTo>
                  <a:lnTo>
                    <a:pt x="318" y="66"/>
                  </a:lnTo>
                  <a:lnTo>
                    <a:pt x="324" y="66"/>
                  </a:lnTo>
                  <a:lnTo>
                    <a:pt x="324" y="66"/>
                  </a:lnTo>
                  <a:lnTo>
                    <a:pt x="324" y="66"/>
                  </a:lnTo>
                  <a:lnTo>
                    <a:pt x="324" y="66"/>
                  </a:lnTo>
                  <a:lnTo>
                    <a:pt x="324" y="60"/>
                  </a:lnTo>
                  <a:lnTo>
                    <a:pt x="330" y="60"/>
                  </a:lnTo>
                  <a:lnTo>
                    <a:pt x="330" y="60"/>
                  </a:lnTo>
                  <a:lnTo>
                    <a:pt x="330" y="60"/>
                  </a:lnTo>
                  <a:lnTo>
                    <a:pt x="330" y="54"/>
                  </a:lnTo>
                  <a:lnTo>
                    <a:pt x="330" y="54"/>
                  </a:lnTo>
                  <a:lnTo>
                    <a:pt x="330" y="54"/>
                  </a:lnTo>
                  <a:lnTo>
                    <a:pt x="330" y="48"/>
                  </a:lnTo>
                  <a:lnTo>
                    <a:pt x="330" y="48"/>
                  </a:lnTo>
                  <a:lnTo>
                    <a:pt x="330" y="48"/>
                  </a:lnTo>
                  <a:lnTo>
                    <a:pt x="330" y="48"/>
                  </a:lnTo>
                  <a:lnTo>
                    <a:pt x="330" y="42"/>
                  </a:lnTo>
                  <a:lnTo>
                    <a:pt x="330" y="42"/>
                  </a:lnTo>
                  <a:lnTo>
                    <a:pt x="330" y="42"/>
                  </a:lnTo>
                  <a:lnTo>
                    <a:pt x="330" y="36"/>
                  </a:lnTo>
                  <a:lnTo>
                    <a:pt x="330" y="36"/>
                  </a:lnTo>
                  <a:lnTo>
                    <a:pt x="330" y="36"/>
                  </a:lnTo>
                  <a:lnTo>
                    <a:pt x="330" y="36"/>
                  </a:lnTo>
                  <a:lnTo>
                    <a:pt x="330" y="30"/>
                  </a:lnTo>
                  <a:lnTo>
                    <a:pt x="330" y="30"/>
                  </a:lnTo>
                  <a:lnTo>
                    <a:pt x="330" y="30"/>
                  </a:lnTo>
                  <a:lnTo>
                    <a:pt x="330" y="24"/>
                  </a:lnTo>
                  <a:lnTo>
                    <a:pt x="330" y="24"/>
                  </a:lnTo>
                  <a:lnTo>
                    <a:pt x="330" y="24"/>
                  </a:lnTo>
                  <a:lnTo>
                    <a:pt x="330" y="24"/>
                  </a:lnTo>
                  <a:lnTo>
                    <a:pt x="330" y="18"/>
                  </a:lnTo>
                  <a:lnTo>
                    <a:pt x="324" y="18"/>
                  </a:lnTo>
                  <a:lnTo>
                    <a:pt x="324" y="18"/>
                  </a:lnTo>
                  <a:lnTo>
                    <a:pt x="324" y="18"/>
                  </a:lnTo>
                  <a:lnTo>
                    <a:pt x="324" y="18"/>
                  </a:lnTo>
                  <a:lnTo>
                    <a:pt x="324" y="12"/>
                  </a:lnTo>
                  <a:lnTo>
                    <a:pt x="318" y="12"/>
                  </a:lnTo>
                  <a:lnTo>
                    <a:pt x="318" y="12"/>
                  </a:lnTo>
                  <a:lnTo>
                    <a:pt x="318" y="12"/>
                  </a:lnTo>
                  <a:lnTo>
                    <a:pt x="318" y="12"/>
                  </a:lnTo>
                  <a:lnTo>
                    <a:pt x="318" y="6"/>
                  </a:lnTo>
                  <a:lnTo>
                    <a:pt x="312" y="6"/>
                  </a:lnTo>
                  <a:lnTo>
                    <a:pt x="312" y="6"/>
                  </a:lnTo>
                  <a:lnTo>
                    <a:pt x="312" y="6"/>
                  </a:lnTo>
                  <a:lnTo>
                    <a:pt x="312" y="6"/>
                  </a:lnTo>
                  <a:lnTo>
                    <a:pt x="306" y="6"/>
                  </a:lnTo>
                  <a:lnTo>
                    <a:pt x="306" y="6"/>
                  </a:lnTo>
                  <a:lnTo>
                    <a:pt x="306" y="6"/>
                  </a:lnTo>
                  <a:lnTo>
                    <a:pt x="300" y="0"/>
                  </a:lnTo>
                  <a:lnTo>
                    <a:pt x="300" y="0"/>
                  </a:lnTo>
                  <a:lnTo>
                    <a:pt x="300" y="0"/>
                  </a:lnTo>
                  <a:lnTo>
                    <a:pt x="300" y="0"/>
                  </a:lnTo>
                  <a:lnTo>
                    <a:pt x="294" y="0"/>
                  </a:lnTo>
                  <a:lnTo>
                    <a:pt x="294" y="0"/>
                  </a:lnTo>
                  <a:lnTo>
                    <a:pt x="36" y="0"/>
                  </a:lnTo>
                  <a:lnTo>
                    <a:pt x="36" y="0"/>
                  </a:lnTo>
                  <a:lnTo>
                    <a:pt x="36" y="0"/>
                  </a:lnTo>
                  <a:lnTo>
                    <a:pt x="30" y="0"/>
                  </a:lnTo>
                  <a:lnTo>
                    <a:pt x="30" y="0"/>
                  </a:lnTo>
                  <a:lnTo>
                    <a:pt x="30" y="0"/>
                  </a:lnTo>
                  <a:lnTo>
                    <a:pt x="24" y="6"/>
                  </a:lnTo>
                  <a:lnTo>
                    <a:pt x="24" y="6"/>
                  </a:lnTo>
                  <a:lnTo>
                    <a:pt x="24" y="6"/>
                  </a:lnTo>
                  <a:lnTo>
                    <a:pt x="24" y="6"/>
                  </a:lnTo>
                  <a:lnTo>
                    <a:pt x="18" y="6"/>
                  </a:lnTo>
                  <a:lnTo>
                    <a:pt x="18" y="6"/>
                  </a:lnTo>
                  <a:lnTo>
                    <a:pt x="18" y="6"/>
                  </a:lnTo>
                  <a:lnTo>
                    <a:pt x="18" y="6"/>
                  </a:lnTo>
                  <a:lnTo>
                    <a:pt x="12" y="12"/>
                  </a:lnTo>
                  <a:lnTo>
                    <a:pt x="12" y="12"/>
                  </a:lnTo>
                  <a:lnTo>
                    <a:pt x="12" y="12"/>
                  </a:lnTo>
                  <a:lnTo>
                    <a:pt x="12" y="12"/>
                  </a:lnTo>
                  <a:lnTo>
                    <a:pt x="6" y="12"/>
                  </a:lnTo>
                  <a:lnTo>
                    <a:pt x="6" y="18"/>
                  </a:lnTo>
                  <a:lnTo>
                    <a:pt x="6" y="18"/>
                  </a:lnTo>
                  <a:lnTo>
                    <a:pt x="6" y="18"/>
                  </a:lnTo>
                  <a:lnTo>
                    <a:pt x="6" y="18"/>
                  </a:lnTo>
                  <a:lnTo>
                    <a:pt x="6" y="18"/>
                  </a:lnTo>
                  <a:lnTo>
                    <a:pt x="0" y="24"/>
                  </a:lnTo>
                  <a:lnTo>
                    <a:pt x="0" y="24"/>
                  </a:lnTo>
                  <a:lnTo>
                    <a:pt x="0" y="24"/>
                  </a:lnTo>
                  <a:lnTo>
                    <a:pt x="0" y="24"/>
                  </a:lnTo>
                  <a:lnTo>
                    <a:pt x="0" y="30"/>
                  </a:lnTo>
                  <a:lnTo>
                    <a:pt x="0" y="30"/>
                  </a:lnTo>
                  <a:lnTo>
                    <a:pt x="0" y="30"/>
                  </a:lnTo>
                  <a:lnTo>
                    <a:pt x="0" y="36"/>
                  </a:lnTo>
                  <a:lnTo>
                    <a:pt x="0" y="36"/>
                  </a:lnTo>
                  <a:lnTo>
                    <a:pt x="0" y="36"/>
                  </a:lnTo>
                  <a:lnTo>
                    <a:pt x="0" y="36"/>
                  </a:lnTo>
                  <a:lnTo>
                    <a:pt x="0" y="42"/>
                  </a:lnTo>
                  <a:lnTo>
                    <a:pt x="0" y="42"/>
                  </a:lnTo>
                  <a:lnTo>
                    <a:pt x="0" y="42"/>
                  </a:lnTo>
                  <a:lnTo>
                    <a:pt x="0" y="48"/>
                  </a:lnTo>
                  <a:lnTo>
                    <a:pt x="0" y="48"/>
                  </a:lnTo>
                  <a:lnTo>
                    <a:pt x="0" y="48"/>
                  </a:lnTo>
                  <a:lnTo>
                    <a:pt x="0" y="48"/>
                  </a:lnTo>
                  <a:lnTo>
                    <a:pt x="0" y="54"/>
                  </a:lnTo>
                  <a:lnTo>
                    <a:pt x="0" y="54"/>
                  </a:lnTo>
                  <a:lnTo>
                    <a:pt x="0" y="54"/>
                  </a:lnTo>
                  <a:lnTo>
                    <a:pt x="0" y="60"/>
                  </a:lnTo>
                  <a:lnTo>
                    <a:pt x="0" y="60"/>
                  </a:lnTo>
                  <a:lnTo>
                    <a:pt x="6" y="60"/>
                  </a:lnTo>
                  <a:lnTo>
                    <a:pt x="6" y="60"/>
                  </a:lnTo>
                  <a:lnTo>
                    <a:pt x="6" y="66"/>
                  </a:lnTo>
                  <a:lnTo>
                    <a:pt x="6" y="66"/>
                  </a:lnTo>
                  <a:lnTo>
                    <a:pt x="6" y="66"/>
                  </a:lnTo>
                  <a:lnTo>
                    <a:pt x="6" y="66"/>
                  </a:lnTo>
                  <a:lnTo>
                    <a:pt x="12" y="66"/>
                  </a:lnTo>
                  <a:lnTo>
                    <a:pt x="12" y="72"/>
                  </a:lnTo>
                  <a:lnTo>
                    <a:pt x="12" y="72"/>
                  </a:lnTo>
                  <a:lnTo>
                    <a:pt x="12" y="72"/>
                  </a:lnTo>
                  <a:lnTo>
                    <a:pt x="18" y="72"/>
                  </a:lnTo>
                  <a:lnTo>
                    <a:pt x="18" y="72"/>
                  </a:lnTo>
                  <a:lnTo>
                    <a:pt x="18" y="72"/>
                  </a:lnTo>
                  <a:lnTo>
                    <a:pt x="18" y="78"/>
                  </a:lnTo>
                  <a:lnTo>
                    <a:pt x="24" y="78"/>
                  </a:lnTo>
                  <a:lnTo>
                    <a:pt x="24" y="78"/>
                  </a:lnTo>
                  <a:lnTo>
                    <a:pt x="24" y="78"/>
                  </a:lnTo>
                  <a:lnTo>
                    <a:pt x="24" y="78"/>
                  </a:lnTo>
                  <a:lnTo>
                    <a:pt x="30" y="78"/>
                  </a:lnTo>
                  <a:lnTo>
                    <a:pt x="30" y="78"/>
                  </a:lnTo>
                  <a:lnTo>
                    <a:pt x="30" y="78"/>
                  </a:lnTo>
                  <a:lnTo>
                    <a:pt x="36" y="78"/>
                  </a:lnTo>
                  <a:lnTo>
                    <a:pt x="36" y="78"/>
                  </a:lnTo>
                  <a:lnTo>
                    <a:pt x="36" y="78"/>
                  </a:lnTo>
                  <a:lnTo>
                    <a:pt x="168" y="78"/>
                  </a:lnTo>
                  <a:lnTo>
                    <a:pt x="168" y="108"/>
                  </a:lnTo>
                  <a:lnTo>
                    <a:pt x="174" y="108"/>
                  </a:lnTo>
                  <a:lnTo>
                    <a:pt x="174" y="78"/>
                  </a:lnTo>
                  <a:close/>
                </a:path>
              </a:pathLst>
            </a:custGeom>
            <a:noFill/>
            <a:ln w="9525">
              <a:noFill/>
              <a:round/>
              <a:headEnd/>
              <a:tailEnd/>
            </a:ln>
            <a:effectLst/>
          </p:spPr>
          <p:txBody>
            <a:bodyPr vert="horz" wrap="square" lIns="91440" tIns="45720" rIns="91440" bIns="45720" numCol="1" anchor="t" anchorCtr="0" compatLnSpc="1">
              <a:prstTxWarp prst="textNoShape">
                <a:avLst/>
              </a:prstTxWarp>
            </a:bodyPr>
            <a:lstStyle/>
            <a:p>
              <a:endParaRPr lang="pt-BR"/>
            </a:p>
          </p:txBody>
        </p:sp>
        <p:sp>
          <p:nvSpPr>
            <p:cNvPr id="49173" name="Freeform 21">
              <a:hlinkHover r:id="rId68"/>
            </p:cNvPr>
            <p:cNvSpPr>
              <a:spLocks/>
            </p:cNvSpPr>
            <p:nvPr/>
          </p:nvSpPr>
          <p:spPr bwMode="auto">
            <a:xfrm>
              <a:off x="2382" y="1770"/>
              <a:ext cx="330" cy="108"/>
            </a:xfrm>
            <a:custGeom>
              <a:avLst/>
              <a:gdLst/>
              <a:ahLst/>
              <a:cxnLst>
                <a:cxn ang="0">
                  <a:pos x="294" y="78"/>
                </a:cxn>
                <a:cxn ang="0">
                  <a:pos x="300" y="78"/>
                </a:cxn>
                <a:cxn ang="0">
                  <a:pos x="306" y="78"/>
                </a:cxn>
                <a:cxn ang="0">
                  <a:pos x="312" y="72"/>
                </a:cxn>
                <a:cxn ang="0">
                  <a:pos x="318" y="72"/>
                </a:cxn>
                <a:cxn ang="0">
                  <a:pos x="318" y="66"/>
                </a:cxn>
                <a:cxn ang="0">
                  <a:pos x="324" y="66"/>
                </a:cxn>
                <a:cxn ang="0">
                  <a:pos x="324" y="60"/>
                </a:cxn>
                <a:cxn ang="0">
                  <a:pos x="330" y="54"/>
                </a:cxn>
                <a:cxn ang="0">
                  <a:pos x="330" y="54"/>
                </a:cxn>
                <a:cxn ang="0">
                  <a:pos x="330" y="48"/>
                </a:cxn>
                <a:cxn ang="0">
                  <a:pos x="330" y="42"/>
                </a:cxn>
                <a:cxn ang="0">
                  <a:pos x="330" y="36"/>
                </a:cxn>
                <a:cxn ang="0">
                  <a:pos x="330" y="30"/>
                </a:cxn>
                <a:cxn ang="0">
                  <a:pos x="330" y="24"/>
                </a:cxn>
                <a:cxn ang="0">
                  <a:pos x="330" y="18"/>
                </a:cxn>
                <a:cxn ang="0">
                  <a:pos x="324" y="18"/>
                </a:cxn>
                <a:cxn ang="0">
                  <a:pos x="324" y="12"/>
                </a:cxn>
                <a:cxn ang="0">
                  <a:pos x="318" y="6"/>
                </a:cxn>
                <a:cxn ang="0">
                  <a:pos x="312" y="6"/>
                </a:cxn>
                <a:cxn ang="0">
                  <a:pos x="312" y="6"/>
                </a:cxn>
                <a:cxn ang="0">
                  <a:pos x="306" y="0"/>
                </a:cxn>
                <a:cxn ang="0">
                  <a:pos x="300" y="0"/>
                </a:cxn>
                <a:cxn ang="0">
                  <a:pos x="294" y="0"/>
                </a:cxn>
                <a:cxn ang="0">
                  <a:pos x="36" y="0"/>
                </a:cxn>
                <a:cxn ang="0">
                  <a:pos x="30" y="0"/>
                </a:cxn>
                <a:cxn ang="0">
                  <a:pos x="24" y="0"/>
                </a:cxn>
                <a:cxn ang="0">
                  <a:pos x="18" y="6"/>
                </a:cxn>
                <a:cxn ang="0">
                  <a:pos x="12" y="6"/>
                </a:cxn>
                <a:cxn ang="0">
                  <a:pos x="12" y="12"/>
                </a:cxn>
                <a:cxn ang="0">
                  <a:pos x="6" y="18"/>
                </a:cxn>
                <a:cxn ang="0">
                  <a:pos x="6" y="18"/>
                </a:cxn>
                <a:cxn ang="0">
                  <a:pos x="0" y="24"/>
                </a:cxn>
                <a:cxn ang="0">
                  <a:pos x="0" y="30"/>
                </a:cxn>
                <a:cxn ang="0">
                  <a:pos x="0" y="36"/>
                </a:cxn>
                <a:cxn ang="0">
                  <a:pos x="0" y="42"/>
                </a:cxn>
                <a:cxn ang="0">
                  <a:pos x="0" y="42"/>
                </a:cxn>
                <a:cxn ang="0">
                  <a:pos x="0" y="48"/>
                </a:cxn>
                <a:cxn ang="0">
                  <a:pos x="0" y="54"/>
                </a:cxn>
                <a:cxn ang="0">
                  <a:pos x="6" y="60"/>
                </a:cxn>
                <a:cxn ang="0">
                  <a:pos x="6" y="66"/>
                </a:cxn>
                <a:cxn ang="0">
                  <a:pos x="12" y="66"/>
                </a:cxn>
                <a:cxn ang="0">
                  <a:pos x="12" y="72"/>
                </a:cxn>
                <a:cxn ang="0">
                  <a:pos x="18" y="72"/>
                </a:cxn>
                <a:cxn ang="0">
                  <a:pos x="24" y="78"/>
                </a:cxn>
                <a:cxn ang="0">
                  <a:pos x="30" y="78"/>
                </a:cxn>
                <a:cxn ang="0">
                  <a:pos x="36" y="78"/>
                </a:cxn>
                <a:cxn ang="0">
                  <a:pos x="168" y="78"/>
                </a:cxn>
                <a:cxn ang="0">
                  <a:pos x="174" y="78"/>
                </a:cxn>
              </a:cxnLst>
              <a:rect l="0" t="0" r="r" b="b"/>
              <a:pathLst>
                <a:path w="330" h="108">
                  <a:moveTo>
                    <a:pt x="174" y="78"/>
                  </a:moveTo>
                  <a:lnTo>
                    <a:pt x="294" y="78"/>
                  </a:lnTo>
                  <a:lnTo>
                    <a:pt x="294" y="78"/>
                  </a:lnTo>
                  <a:lnTo>
                    <a:pt x="300" y="78"/>
                  </a:lnTo>
                  <a:lnTo>
                    <a:pt x="300" y="78"/>
                  </a:lnTo>
                  <a:lnTo>
                    <a:pt x="300" y="78"/>
                  </a:lnTo>
                  <a:lnTo>
                    <a:pt x="300" y="78"/>
                  </a:lnTo>
                  <a:lnTo>
                    <a:pt x="306" y="78"/>
                  </a:lnTo>
                  <a:lnTo>
                    <a:pt x="306" y="78"/>
                  </a:lnTo>
                  <a:lnTo>
                    <a:pt x="306" y="78"/>
                  </a:lnTo>
                  <a:lnTo>
                    <a:pt x="312" y="72"/>
                  </a:lnTo>
                  <a:lnTo>
                    <a:pt x="312" y="72"/>
                  </a:lnTo>
                  <a:lnTo>
                    <a:pt x="312" y="72"/>
                  </a:lnTo>
                  <a:lnTo>
                    <a:pt x="312" y="72"/>
                  </a:lnTo>
                  <a:lnTo>
                    <a:pt x="318" y="72"/>
                  </a:lnTo>
                  <a:lnTo>
                    <a:pt x="318" y="72"/>
                  </a:lnTo>
                  <a:lnTo>
                    <a:pt x="318" y="72"/>
                  </a:lnTo>
                  <a:lnTo>
                    <a:pt x="318" y="66"/>
                  </a:lnTo>
                  <a:lnTo>
                    <a:pt x="318" y="66"/>
                  </a:lnTo>
                  <a:lnTo>
                    <a:pt x="324" y="66"/>
                  </a:lnTo>
                  <a:lnTo>
                    <a:pt x="324" y="66"/>
                  </a:lnTo>
                  <a:lnTo>
                    <a:pt x="324" y="66"/>
                  </a:lnTo>
                  <a:lnTo>
                    <a:pt x="324" y="60"/>
                  </a:lnTo>
                  <a:lnTo>
                    <a:pt x="324" y="60"/>
                  </a:lnTo>
                  <a:lnTo>
                    <a:pt x="330" y="60"/>
                  </a:lnTo>
                  <a:lnTo>
                    <a:pt x="330" y="60"/>
                  </a:lnTo>
                  <a:lnTo>
                    <a:pt x="330" y="54"/>
                  </a:lnTo>
                  <a:lnTo>
                    <a:pt x="330" y="54"/>
                  </a:lnTo>
                  <a:lnTo>
                    <a:pt x="330" y="54"/>
                  </a:lnTo>
                  <a:lnTo>
                    <a:pt x="330" y="54"/>
                  </a:lnTo>
                  <a:lnTo>
                    <a:pt x="330" y="48"/>
                  </a:lnTo>
                  <a:lnTo>
                    <a:pt x="330" y="48"/>
                  </a:lnTo>
                  <a:lnTo>
                    <a:pt x="330" y="48"/>
                  </a:lnTo>
                  <a:lnTo>
                    <a:pt x="330" y="42"/>
                  </a:lnTo>
                  <a:lnTo>
                    <a:pt x="330" y="42"/>
                  </a:lnTo>
                  <a:lnTo>
                    <a:pt x="330" y="42"/>
                  </a:lnTo>
                  <a:lnTo>
                    <a:pt x="330" y="42"/>
                  </a:lnTo>
                  <a:lnTo>
                    <a:pt x="330" y="36"/>
                  </a:lnTo>
                  <a:lnTo>
                    <a:pt x="330" y="36"/>
                  </a:lnTo>
                  <a:lnTo>
                    <a:pt x="330" y="36"/>
                  </a:lnTo>
                  <a:lnTo>
                    <a:pt x="330" y="30"/>
                  </a:lnTo>
                  <a:lnTo>
                    <a:pt x="330" y="30"/>
                  </a:lnTo>
                  <a:lnTo>
                    <a:pt x="330" y="30"/>
                  </a:lnTo>
                  <a:lnTo>
                    <a:pt x="330" y="30"/>
                  </a:lnTo>
                  <a:lnTo>
                    <a:pt x="330" y="24"/>
                  </a:lnTo>
                  <a:lnTo>
                    <a:pt x="330" y="24"/>
                  </a:lnTo>
                  <a:lnTo>
                    <a:pt x="330" y="24"/>
                  </a:lnTo>
                  <a:lnTo>
                    <a:pt x="330" y="18"/>
                  </a:lnTo>
                  <a:lnTo>
                    <a:pt x="330" y="18"/>
                  </a:lnTo>
                  <a:lnTo>
                    <a:pt x="324" y="18"/>
                  </a:lnTo>
                  <a:lnTo>
                    <a:pt x="324" y="18"/>
                  </a:lnTo>
                  <a:lnTo>
                    <a:pt x="324" y="18"/>
                  </a:lnTo>
                  <a:lnTo>
                    <a:pt x="324" y="12"/>
                  </a:lnTo>
                  <a:lnTo>
                    <a:pt x="324" y="12"/>
                  </a:lnTo>
                  <a:lnTo>
                    <a:pt x="318" y="12"/>
                  </a:lnTo>
                  <a:lnTo>
                    <a:pt x="318" y="12"/>
                  </a:lnTo>
                  <a:lnTo>
                    <a:pt x="318" y="6"/>
                  </a:lnTo>
                  <a:lnTo>
                    <a:pt x="318" y="6"/>
                  </a:lnTo>
                  <a:lnTo>
                    <a:pt x="318" y="6"/>
                  </a:lnTo>
                  <a:lnTo>
                    <a:pt x="312" y="6"/>
                  </a:lnTo>
                  <a:lnTo>
                    <a:pt x="312" y="6"/>
                  </a:lnTo>
                  <a:lnTo>
                    <a:pt x="312" y="6"/>
                  </a:lnTo>
                  <a:lnTo>
                    <a:pt x="312" y="6"/>
                  </a:lnTo>
                  <a:lnTo>
                    <a:pt x="306" y="0"/>
                  </a:lnTo>
                  <a:lnTo>
                    <a:pt x="306" y="0"/>
                  </a:lnTo>
                  <a:lnTo>
                    <a:pt x="306" y="0"/>
                  </a:lnTo>
                  <a:lnTo>
                    <a:pt x="300" y="0"/>
                  </a:lnTo>
                  <a:lnTo>
                    <a:pt x="300" y="0"/>
                  </a:lnTo>
                  <a:lnTo>
                    <a:pt x="300" y="0"/>
                  </a:lnTo>
                  <a:lnTo>
                    <a:pt x="300" y="0"/>
                  </a:lnTo>
                  <a:lnTo>
                    <a:pt x="294" y="0"/>
                  </a:lnTo>
                  <a:lnTo>
                    <a:pt x="294" y="0"/>
                  </a:lnTo>
                  <a:lnTo>
                    <a:pt x="36" y="0"/>
                  </a:lnTo>
                  <a:lnTo>
                    <a:pt x="36" y="0"/>
                  </a:lnTo>
                  <a:lnTo>
                    <a:pt x="36" y="0"/>
                  </a:lnTo>
                  <a:lnTo>
                    <a:pt x="30" y="0"/>
                  </a:lnTo>
                  <a:lnTo>
                    <a:pt x="30" y="0"/>
                  </a:lnTo>
                  <a:lnTo>
                    <a:pt x="30" y="0"/>
                  </a:lnTo>
                  <a:lnTo>
                    <a:pt x="24" y="0"/>
                  </a:lnTo>
                  <a:lnTo>
                    <a:pt x="24" y="0"/>
                  </a:lnTo>
                  <a:lnTo>
                    <a:pt x="24" y="0"/>
                  </a:lnTo>
                  <a:lnTo>
                    <a:pt x="24" y="6"/>
                  </a:lnTo>
                  <a:lnTo>
                    <a:pt x="18" y="6"/>
                  </a:lnTo>
                  <a:lnTo>
                    <a:pt x="18" y="6"/>
                  </a:lnTo>
                  <a:lnTo>
                    <a:pt x="18" y="6"/>
                  </a:lnTo>
                  <a:lnTo>
                    <a:pt x="18" y="6"/>
                  </a:lnTo>
                  <a:lnTo>
                    <a:pt x="12" y="6"/>
                  </a:lnTo>
                  <a:lnTo>
                    <a:pt x="12" y="6"/>
                  </a:lnTo>
                  <a:lnTo>
                    <a:pt x="12" y="12"/>
                  </a:lnTo>
                  <a:lnTo>
                    <a:pt x="12" y="12"/>
                  </a:lnTo>
                  <a:lnTo>
                    <a:pt x="6" y="12"/>
                  </a:lnTo>
                  <a:lnTo>
                    <a:pt x="6" y="12"/>
                  </a:lnTo>
                  <a:lnTo>
                    <a:pt x="6" y="18"/>
                  </a:lnTo>
                  <a:lnTo>
                    <a:pt x="6" y="18"/>
                  </a:lnTo>
                  <a:lnTo>
                    <a:pt x="6" y="18"/>
                  </a:lnTo>
                  <a:lnTo>
                    <a:pt x="6" y="18"/>
                  </a:lnTo>
                  <a:lnTo>
                    <a:pt x="0" y="18"/>
                  </a:lnTo>
                  <a:lnTo>
                    <a:pt x="0" y="24"/>
                  </a:lnTo>
                  <a:lnTo>
                    <a:pt x="0" y="24"/>
                  </a:lnTo>
                  <a:lnTo>
                    <a:pt x="0" y="24"/>
                  </a:lnTo>
                  <a:lnTo>
                    <a:pt x="0" y="30"/>
                  </a:lnTo>
                  <a:lnTo>
                    <a:pt x="0" y="30"/>
                  </a:lnTo>
                  <a:lnTo>
                    <a:pt x="0" y="30"/>
                  </a:lnTo>
                  <a:lnTo>
                    <a:pt x="0" y="30"/>
                  </a:lnTo>
                  <a:lnTo>
                    <a:pt x="0" y="36"/>
                  </a:lnTo>
                  <a:lnTo>
                    <a:pt x="0" y="36"/>
                  </a:lnTo>
                  <a:lnTo>
                    <a:pt x="0" y="36"/>
                  </a:lnTo>
                  <a:lnTo>
                    <a:pt x="0" y="42"/>
                  </a:lnTo>
                  <a:lnTo>
                    <a:pt x="0" y="42"/>
                  </a:lnTo>
                  <a:lnTo>
                    <a:pt x="0" y="42"/>
                  </a:lnTo>
                  <a:lnTo>
                    <a:pt x="0" y="42"/>
                  </a:lnTo>
                  <a:lnTo>
                    <a:pt x="0" y="48"/>
                  </a:lnTo>
                  <a:lnTo>
                    <a:pt x="0" y="48"/>
                  </a:lnTo>
                  <a:lnTo>
                    <a:pt x="0" y="48"/>
                  </a:lnTo>
                  <a:lnTo>
                    <a:pt x="0" y="54"/>
                  </a:lnTo>
                  <a:lnTo>
                    <a:pt x="0" y="54"/>
                  </a:lnTo>
                  <a:lnTo>
                    <a:pt x="0" y="54"/>
                  </a:lnTo>
                  <a:lnTo>
                    <a:pt x="0" y="54"/>
                  </a:lnTo>
                  <a:lnTo>
                    <a:pt x="0" y="60"/>
                  </a:lnTo>
                  <a:lnTo>
                    <a:pt x="6" y="60"/>
                  </a:lnTo>
                  <a:lnTo>
                    <a:pt x="6" y="60"/>
                  </a:lnTo>
                  <a:lnTo>
                    <a:pt x="6" y="60"/>
                  </a:lnTo>
                  <a:lnTo>
                    <a:pt x="6" y="66"/>
                  </a:lnTo>
                  <a:lnTo>
                    <a:pt x="6" y="66"/>
                  </a:lnTo>
                  <a:lnTo>
                    <a:pt x="6" y="66"/>
                  </a:lnTo>
                  <a:lnTo>
                    <a:pt x="12" y="66"/>
                  </a:lnTo>
                  <a:lnTo>
                    <a:pt x="12" y="66"/>
                  </a:lnTo>
                  <a:lnTo>
                    <a:pt x="12" y="72"/>
                  </a:lnTo>
                  <a:lnTo>
                    <a:pt x="12" y="72"/>
                  </a:lnTo>
                  <a:lnTo>
                    <a:pt x="18" y="72"/>
                  </a:lnTo>
                  <a:lnTo>
                    <a:pt x="18" y="72"/>
                  </a:lnTo>
                  <a:lnTo>
                    <a:pt x="18" y="72"/>
                  </a:lnTo>
                  <a:lnTo>
                    <a:pt x="18" y="72"/>
                  </a:lnTo>
                  <a:lnTo>
                    <a:pt x="24" y="72"/>
                  </a:lnTo>
                  <a:lnTo>
                    <a:pt x="24" y="78"/>
                  </a:lnTo>
                  <a:lnTo>
                    <a:pt x="24" y="78"/>
                  </a:lnTo>
                  <a:lnTo>
                    <a:pt x="24" y="78"/>
                  </a:lnTo>
                  <a:lnTo>
                    <a:pt x="30" y="78"/>
                  </a:lnTo>
                  <a:lnTo>
                    <a:pt x="30" y="78"/>
                  </a:lnTo>
                  <a:lnTo>
                    <a:pt x="30" y="78"/>
                  </a:lnTo>
                  <a:lnTo>
                    <a:pt x="36" y="78"/>
                  </a:lnTo>
                  <a:lnTo>
                    <a:pt x="36" y="78"/>
                  </a:lnTo>
                  <a:lnTo>
                    <a:pt x="36" y="78"/>
                  </a:lnTo>
                  <a:lnTo>
                    <a:pt x="168" y="78"/>
                  </a:lnTo>
                  <a:lnTo>
                    <a:pt x="168" y="108"/>
                  </a:lnTo>
                  <a:lnTo>
                    <a:pt x="174" y="108"/>
                  </a:lnTo>
                  <a:lnTo>
                    <a:pt x="174" y="78"/>
                  </a:lnTo>
                  <a:close/>
                </a:path>
              </a:pathLst>
            </a:custGeom>
            <a:noFill/>
            <a:ln w="9525">
              <a:noFill/>
              <a:round/>
              <a:headEnd/>
              <a:tailEnd/>
            </a:ln>
            <a:effectLst/>
          </p:spPr>
          <p:txBody>
            <a:bodyPr vert="horz" wrap="square" lIns="91440" tIns="45720" rIns="91440" bIns="45720" numCol="1" anchor="t" anchorCtr="0" compatLnSpc="1">
              <a:prstTxWarp prst="textNoShape">
                <a:avLst/>
              </a:prstTxWarp>
            </a:bodyPr>
            <a:lstStyle/>
            <a:p>
              <a:endParaRPr lang="pt-BR"/>
            </a:p>
          </p:txBody>
        </p:sp>
        <p:sp>
          <p:nvSpPr>
            <p:cNvPr id="49172" name="Freeform 20">
              <a:hlinkHover r:id="rId69"/>
            </p:cNvPr>
            <p:cNvSpPr>
              <a:spLocks/>
            </p:cNvSpPr>
            <p:nvPr/>
          </p:nvSpPr>
          <p:spPr bwMode="auto">
            <a:xfrm>
              <a:off x="2382" y="2502"/>
              <a:ext cx="330" cy="108"/>
            </a:xfrm>
            <a:custGeom>
              <a:avLst/>
              <a:gdLst/>
              <a:ahLst/>
              <a:cxnLst>
                <a:cxn ang="0">
                  <a:pos x="294" y="72"/>
                </a:cxn>
                <a:cxn ang="0">
                  <a:pos x="300" y="72"/>
                </a:cxn>
                <a:cxn ang="0">
                  <a:pos x="306" y="72"/>
                </a:cxn>
                <a:cxn ang="0">
                  <a:pos x="312" y="72"/>
                </a:cxn>
                <a:cxn ang="0">
                  <a:pos x="318" y="66"/>
                </a:cxn>
                <a:cxn ang="0">
                  <a:pos x="318" y="66"/>
                </a:cxn>
                <a:cxn ang="0">
                  <a:pos x="324" y="60"/>
                </a:cxn>
                <a:cxn ang="0">
                  <a:pos x="324" y="60"/>
                </a:cxn>
                <a:cxn ang="0">
                  <a:pos x="330" y="54"/>
                </a:cxn>
                <a:cxn ang="0">
                  <a:pos x="330" y="48"/>
                </a:cxn>
                <a:cxn ang="0">
                  <a:pos x="330" y="42"/>
                </a:cxn>
                <a:cxn ang="0">
                  <a:pos x="330" y="36"/>
                </a:cxn>
                <a:cxn ang="0">
                  <a:pos x="330" y="30"/>
                </a:cxn>
                <a:cxn ang="0">
                  <a:pos x="330" y="30"/>
                </a:cxn>
                <a:cxn ang="0">
                  <a:pos x="330" y="24"/>
                </a:cxn>
                <a:cxn ang="0">
                  <a:pos x="330" y="18"/>
                </a:cxn>
                <a:cxn ang="0">
                  <a:pos x="324" y="12"/>
                </a:cxn>
                <a:cxn ang="0">
                  <a:pos x="324" y="12"/>
                </a:cxn>
                <a:cxn ang="0">
                  <a:pos x="318" y="6"/>
                </a:cxn>
                <a:cxn ang="0">
                  <a:pos x="312" y="6"/>
                </a:cxn>
                <a:cxn ang="0">
                  <a:pos x="312" y="0"/>
                </a:cxn>
                <a:cxn ang="0">
                  <a:pos x="306" y="0"/>
                </a:cxn>
                <a:cxn ang="0">
                  <a:pos x="300" y="0"/>
                </a:cxn>
                <a:cxn ang="0">
                  <a:pos x="294" y="0"/>
                </a:cxn>
                <a:cxn ang="0">
                  <a:pos x="36" y="0"/>
                </a:cxn>
                <a:cxn ang="0">
                  <a:pos x="30" y="0"/>
                </a:cxn>
                <a:cxn ang="0">
                  <a:pos x="24" y="0"/>
                </a:cxn>
                <a:cxn ang="0">
                  <a:pos x="18" y="0"/>
                </a:cxn>
                <a:cxn ang="0">
                  <a:pos x="12" y="6"/>
                </a:cxn>
                <a:cxn ang="0">
                  <a:pos x="12" y="6"/>
                </a:cxn>
                <a:cxn ang="0">
                  <a:pos x="6" y="12"/>
                </a:cxn>
                <a:cxn ang="0">
                  <a:pos x="6" y="18"/>
                </a:cxn>
                <a:cxn ang="0">
                  <a:pos x="0" y="24"/>
                </a:cxn>
                <a:cxn ang="0">
                  <a:pos x="0" y="24"/>
                </a:cxn>
                <a:cxn ang="0">
                  <a:pos x="0" y="30"/>
                </a:cxn>
                <a:cxn ang="0">
                  <a:pos x="0" y="36"/>
                </a:cxn>
                <a:cxn ang="0">
                  <a:pos x="0" y="42"/>
                </a:cxn>
                <a:cxn ang="0">
                  <a:pos x="0" y="48"/>
                </a:cxn>
                <a:cxn ang="0">
                  <a:pos x="0" y="54"/>
                </a:cxn>
                <a:cxn ang="0">
                  <a:pos x="6" y="54"/>
                </a:cxn>
                <a:cxn ang="0">
                  <a:pos x="6" y="60"/>
                </a:cxn>
                <a:cxn ang="0">
                  <a:pos x="12" y="66"/>
                </a:cxn>
                <a:cxn ang="0">
                  <a:pos x="12" y="66"/>
                </a:cxn>
                <a:cxn ang="0">
                  <a:pos x="18" y="72"/>
                </a:cxn>
                <a:cxn ang="0">
                  <a:pos x="24" y="72"/>
                </a:cxn>
                <a:cxn ang="0">
                  <a:pos x="30" y="72"/>
                </a:cxn>
                <a:cxn ang="0">
                  <a:pos x="36" y="72"/>
                </a:cxn>
                <a:cxn ang="0">
                  <a:pos x="168" y="78"/>
                </a:cxn>
                <a:cxn ang="0">
                  <a:pos x="174" y="78"/>
                </a:cxn>
              </a:cxnLst>
              <a:rect l="0" t="0" r="r" b="b"/>
              <a:pathLst>
                <a:path w="330" h="108">
                  <a:moveTo>
                    <a:pt x="174" y="78"/>
                  </a:moveTo>
                  <a:lnTo>
                    <a:pt x="294" y="78"/>
                  </a:lnTo>
                  <a:lnTo>
                    <a:pt x="294" y="72"/>
                  </a:lnTo>
                  <a:lnTo>
                    <a:pt x="300" y="72"/>
                  </a:lnTo>
                  <a:lnTo>
                    <a:pt x="300" y="72"/>
                  </a:lnTo>
                  <a:lnTo>
                    <a:pt x="300" y="72"/>
                  </a:lnTo>
                  <a:lnTo>
                    <a:pt x="300" y="72"/>
                  </a:lnTo>
                  <a:lnTo>
                    <a:pt x="306" y="72"/>
                  </a:lnTo>
                  <a:lnTo>
                    <a:pt x="306" y="72"/>
                  </a:lnTo>
                  <a:lnTo>
                    <a:pt x="306" y="72"/>
                  </a:lnTo>
                  <a:lnTo>
                    <a:pt x="312" y="72"/>
                  </a:lnTo>
                  <a:lnTo>
                    <a:pt x="312" y="72"/>
                  </a:lnTo>
                  <a:lnTo>
                    <a:pt x="312" y="72"/>
                  </a:lnTo>
                  <a:lnTo>
                    <a:pt x="312" y="72"/>
                  </a:lnTo>
                  <a:lnTo>
                    <a:pt x="318" y="66"/>
                  </a:lnTo>
                  <a:lnTo>
                    <a:pt x="318" y="66"/>
                  </a:lnTo>
                  <a:lnTo>
                    <a:pt x="318" y="66"/>
                  </a:lnTo>
                  <a:lnTo>
                    <a:pt x="318" y="66"/>
                  </a:lnTo>
                  <a:lnTo>
                    <a:pt x="318" y="66"/>
                  </a:lnTo>
                  <a:lnTo>
                    <a:pt x="324" y="66"/>
                  </a:lnTo>
                  <a:lnTo>
                    <a:pt x="324" y="60"/>
                  </a:lnTo>
                  <a:lnTo>
                    <a:pt x="324" y="60"/>
                  </a:lnTo>
                  <a:lnTo>
                    <a:pt x="324" y="60"/>
                  </a:lnTo>
                  <a:lnTo>
                    <a:pt x="324" y="60"/>
                  </a:lnTo>
                  <a:lnTo>
                    <a:pt x="330" y="54"/>
                  </a:lnTo>
                  <a:lnTo>
                    <a:pt x="330" y="54"/>
                  </a:lnTo>
                  <a:lnTo>
                    <a:pt x="330" y="54"/>
                  </a:lnTo>
                  <a:lnTo>
                    <a:pt x="330" y="54"/>
                  </a:lnTo>
                  <a:lnTo>
                    <a:pt x="330" y="48"/>
                  </a:lnTo>
                  <a:lnTo>
                    <a:pt x="330" y="48"/>
                  </a:lnTo>
                  <a:lnTo>
                    <a:pt x="330" y="48"/>
                  </a:lnTo>
                  <a:lnTo>
                    <a:pt x="330" y="42"/>
                  </a:lnTo>
                  <a:lnTo>
                    <a:pt x="330" y="42"/>
                  </a:lnTo>
                  <a:lnTo>
                    <a:pt x="330" y="42"/>
                  </a:lnTo>
                  <a:lnTo>
                    <a:pt x="330" y="42"/>
                  </a:lnTo>
                  <a:lnTo>
                    <a:pt x="330" y="36"/>
                  </a:lnTo>
                  <a:lnTo>
                    <a:pt x="330" y="36"/>
                  </a:lnTo>
                  <a:lnTo>
                    <a:pt x="330" y="36"/>
                  </a:lnTo>
                  <a:lnTo>
                    <a:pt x="330" y="30"/>
                  </a:lnTo>
                  <a:lnTo>
                    <a:pt x="330" y="30"/>
                  </a:lnTo>
                  <a:lnTo>
                    <a:pt x="330" y="30"/>
                  </a:lnTo>
                  <a:lnTo>
                    <a:pt x="330" y="30"/>
                  </a:lnTo>
                  <a:lnTo>
                    <a:pt x="330" y="24"/>
                  </a:lnTo>
                  <a:lnTo>
                    <a:pt x="330" y="24"/>
                  </a:lnTo>
                  <a:lnTo>
                    <a:pt x="330" y="24"/>
                  </a:lnTo>
                  <a:lnTo>
                    <a:pt x="330" y="24"/>
                  </a:lnTo>
                  <a:lnTo>
                    <a:pt x="330" y="18"/>
                  </a:lnTo>
                  <a:lnTo>
                    <a:pt x="330" y="18"/>
                  </a:lnTo>
                  <a:lnTo>
                    <a:pt x="330" y="18"/>
                  </a:lnTo>
                  <a:lnTo>
                    <a:pt x="324" y="18"/>
                  </a:lnTo>
                  <a:lnTo>
                    <a:pt x="324" y="12"/>
                  </a:lnTo>
                  <a:lnTo>
                    <a:pt x="324" y="12"/>
                  </a:lnTo>
                  <a:lnTo>
                    <a:pt x="324" y="12"/>
                  </a:lnTo>
                  <a:lnTo>
                    <a:pt x="324" y="12"/>
                  </a:lnTo>
                  <a:lnTo>
                    <a:pt x="318" y="6"/>
                  </a:lnTo>
                  <a:lnTo>
                    <a:pt x="318" y="6"/>
                  </a:lnTo>
                  <a:lnTo>
                    <a:pt x="318" y="6"/>
                  </a:lnTo>
                  <a:lnTo>
                    <a:pt x="318" y="6"/>
                  </a:lnTo>
                  <a:lnTo>
                    <a:pt x="318" y="6"/>
                  </a:lnTo>
                  <a:lnTo>
                    <a:pt x="312" y="6"/>
                  </a:lnTo>
                  <a:lnTo>
                    <a:pt x="312" y="0"/>
                  </a:lnTo>
                  <a:lnTo>
                    <a:pt x="312" y="0"/>
                  </a:lnTo>
                  <a:lnTo>
                    <a:pt x="312" y="0"/>
                  </a:lnTo>
                  <a:lnTo>
                    <a:pt x="306" y="0"/>
                  </a:lnTo>
                  <a:lnTo>
                    <a:pt x="306" y="0"/>
                  </a:lnTo>
                  <a:lnTo>
                    <a:pt x="306" y="0"/>
                  </a:lnTo>
                  <a:lnTo>
                    <a:pt x="300" y="0"/>
                  </a:lnTo>
                  <a:lnTo>
                    <a:pt x="300" y="0"/>
                  </a:lnTo>
                  <a:lnTo>
                    <a:pt x="300" y="0"/>
                  </a:lnTo>
                  <a:lnTo>
                    <a:pt x="300" y="0"/>
                  </a:lnTo>
                  <a:lnTo>
                    <a:pt x="294" y="0"/>
                  </a:lnTo>
                  <a:lnTo>
                    <a:pt x="294" y="0"/>
                  </a:lnTo>
                  <a:lnTo>
                    <a:pt x="36" y="0"/>
                  </a:lnTo>
                  <a:lnTo>
                    <a:pt x="36" y="0"/>
                  </a:lnTo>
                  <a:lnTo>
                    <a:pt x="36" y="0"/>
                  </a:lnTo>
                  <a:lnTo>
                    <a:pt x="30" y="0"/>
                  </a:lnTo>
                  <a:lnTo>
                    <a:pt x="30" y="0"/>
                  </a:lnTo>
                  <a:lnTo>
                    <a:pt x="30" y="0"/>
                  </a:lnTo>
                  <a:lnTo>
                    <a:pt x="24" y="0"/>
                  </a:lnTo>
                  <a:lnTo>
                    <a:pt x="24" y="0"/>
                  </a:lnTo>
                  <a:lnTo>
                    <a:pt x="24" y="0"/>
                  </a:lnTo>
                  <a:lnTo>
                    <a:pt x="24" y="0"/>
                  </a:lnTo>
                  <a:lnTo>
                    <a:pt x="18" y="0"/>
                  </a:lnTo>
                  <a:lnTo>
                    <a:pt x="18" y="0"/>
                  </a:lnTo>
                  <a:lnTo>
                    <a:pt x="18" y="6"/>
                  </a:lnTo>
                  <a:lnTo>
                    <a:pt x="18" y="6"/>
                  </a:lnTo>
                  <a:lnTo>
                    <a:pt x="12" y="6"/>
                  </a:lnTo>
                  <a:lnTo>
                    <a:pt x="12" y="6"/>
                  </a:lnTo>
                  <a:lnTo>
                    <a:pt x="12" y="6"/>
                  </a:lnTo>
                  <a:lnTo>
                    <a:pt x="12" y="6"/>
                  </a:lnTo>
                  <a:lnTo>
                    <a:pt x="6" y="12"/>
                  </a:lnTo>
                  <a:lnTo>
                    <a:pt x="6" y="12"/>
                  </a:lnTo>
                  <a:lnTo>
                    <a:pt x="6" y="12"/>
                  </a:lnTo>
                  <a:lnTo>
                    <a:pt x="6" y="12"/>
                  </a:lnTo>
                  <a:lnTo>
                    <a:pt x="6" y="18"/>
                  </a:lnTo>
                  <a:lnTo>
                    <a:pt x="6" y="18"/>
                  </a:lnTo>
                  <a:lnTo>
                    <a:pt x="0" y="18"/>
                  </a:lnTo>
                  <a:lnTo>
                    <a:pt x="0" y="18"/>
                  </a:lnTo>
                  <a:lnTo>
                    <a:pt x="0" y="24"/>
                  </a:lnTo>
                  <a:lnTo>
                    <a:pt x="0" y="24"/>
                  </a:lnTo>
                  <a:lnTo>
                    <a:pt x="0" y="24"/>
                  </a:lnTo>
                  <a:lnTo>
                    <a:pt x="0" y="24"/>
                  </a:lnTo>
                  <a:lnTo>
                    <a:pt x="0" y="30"/>
                  </a:lnTo>
                  <a:lnTo>
                    <a:pt x="0" y="30"/>
                  </a:lnTo>
                  <a:lnTo>
                    <a:pt x="0" y="30"/>
                  </a:lnTo>
                  <a:lnTo>
                    <a:pt x="0" y="30"/>
                  </a:lnTo>
                  <a:lnTo>
                    <a:pt x="0" y="36"/>
                  </a:lnTo>
                  <a:lnTo>
                    <a:pt x="0" y="36"/>
                  </a:lnTo>
                  <a:lnTo>
                    <a:pt x="0" y="36"/>
                  </a:lnTo>
                  <a:lnTo>
                    <a:pt x="0" y="42"/>
                  </a:lnTo>
                  <a:lnTo>
                    <a:pt x="0" y="42"/>
                  </a:lnTo>
                  <a:lnTo>
                    <a:pt x="0" y="42"/>
                  </a:lnTo>
                  <a:lnTo>
                    <a:pt x="0" y="42"/>
                  </a:lnTo>
                  <a:lnTo>
                    <a:pt x="0" y="48"/>
                  </a:lnTo>
                  <a:lnTo>
                    <a:pt x="0" y="48"/>
                  </a:lnTo>
                  <a:lnTo>
                    <a:pt x="0" y="48"/>
                  </a:lnTo>
                  <a:lnTo>
                    <a:pt x="0" y="54"/>
                  </a:lnTo>
                  <a:lnTo>
                    <a:pt x="0" y="54"/>
                  </a:lnTo>
                  <a:lnTo>
                    <a:pt x="0" y="54"/>
                  </a:lnTo>
                  <a:lnTo>
                    <a:pt x="6" y="54"/>
                  </a:lnTo>
                  <a:lnTo>
                    <a:pt x="6" y="60"/>
                  </a:lnTo>
                  <a:lnTo>
                    <a:pt x="6" y="60"/>
                  </a:lnTo>
                  <a:lnTo>
                    <a:pt x="6" y="60"/>
                  </a:lnTo>
                  <a:lnTo>
                    <a:pt x="6" y="60"/>
                  </a:lnTo>
                  <a:lnTo>
                    <a:pt x="6" y="66"/>
                  </a:lnTo>
                  <a:lnTo>
                    <a:pt x="12" y="66"/>
                  </a:lnTo>
                  <a:lnTo>
                    <a:pt x="12" y="66"/>
                  </a:lnTo>
                  <a:lnTo>
                    <a:pt x="12" y="66"/>
                  </a:lnTo>
                  <a:lnTo>
                    <a:pt x="12" y="66"/>
                  </a:lnTo>
                  <a:lnTo>
                    <a:pt x="18" y="66"/>
                  </a:lnTo>
                  <a:lnTo>
                    <a:pt x="18" y="72"/>
                  </a:lnTo>
                  <a:lnTo>
                    <a:pt x="18" y="72"/>
                  </a:lnTo>
                  <a:lnTo>
                    <a:pt x="18" y="72"/>
                  </a:lnTo>
                  <a:lnTo>
                    <a:pt x="24" y="72"/>
                  </a:lnTo>
                  <a:lnTo>
                    <a:pt x="24" y="72"/>
                  </a:lnTo>
                  <a:lnTo>
                    <a:pt x="24" y="72"/>
                  </a:lnTo>
                  <a:lnTo>
                    <a:pt x="24" y="72"/>
                  </a:lnTo>
                  <a:lnTo>
                    <a:pt x="30" y="72"/>
                  </a:lnTo>
                  <a:lnTo>
                    <a:pt x="30" y="72"/>
                  </a:lnTo>
                  <a:lnTo>
                    <a:pt x="30" y="72"/>
                  </a:lnTo>
                  <a:lnTo>
                    <a:pt x="36" y="72"/>
                  </a:lnTo>
                  <a:lnTo>
                    <a:pt x="36" y="72"/>
                  </a:lnTo>
                  <a:lnTo>
                    <a:pt x="36" y="78"/>
                  </a:lnTo>
                  <a:lnTo>
                    <a:pt x="168" y="78"/>
                  </a:lnTo>
                  <a:lnTo>
                    <a:pt x="168" y="108"/>
                  </a:lnTo>
                  <a:lnTo>
                    <a:pt x="174" y="108"/>
                  </a:lnTo>
                  <a:lnTo>
                    <a:pt x="174" y="78"/>
                  </a:lnTo>
                  <a:close/>
                </a:path>
              </a:pathLst>
            </a:custGeom>
            <a:noFill/>
            <a:ln w="9525">
              <a:noFill/>
              <a:round/>
              <a:headEnd/>
              <a:tailEnd/>
            </a:ln>
            <a:effectLst/>
          </p:spPr>
          <p:txBody>
            <a:bodyPr vert="horz" wrap="square" lIns="91440" tIns="45720" rIns="91440" bIns="45720" numCol="1" anchor="t" anchorCtr="0" compatLnSpc="1">
              <a:prstTxWarp prst="textNoShape">
                <a:avLst/>
              </a:prstTxWarp>
            </a:bodyPr>
            <a:lstStyle/>
            <a:p>
              <a:endParaRPr lang="pt-BR"/>
            </a:p>
          </p:txBody>
        </p:sp>
        <p:sp>
          <p:nvSpPr>
            <p:cNvPr id="49171" name="Freeform 19">
              <a:hlinkHover r:id="rId70"/>
            </p:cNvPr>
            <p:cNvSpPr>
              <a:spLocks/>
            </p:cNvSpPr>
            <p:nvPr/>
          </p:nvSpPr>
          <p:spPr bwMode="auto">
            <a:xfrm>
              <a:off x="2382" y="2328"/>
              <a:ext cx="330" cy="108"/>
            </a:xfrm>
            <a:custGeom>
              <a:avLst/>
              <a:gdLst/>
              <a:ahLst/>
              <a:cxnLst>
                <a:cxn ang="0">
                  <a:pos x="294" y="78"/>
                </a:cxn>
                <a:cxn ang="0">
                  <a:pos x="300" y="78"/>
                </a:cxn>
                <a:cxn ang="0">
                  <a:pos x="306" y="78"/>
                </a:cxn>
                <a:cxn ang="0">
                  <a:pos x="312" y="72"/>
                </a:cxn>
                <a:cxn ang="0">
                  <a:pos x="318" y="72"/>
                </a:cxn>
                <a:cxn ang="0">
                  <a:pos x="318" y="66"/>
                </a:cxn>
                <a:cxn ang="0">
                  <a:pos x="324" y="66"/>
                </a:cxn>
                <a:cxn ang="0">
                  <a:pos x="324" y="60"/>
                </a:cxn>
                <a:cxn ang="0">
                  <a:pos x="330" y="54"/>
                </a:cxn>
                <a:cxn ang="0">
                  <a:pos x="330" y="48"/>
                </a:cxn>
                <a:cxn ang="0">
                  <a:pos x="330" y="48"/>
                </a:cxn>
                <a:cxn ang="0">
                  <a:pos x="330" y="42"/>
                </a:cxn>
                <a:cxn ang="0">
                  <a:pos x="330" y="36"/>
                </a:cxn>
                <a:cxn ang="0">
                  <a:pos x="330" y="30"/>
                </a:cxn>
                <a:cxn ang="0">
                  <a:pos x="330" y="24"/>
                </a:cxn>
                <a:cxn ang="0">
                  <a:pos x="330" y="18"/>
                </a:cxn>
                <a:cxn ang="0">
                  <a:pos x="324" y="18"/>
                </a:cxn>
                <a:cxn ang="0">
                  <a:pos x="324" y="12"/>
                </a:cxn>
                <a:cxn ang="0">
                  <a:pos x="318" y="6"/>
                </a:cxn>
                <a:cxn ang="0">
                  <a:pos x="312" y="6"/>
                </a:cxn>
                <a:cxn ang="0">
                  <a:pos x="312" y="0"/>
                </a:cxn>
                <a:cxn ang="0">
                  <a:pos x="306" y="0"/>
                </a:cxn>
                <a:cxn ang="0">
                  <a:pos x="300" y="0"/>
                </a:cxn>
                <a:cxn ang="0">
                  <a:pos x="294" y="0"/>
                </a:cxn>
                <a:cxn ang="0">
                  <a:pos x="36" y="0"/>
                </a:cxn>
                <a:cxn ang="0">
                  <a:pos x="30" y="0"/>
                </a:cxn>
                <a:cxn ang="0">
                  <a:pos x="24" y="0"/>
                </a:cxn>
                <a:cxn ang="0">
                  <a:pos x="18" y="6"/>
                </a:cxn>
                <a:cxn ang="0">
                  <a:pos x="12" y="6"/>
                </a:cxn>
                <a:cxn ang="0">
                  <a:pos x="12" y="12"/>
                </a:cxn>
                <a:cxn ang="0">
                  <a:pos x="6" y="12"/>
                </a:cxn>
                <a:cxn ang="0">
                  <a:pos x="6" y="18"/>
                </a:cxn>
                <a:cxn ang="0">
                  <a:pos x="0" y="24"/>
                </a:cxn>
                <a:cxn ang="0">
                  <a:pos x="0" y="30"/>
                </a:cxn>
                <a:cxn ang="0">
                  <a:pos x="0" y="36"/>
                </a:cxn>
                <a:cxn ang="0">
                  <a:pos x="0" y="36"/>
                </a:cxn>
                <a:cxn ang="0">
                  <a:pos x="0" y="42"/>
                </a:cxn>
                <a:cxn ang="0">
                  <a:pos x="0" y="48"/>
                </a:cxn>
                <a:cxn ang="0">
                  <a:pos x="0" y="54"/>
                </a:cxn>
                <a:cxn ang="0">
                  <a:pos x="6" y="60"/>
                </a:cxn>
                <a:cxn ang="0">
                  <a:pos x="6" y="60"/>
                </a:cxn>
                <a:cxn ang="0">
                  <a:pos x="12" y="66"/>
                </a:cxn>
                <a:cxn ang="0">
                  <a:pos x="12" y="72"/>
                </a:cxn>
                <a:cxn ang="0">
                  <a:pos x="18" y="72"/>
                </a:cxn>
                <a:cxn ang="0">
                  <a:pos x="24" y="72"/>
                </a:cxn>
                <a:cxn ang="0">
                  <a:pos x="30" y="78"/>
                </a:cxn>
                <a:cxn ang="0">
                  <a:pos x="36" y="78"/>
                </a:cxn>
                <a:cxn ang="0">
                  <a:pos x="168" y="78"/>
                </a:cxn>
                <a:cxn ang="0">
                  <a:pos x="174" y="78"/>
                </a:cxn>
              </a:cxnLst>
              <a:rect l="0" t="0" r="r" b="b"/>
              <a:pathLst>
                <a:path w="330" h="108">
                  <a:moveTo>
                    <a:pt x="174" y="78"/>
                  </a:moveTo>
                  <a:lnTo>
                    <a:pt x="294" y="78"/>
                  </a:lnTo>
                  <a:lnTo>
                    <a:pt x="294" y="78"/>
                  </a:lnTo>
                  <a:lnTo>
                    <a:pt x="300" y="78"/>
                  </a:lnTo>
                  <a:lnTo>
                    <a:pt x="300" y="78"/>
                  </a:lnTo>
                  <a:lnTo>
                    <a:pt x="300" y="78"/>
                  </a:lnTo>
                  <a:lnTo>
                    <a:pt x="300" y="78"/>
                  </a:lnTo>
                  <a:lnTo>
                    <a:pt x="306" y="78"/>
                  </a:lnTo>
                  <a:lnTo>
                    <a:pt x="306" y="78"/>
                  </a:lnTo>
                  <a:lnTo>
                    <a:pt x="306" y="72"/>
                  </a:lnTo>
                  <a:lnTo>
                    <a:pt x="312" y="72"/>
                  </a:lnTo>
                  <a:lnTo>
                    <a:pt x="312" y="72"/>
                  </a:lnTo>
                  <a:lnTo>
                    <a:pt x="312" y="72"/>
                  </a:lnTo>
                  <a:lnTo>
                    <a:pt x="312" y="72"/>
                  </a:lnTo>
                  <a:lnTo>
                    <a:pt x="318" y="72"/>
                  </a:lnTo>
                  <a:lnTo>
                    <a:pt x="318" y="72"/>
                  </a:lnTo>
                  <a:lnTo>
                    <a:pt x="318" y="66"/>
                  </a:lnTo>
                  <a:lnTo>
                    <a:pt x="318" y="66"/>
                  </a:lnTo>
                  <a:lnTo>
                    <a:pt x="318" y="66"/>
                  </a:lnTo>
                  <a:lnTo>
                    <a:pt x="324" y="66"/>
                  </a:lnTo>
                  <a:lnTo>
                    <a:pt x="324" y="66"/>
                  </a:lnTo>
                  <a:lnTo>
                    <a:pt x="324" y="60"/>
                  </a:lnTo>
                  <a:lnTo>
                    <a:pt x="324" y="60"/>
                  </a:lnTo>
                  <a:lnTo>
                    <a:pt x="324" y="60"/>
                  </a:lnTo>
                  <a:lnTo>
                    <a:pt x="330" y="60"/>
                  </a:lnTo>
                  <a:lnTo>
                    <a:pt x="330" y="54"/>
                  </a:lnTo>
                  <a:lnTo>
                    <a:pt x="330" y="54"/>
                  </a:lnTo>
                  <a:lnTo>
                    <a:pt x="330" y="54"/>
                  </a:lnTo>
                  <a:lnTo>
                    <a:pt x="330" y="54"/>
                  </a:lnTo>
                  <a:lnTo>
                    <a:pt x="330" y="48"/>
                  </a:lnTo>
                  <a:lnTo>
                    <a:pt x="330" y="48"/>
                  </a:lnTo>
                  <a:lnTo>
                    <a:pt x="330" y="48"/>
                  </a:lnTo>
                  <a:lnTo>
                    <a:pt x="330" y="48"/>
                  </a:lnTo>
                  <a:lnTo>
                    <a:pt x="330" y="42"/>
                  </a:lnTo>
                  <a:lnTo>
                    <a:pt x="330" y="42"/>
                  </a:lnTo>
                  <a:lnTo>
                    <a:pt x="330" y="42"/>
                  </a:lnTo>
                  <a:lnTo>
                    <a:pt x="330" y="36"/>
                  </a:lnTo>
                  <a:lnTo>
                    <a:pt x="330" y="36"/>
                  </a:lnTo>
                  <a:lnTo>
                    <a:pt x="330" y="36"/>
                  </a:lnTo>
                  <a:lnTo>
                    <a:pt x="330" y="36"/>
                  </a:lnTo>
                  <a:lnTo>
                    <a:pt x="330" y="30"/>
                  </a:lnTo>
                  <a:lnTo>
                    <a:pt x="330" y="30"/>
                  </a:lnTo>
                  <a:lnTo>
                    <a:pt x="330" y="30"/>
                  </a:lnTo>
                  <a:lnTo>
                    <a:pt x="330" y="24"/>
                  </a:lnTo>
                  <a:lnTo>
                    <a:pt x="330" y="24"/>
                  </a:lnTo>
                  <a:lnTo>
                    <a:pt x="330" y="24"/>
                  </a:lnTo>
                  <a:lnTo>
                    <a:pt x="330" y="24"/>
                  </a:lnTo>
                  <a:lnTo>
                    <a:pt x="330" y="18"/>
                  </a:lnTo>
                  <a:lnTo>
                    <a:pt x="330" y="18"/>
                  </a:lnTo>
                  <a:lnTo>
                    <a:pt x="324" y="18"/>
                  </a:lnTo>
                  <a:lnTo>
                    <a:pt x="324" y="18"/>
                  </a:lnTo>
                  <a:lnTo>
                    <a:pt x="324" y="12"/>
                  </a:lnTo>
                  <a:lnTo>
                    <a:pt x="324" y="12"/>
                  </a:lnTo>
                  <a:lnTo>
                    <a:pt x="324" y="12"/>
                  </a:lnTo>
                  <a:lnTo>
                    <a:pt x="318" y="12"/>
                  </a:lnTo>
                  <a:lnTo>
                    <a:pt x="318" y="12"/>
                  </a:lnTo>
                  <a:lnTo>
                    <a:pt x="318" y="6"/>
                  </a:lnTo>
                  <a:lnTo>
                    <a:pt x="318" y="6"/>
                  </a:lnTo>
                  <a:lnTo>
                    <a:pt x="318" y="6"/>
                  </a:lnTo>
                  <a:lnTo>
                    <a:pt x="312" y="6"/>
                  </a:lnTo>
                  <a:lnTo>
                    <a:pt x="312" y="6"/>
                  </a:lnTo>
                  <a:lnTo>
                    <a:pt x="312" y="6"/>
                  </a:lnTo>
                  <a:lnTo>
                    <a:pt x="312" y="0"/>
                  </a:lnTo>
                  <a:lnTo>
                    <a:pt x="306" y="0"/>
                  </a:lnTo>
                  <a:lnTo>
                    <a:pt x="306" y="0"/>
                  </a:lnTo>
                  <a:lnTo>
                    <a:pt x="306" y="0"/>
                  </a:lnTo>
                  <a:lnTo>
                    <a:pt x="300" y="0"/>
                  </a:lnTo>
                  <a:lnTo>
                    <a:pt x="300" y="0"/>
                  </a:lnTo>
                  <a:lnTo>
                    <a:pt x="300" y="0"/>
                  </a:lnTo>
                  <a:lnTo>
                    <a:pt x="300" y="0"/>
                  </a:lnTo>
                  <a:lnTo>
                    <a:pt x="294" y="0"/>
                  </a:lnTo>
                  <a:lnTo>
                    <a:pt x="294" y="0"/>
                  </a:lnTo>
                  <a:lnTo>
                    <a:pt x="36" y="0"/>
                  </a:lnTo>
                  <a:lnTo>
                    <a:pt x="36" y="0"/>
                  </a:lnTo>
                  <a:lnTo>
                    <a:pt x="36" y="0"/>
                  </a:lnTo>
                  <a:lnTo>
                    <a:pt x="30" y="0"/>
                  </a:lnTo>
                  <a:lnTo>
                    <a:pt x="30" y="0"/>
                  </a:lnTo>
                  <a:lnTo>
                    <a:pt x="30" y="0"/>
                  </a:lnTo>
                  <a:lnTo>
                    <a:pt x="24" y="0"/>
                  </a:lnTo>
                  <a:lnTo>
                    <a:pt x="24" y="0"/>
                  </a:lnTo>
                  <a:lnTo>
                    <a:pt x="24" y="0"/>
                  </a:lnTo>
                  <a:lnTo>
                    <a:pt x="24" y="0"/>
                  </a:lnTo>
                  <a:lnTo>
                    <a:pt x="18" y="6"/>
                  </a:lnTo>
                  <a:lnTo>
                    <a:pt x="18" y="6"/>
                  </a:lnTo>
                  <a:lnTo>
                    <a:pt x="18" y="6"/>
                  </a:lnTo>
                  <a:lnTo>
                    <a:pt x="18" y="6"/>
                  </a:lnTo>
                  <a:lnTo>
                    <a:pt x="12" y="6"/>
                  </a:lnTo>
                  <a:lnTo>
                    <a:pt x="12" y="6"/>
                  </a:lnTo>
                  <a:lnTo>
                    <a:pt x="12" y="12"/>
                  </a:lnTo>
                  <a:lnTo>
                    <a:pt x="12" y="12"/>
                  </a:lnTo>
                  <a:lnTo>
                    <a:pt x="6" y="12"/>
                  </a:lnTo>
                  <a:lnTo>
                    <a:pt x="6" y="12"/>
                  </a:lnTo>
                  <a:lnTo>
                    <a:pt x="6" y="12"/>
                  </a:lnTo>
                  <a:lnTo>
                    <a:pt x="6" y="18"/>
                  </a:lnTo>
                  <a:lnTo>
                    <a:pt x="6" y="18"/>
                  </a:lnTo>
                  <a:lnTo>
                    <a:pt x="6" y="18"/>
                  </a:lnTo>
                  <a:lnTo>
                    <a:pt x="0" y="18"/>
                  </a:lnTo>
                  <a:lnTo>
                    <a:pt x="0" y="24"/>
                  </a:lnTo>
                  <a:lnTo>
                    <a:pt x="0" y="24"/>
                  </a:lnTo>
                  <a:lnTo>
                    <a:pt x="0" y="24"/>
                  </a:lnTo>
                  <a:lnTo>
                    <a:pt x="0" y="24"/>
                  </a:lnTo>
                  <a:lnTo>
                    <a:pt x="0" y="30"/>
                  </a:lnTo>
                  <a:lnTo>
                    <a:pt x="0" y="30"/>
                  </a:lnTo>
                  <a:lnTo>
                    <a:pt x="0" y="30"/>
                  </a:lnTo>
                  <a:lnTo>
                    <a:pt x="0" y="36"/>
                  </a:lnTo>
                  <a:lnTo>
                    <a:pt x="0" y="36"/>
                  </a:lnTo>
                  <a:lnTo>
                    <a:pt x="0" y="36"/>
                  </a:lnTo>
                  <a:lnTo>
                    <a:pt x="0" y="36"/>
                  </a:lnTo>
                  <a:lnTo>
                    <a:pt x="0" y="42"/>
                  </a:lnTo>
                  <a:lnTo>
                    <a:pt x="0" y="42"/>
                  </a:lnTo>
                  <a:lnTo>
                    <a:pt x="0" y="42"/>
                  </a:lnTo>
                  <a:lnTo>
                    <a:pt x="0" y="48"/>
                  </a:lnTo>
                  <a:lnTo>
                    <a:pt x="0" y="48"/>
                  </a:lnTo>
                  <a:lnTo>
                    <a:pt x="0" y="48"/>
                  </a:lnTo>
                  <a:lnTo>
                    <a:pt x="0" y="48"/>
                  </a:lnTo>
                  <a:lnTo>
                    <a:pt x="0" y="54"/>
                  </a:lnTo>
                  <a:lnTo>
                    <a:pt x="0" y="54"/>
                  </a:lnTo>
                  <a:lnTo>
                    <a:pt x="0" y="54"/>
                  </a:lnTo>
                  <a:lnTo>
                    <a:pt x="0" y="54"/>
                  </a:lnTo>
                  <a:lnTo>
                    <a:pt x="6" y="60"/>
                  </a:lnTo>
                  <a:lnTo>
                    <a:pt x="6" y="60"/>
                  </a:lnTo>
                  <a:lnTo>
                    <a:pt x="6" y="60"/>
                  </a:lnTo>
                  <a:lnTo>
                    <a:pt x="6" y="60"/>
                  </a:lnTo>
                  <a:lnTo>
                    <a:pt x="6" y="66"/>
                  </a:lnTo>
                  <a:lnTo>
                    <a:pt x="6" y="66"/>
                  </a:lnTo>
                  <a:lnTo>
                    <a:pt x="12" y="66"/>
                  </a:lnTo>
                  <a:lnTo>
                    <a:pt x="12" y="66"/>
                  </a:lnTo>
                  <a:lnTo>
                    <a:pt x="12" y="66"/>
                  </a:lnTo>
                  <a:lnTo>
                    <a:pt x="12" y="72"/>
                  </a:lnTo>
                  <a:lnTo>
                    <a:pt x="18" y="72"/>
                  </a:lnTo>
                  <a:lnTo>
                    <a:pt x="18" y="72"/>
                  </a:lnTo>
                  <a:lnTo>
                    <a:pt x="18" y="72"/>
                  </a:lnTo>
                  <a:lnTo>
                    <a:pt x="18" y="72"/>
                  </a:lnTo>
                  <a:lnTo>
                    <a:pt x="24" y="72"/>
                  </a:lnTo>
                  <a:lnTo>
                    <a:pt x="24" y="72"/>
                  </a:lnTo>
                  <a:lnTo>
                    <a:pt x="24" y="78"/>
                  </a:lnTo>
                  <a:lnTo>
                    <a:pt x="24" y="78"/>
                  </a:lnTo>
                  <a:lnTo>
                    <a:pt x="30" y="78"/>
                  </a:lnTo>
                  <a:lnTo>
                    <a:pt x="30" y="78"/>
                  </a:lnTo>
                  <a:lnTo>
                    <a:pt x="30" y="78"/>
                  </a:lnTo>
                  <a:lnTo>
                    <a:pt x="36" y="78"/>
                  </a:lnTo>
                  <a:lnTo>
                    <a:pt x="36" y="78"/>
                  </a:lnTo>
                  <a:lnTo>
                    <a:pt x="36" y="78"/>
                  </a:lnTo>
                  <a:lnTo>
                    <a:pt x="168" y="78"/>
                  </a:lnTo>
                  <a:lnTo>
                    <a:pt x="168" y="108"/>
                  </a:lnTo>
                  <a:lnTo>
                    <a:pt x="174" y="108"/>
                  </a:lnTo>
                  <a:lnTo>
                    <a:pt x="174" y="78"/>
                  </a:lnTo>
                  <a:close/>
                </a:path>
              </a:pathLst>
            </a:custGeom>
            <a:noFill/>
            <a:ln w="9525">
              <a:noFill/>
              <a:round/>
              <a:headEnd/>
              <a:tailEnd/>
            </a:ln>
            <a:effectLst/>
          </p:spPr>
          <p:txBody>
            <a:bodyPr vert="horz" wrap="square" lIns="91440" tIns="45720" rIns="91440" bIns="45720" numCol="1" anchor="t" anchorCtr="0" compatLnSpc="1">
              <a:prstTxWarp prst="textNoShape">
                <a:avLst/>
              </a:prstTxWarp>
            </a:bodyPr>
            <a:lstStyle/>
            <a:p>
              <a:endParaRPr lang="pt-BR"/>
            </a:p>
          </p:txBody>
        </p:sp>
        <p:sp>
          <p:nvSpPr>
            <p:cNvPr id="49170" name="Freeform 18">
              <a:hlinkHover r:id="rId71"/>
            </p:cNvPr>
            <p:cNvSpPr>
              <a:spLocks/>
            </p:cNvSpPr>
            <p:nvPr/>
          </p:nvSpPr>
          <p:spPr bwMode="auto">
            <a:xfrm>
              <a:off x="2382" y="1878"/>
              <a:ext cx="330" cy="114"/>
            </a:xfrm>
            <a:custGeom>
              <a:avLst/>
              <a:gdLst/>
              <a:ahLst/>
              <a:cxnLst>
                <a:cxn ang="0">
                  <a:pos x="294" y="78"/>
                </a:cxn>
                <a:cxn ang="0">
                  <a:pos x="300" y="78"/>
                </a:cxn>
                <a:cxn ang="0">
                  <a:pos x="306" y="78"/>
                </a:cxn>
                <a:cxn ang="0">
                  <a:pos x="312" y="78"/>
                </a:cxn>
                <a:cxn ang="0">
                  <a:pos x="318" y="72"/>
                </a:cxn>
                <a:cxn ang="0">
                  <a:pos x="318" y="72"/>
                </a:cxn>
                <a:cxn ang="0">
                  <a:pos x="324" y="66"/>
                </a:cxn>
                <a:cxn ang="0">
                  <a:pos x="324" y="60"/>
                </a:cxn>
                <a:cxn ang="0">
                  <a:pos x="330" y="60"/>
                </a:cxn>
                <a:cxn ang="0">
                  <a:pos x="330" y="54"/>
                </a:cxn>
                <a:cxn ang="0">
                  <a:pos x="330" y="48"/>
                </a:cxn>
                <a:cxn ang="0">
                  <a:pos x="330" y="42"/>
                </a:cxn>
                <a:cxn ang="0">
                  <a:pos x="330" y="36"/>
                </a:cxn>
                <a:cxn ang="0">
                  <a:pos x="330" y="30"/>
                </a:cxn>
                <a:cxn ang="0">
                  <a:pos x="330" y="30"/>
                </a:cxn>
                <a:cxn ang="0">
                  <a:pos x="330" y="24"/>
                </a:cxn>
                <a:cxn ang="0">
                  <a:pos x="324" y="18"/>
                </a:cxn>
                <a:cxn ang="0">
                  <a:pos x="324" y="12"/>
                </a:cxn>
                <a:cxn ang="0">
                  <a:pos x="318" y="12"/>
                </a:cxn>
                <a:cxn ang="0">
                  <a:pos x="312" y="6"/>
                </a:cxn>
                <a:cxn ang="0">
                  <a:pos x="312" y="6"/>
                </a:cxn>
                <a:cxn ang="0">
                  <a:pos x="306" y="6"/>
                </a:cxn>
                <a:cxn ang="0">
                  <a:pos x="300" y="0"/>
                </a:cxn>
                <a:cxn ang="0">
                  <a:pos x="294" y="0"/>
                </a:cxn>
                <a:cxn ang="0">
                  <a:pos x="36" y="0"/>
                </a:cxn>
                <a:cxn ang="0">
                  <a:pos x="30" y="6"/>
                </a:cxn>
                <a:cxn ang="0">
                  <a:pos x="24" y="6"/>
                </a:cxn>
                <a:cxn ang="0">
                  <a:pos x="18" y="6"/>
                </a:cxn>
                <a:cxn ang="0">
                  <a:pos x="12" y="12"/>
                </a:cxn>
                <a:cxn ang="0">
                  <a:pos x="12" y="12"/>
                </a:cxn>
                <a:cxn ang="0">
                  <a:pos x="6" y="18"/>
                </a:cxn>
                <a:cxn ang="0">
                  <a:pos x="6" y="24"/>
                </a:cxn>
                <a:cxn ang="0">
                  <a:pos x="0" y="24"/>
                </a:cxn>
                <a:cxn ang="0">
                  <a:pos x="0" y="30"/>
                </a:cxn>
                <a:cxn ang="0">
                  <a:pos x="0" y="36"/>
                </a:cxn>
                <a:cxn ang="0">
                  <a:pos x="0" y="42"/>
                </a:cxn>
                <a:cxn ang="0">
                  <a:pos x="0" y="48"/>
                </a:cxn>
                <a:cxn ang="0">
                  <a:pos x="0" y="54"/>
                </a:cxn>
                <a:cxn ang="0">
                  <a:pos x="0" y="54"/>
                </a:cxn>
                <a:cxn ang="0">
                  <a:pos x="6" y="60"/>
                </a:cxn>
                <a:cxn ang="0">
                  <a:pos x="6" y="66"/>
                </a:cxn>
                <a:cxn ang="0">
                  <a:pos x="12" y="72"/>
                </a:cxn>
                <a:cxn ang="0">
                  <a:pos x="12" y="72"/>
                </a:cxn>
                <a:cxn ang="0">
                  <a:pos x="18" y="78"/>
                </a:cxn>
                <a:cxn ang="0">
                  <a:pos x="24" y="78"/>
                </a:cxn>
                <a:cxn ang="0">
                  <a:pos x="30" y="78"/>
                </a:cxn>
                <a:cxn ang="0">
                  <a:pos x="36" y="78"/>
                </a:cxn>
                <a:cxn ang="0">
                  <a:pos x="168" y="78"/>
                </a:cxn>
                <a:cxn ang="0">
                  <a:pos x="174" y="78"/>
                </a:cxn>
              </a:cxnLst>
              <a:rect l="0" t="0" r="r" b="b"/>
              <a:pathLst>
                <a:path w="330" h="114">
                  <a:moveTo>
                    <a:pt x="174" y="78"/>
                  </a:moveTo>
                  <a:lnTo>
                    <a:pt x="294" y="78"/>
                  </a:lnTo>
                  <a:lnTo>
                    <a:pt x="294" y="78"/>
                  </a:lnTo>
                  <a:lnTo>
                    <a:pt x="300" y="78"/>
                  </a:lnTo>
                  <a:lnTo>
                    <a:pt x="300" y="78"/>
                  </a:lnTo>
                  <a:lnTo>
                    <a:pt x="300" y="78"/>
                  </a:lnTo>
                  <a:lnTo>
                    <a:pt x="300" y="78"/>
                  </a:lnTo>
                  <a:lnTo>
                    <a:pt x="306" y="78"/>
                  </a:lnTo>
                  <a:lnTo>
                    <a:pt x="306" y="78"/>
                  </a:lnTo>
                  <a:lnTo>
                    <a:pt x="306" y="78"/>
                  </a:lnTo>
                  <a:lnTo>
                    <a:pt x="312" y="78"/>
                  </a:lnTo>
                  <a:lnTo>
                    <a:pt x="312" y="78"/>
                  </a:lnTo>
                  <a:lnTo>
                    <a:pt x="312" y="78"/>
                  </a:lnTo>
                  <a:lnTo>
                    <a:pt x="312" y="72"/>
                  </a:lnTo>
                  <a:lnTo>
                    <a:pt x="318" y="72"/>
                  </a:lnTo>
                  <a:lnTo>
                    <a:pt x="318" y="72"/>
                  </a:lnTo>
                  <a:lnTo>
                    <a:pt x="318" y="72"/>
                  </a:lnTo>
                  <a:lnTo>
                    <a:pt x="318" y="72"/>
                  </a:lnTo>
                  <a:lnTo>
                    <a:pt x="318" y="72"/>
                  </a:lnTo>
                  <a:lnTo>
                    <a:pt x="324" y="66"/>
                  </a:lnTo>
                  <a:lnTo>
                    <a:pt x="324" y="66"/>
                  </a:lnTo>
                  <a:lnTo>
                    <a:pt x="324" y="66"/>
                  </a:lnTo>
                  <a:lnTo>
                    <a:pt x="324" y="66"/>
                  </a:lnTo>
                  <a:lnTo>
                    <a:pt x="324" y="60"/>
                  </a:lnTo>
                  <a:lnTo>
                    <a:pt x="330" y="60"/>
                  </a:lnTo>
                  <a:lnTo>
                    <a:pt x="330" y="60"/>
                  </a:lnTo>
                  <a:lnTo>
                    <a:pt x="330" y="60"/>
                  </a:lnTo>
                  <a:lnTo>
                    <a:pt x="330" y="54"/>
                  </a:lnTo>
                  <a:lnTo>
                    <a:pt x="330" y="54"/>
                  </a:lnTo>
                  <a:lnTo>
                    <a:pt x="330" y="54"/>
                  </a:lnTo>
                  <a:lnTo>
                    <a:pt x="330" y="54"/>
                  </a:lnTo>
                  <a:lnTo>
                    <a:pt x="330" y="48"/>
                  </a:lnTo>
                  <a:lnTo>
                    <a:pt x="330" y="48"/>
                  </a:lnTo>
                  <a:lnTo>
                    <a:pt x="330" y="48"/>
                  </a:lnTo>
                  <a:lnTo>
                    <a:pt x="330" y="42"/>
                  </a:lnTo>
                  <a:lnTo>
                    <a:pt x="330" y="42"/>
                  </a:lnTo>
                  <a:lnTo>
                    <a:pt x="330" y="42"/>
                  </a:lnTo>
                  <a:lnTo>
                    <a:pt x="330" y="42"/>
                  </a:lnTo>
                  <a:lnTo>
                    <a:pt x="330" y="36"/>
                  </a:lnTo>
                  <a:lnTo>
                    <a:pt x="330" y="36"/>
                  </a:lnTo>
                  <a:lnTo>
                    <a:pt x="330" y="36"/>
                  </a:lnTo>
                  <a:lnTo>
                    <a:pt x="330" y="30"/>
                  </a:lnTo>
                  <a:lnTo>
                    <a:pt x="330" y="30"/>
                  </a:lnTo>
                  <a:lnTo>
                    <a:pt x="330" y="30"/>
                  </a:lnTo>
                  <a:lnTo>
                    <a:pt x="330" y="30"/>
                  </a:lnTo>
                  <a:lnTo>
                    <a:pt x="330" y="24"/>
                  </a:lnTo>
                  <a:lnTo>
                    <a:pt x="330" y="24"/>
                  </a:lnTo>
                  <a:lnTo>
                    <a:pt x="330" y="24"/>
                  </a:lnTo>
                  <a:lnTo>
                    <a:pt x="330" y="24"/>
                  </a:lnTo>
                  <a:lnTo>
                    <a:pt x="324" y="18"/>
                  </a:lnTo>
                  <a:lnTo>
                    <a:pt x="324" y="18"/>
                  </a:lnTo>
                  <a:lnTo>
                    <a:pt x="324" y="18"/>
                  </a:lnTo>
                  <a:lnTo>
                    <a:pt x="324" y="18"/>
                  </a:lnTo>
                  <a:lnTo>
                    <a:pt x="324" y="12"/>
                  </a:lnTo>
                  <a:lnTo>
                    <a:pt x="318" y="12"/>
                  </a:lnTo>
                  <a:lnTo>
                    <a:pt x="318" y="12"/>
                  </a:lnTo>
                  <a:lnTo>
                    <a:pt x="318" y="12"/>
                  </a:lnTo>
                  <a:lnTo>
                    <a:pt x="318" y="12"/>
                  </a:lnTo>
                  <a:lnTo>
                    <a:pt x="318" y="6"/>
                  </a:lnTo>
                  <a:lnTo>
                    <a:pt x="312" y="6"/>
                  </a:lnTo>
                  <a:lnTo>
                    <a:pt x="312" y="6"/>
                  </a:lnTo>
                  <a:lnTo>
                    <a:pt x="312" y="6"/>
                  </a:lnTo>
                  <a:lnTo>
                    <a:pt x="312" y="6"/>
                  </a:lnTo>
                  <a:lnTo>
                    <a:pt x="306" y="6"/>
                  </a:lnTo>
                  <a:lnTo>
                    <a:pt x="306" y="6"/>
                  </a:lnTo>
                  <a:lnTo>
                    <a:pt x="306" y="6"/>
                  </a:lnTo>
                  <a:lnTo>
                    <a:pt x="300" y="6"/>
                  </a:lnTo>
                  <a:lnTo>
                    <a:pt x="300" y="6"/>
                  </a:lnTo>
                  <a:lnTo>
                    <a:pt x="300" y="0"/>
                  </a:lnTo>
                  <a:lnTo>
                    <a:pt x="300" y="0"/>
                  </a:lnTo>
                  <a:lnTo>
                    <a:pt x="294" y="0"/>
                  </a:lnTo>
                  <a:lnTo>
                    <a:pt x="294" y="0"/>
                  </a:lnTo>
                  <a:lnTo>
                    <a:pt x="36" y="0"/>
                  </a:lnTo>
                  <a:lnTo>
                    <a:pt x="36" y="0"/>
                  </a:lnTo>
                  <a:lnTo>
                    <a:pt x="36" y="0"/>
                  </a:lnTo>
                  <a:lnTo>
                    <a:pt x="30" y="0"/>
                  </a:lnTo>
                  <a:lnTo>
                    <a:pt x="30" y="6"/>
                  </a:lnTo>
                  <a:lnTo>
                    <a:pt x="30" y="6"/>
                  </a:lnTo>
                  <a:lnTo>
                    <a:pt x="24" y="6"/>
                  </a:lnTo>
                  <a:lnTo>
                    <a:pt x="24" y="6"/>
                  </a:lnTo>
                  <a:lnTo>
                    <a:pt x="24" y="6"/>
                  </a:lnTo>
                  <a:lnTo>
                    <a:pt x="24" y="6"/>
                  </a:lnTo>
                  <a:lnTo>
                    <a:pt x="18" y="6"/>
                  </a:lnTo>
                  <a:lnTo>
                    <a:pt x="18" y="6"/>
                  </a:lnTo>
                  <a:lnTo>
                    <a:pt x="18" y="6"/>
                  </a:lnTo>
                  <a:lnTo>
                    <a:pt x="18" y="6"/>
                  </a:lnTo>
                  <a:lnTo>
                    <a:pt x="12" y="12"/>
                  </a:lnTo>
                  <a:lnTo>
                    <a:pt x="12" y="12"/>
                  </a:lnTo>
                  <a:lnTo>
                    <a:pt x="12" y="12"/>
                  </a:lnTo>
                  <a:lnTo>
                    <a:pt x="12" y="12"/>
                  </a:lnTo>
                  <a:lnTo>
                    <a:pt x="6" y="12"/>
                  </a:lnTo>
                  <a:lnTo>
                    <a:pt x="6" y="18"/>
                  </a:lnTo>
                  <a:lnTo>
                    <a:pt x="6" y="18"/>
                  </a:lnTo>
                  <a:lnTo>
                    <a:pt x="6" y="18"/>
                  </a:lnTo>
                  <a:lnTo>
                    <a:pt x="6" y="18"/>
                  </a:lnTo>
                  <a:lnTo>
                    <a:pt x="6" y="24"/>
                  </a:lnTo>
                  <a:lnTo>
                    <a:pt x="0" y="24"/>
                  </a:lnTo>
                  <a:lnTo>
                    <a:pt x="0" y="24"/>
                  </a:lnTo>
                  <a:lnTo>
                    <a:pt x="0" y="24"/>
                  </a:lnTo>
                  <a:lnTo>
                    <a:pt x="0" y="30"/>
                  </a:lnTo>
                  <a:lnTo>
                    <a:pt x="0" y="30"/>
                  </a:lnTo>
                  <a:lnTo>
                    <a:pt x="0" y="30"/>
                  </a:lnTo>
                  <a:lnTo>
                    <a:pt x="0" y="30"/>
                  </a:lnTo>
                  <a:lnTo>
                    <a:pt x="0" y="36"/>
                  </a:lnTo>
                  <a:lnTo>
                    <a:pt x="0" y="36"/>
                  </a:lnTo>
                  <a:lnTo>
                    <a:pt x="0" y="36"/>
                  </a:lnTo>
                  <a:lnTo>
                    <a:pt x="0" y="42"/>
                  </a:lnTo>
                  <a:lnTo>
                    <a:pt x="0" y="42"/>
                  </a:lnTo>
                  <a:lnTo>
                    <a:pt x="0" y="42"/>
                  </a:lnTo>
                  <a:lnTo>
                    <a:pt x="0" y="42"/>
                  </a:lnTo>
                  <a:lnTo>
                    <a:pt x="0" y="48"/>
                  </a:lnTo>
                  <a:lnTo>
                    <a:pt x="0" y="48"/>
                  </a:lnTo>
                  <a:lnTo>
                    <a:pt x="0" y="48"/>
                  </a:lnTo>
                  <a:lnTo>
                    <a:pt x="0" y="54"/>
                  </a:lnTo>
                  <a:lnTo>
                    <a:pt x="0" y="54"/>
                  </a:lnTo>
                  <a:lnTo>
                    <a:pt x="0" y="54"/>
                  </a:lnTo>
                  <a:lnTo>
                    <a:pt x="0" y="54"/>
                  </a:lnTo>
                  <a:lnTo>
                    <a:pt x="0" y="60"/>
                  </a:lnTo>
                  <a:lnTo>
                    <a:pt x="0" y="60"/>
                  </a:lnTo>
                  <a:lnTo>
                    <a:pt x="6" y="60"/>
                  </a:lnTo>
                  <a:lnTo>
                    <a:pt x="6" y="60"/>
                  </a:lnTo>
                  <a:lnTo>
                    <a:pt x="6" y="66"/>
                  </a:lnTo>
                  <a:lnTo>
                    <a:pt x="6" y="66"/>
                  </a:lnTo>
                  <a:lnTo>
                    <a:pt x="6" y="66"/>
                  </a:lnTo>
                  <a:lnTo>
                    <a:pt x="6" y="66"/>
                  </a:lnTo>
                  <a:lnTo>
                    <a:pt x="12" y="72"/>
                  </a:lnTo>
                  <a:lnTo>
                    <a:pt x="12" y="72"/>
                  </a:lnTo>
                  <a:lnTo>
                    <a:pt x="12" y="72"/>
                  </a:lnTo>
                  <a:lnTo>
                    <a:pt x="12" y="72"/>
                  </a:lnTo>
                  <a:lnTo>
                    <a:pt x="18" y="72"/>
                  </a:lnTo>
                  <a:lnTo>
                    <a:pt x="18" y="72"/>
                  </a:lnTo>
                  <a:lnTo>
                    <a:pt x="18" y="78"/>
                  </a:lnTo>
                  <a:lnTo>
                    <a:pt x="18" y="78"/>
                  </a:lnTo>
                  <a:lnTo>
                    <a:pt x="24" y="78"/>
                  </a:lnTo>
                  <a:lnTo>
                    <a:pt x="24" y="78"/>
                  </a:lnTo>
                  <a:lnTo>
                    <a:pt x="24" y="78"/>
                  </a:lnTo>
                  <a:lnTo>
                    <a:pt x="24" y="78"/>
                  </a:lnTo>
                  <a:lnTo>
                    <a:pt x="30" y="78"/>
                  </a:lnTo>
                  <a:lnTo>
                    <a:pt x="30" y="78"/>
                  </a:lnTo>
                  <a:lnTo>
                    <a:pt x="30" y="78"/>
                  </a:lnTo>
                  <a:lnTo>
                    <a:pt x="36" y="78"/>
                  </a:lnTo>
                  <a:lnTo>
                    <a:pt x="36" y="78"/>
                  </a:lnTo>
                  <a:lnTo>
                    <a:pt x="36" y="78"/>
                  </a:lnTo>
                  <a:lnTo>
                    <a:pt x="168" y="78"/>
                  </a:lnTo>
                  <a:lnTo>
                    <a:pt x="168" y="114"/>
                  </a:lnTo>
                  <a:lnTo>
                    <a:pt x="174" y="114"/>
                  </a:lnTo>
                  <a:lnTo>
                    <a:pt x="174" y="78"/>
                  </a:lnTo>
                  <a:close/>
                </a:path>
              </a:pathLst>
            </a:custGeom>
            <a:noFill/>
            <a:ln w="9525">
              <a:noFill/>
              <a:round/>
              <a:headEnd/>
              <a:tailEnd/>
            </a:ln>
            <a:effectLst/>
          </p:spPr>
          <p:txBody>
            <a:bodyPr vert="horz" wrap="square" lIns="91440" tIns="45720" rIns="91440" bIns="45720" numCol="1" anchor="t" anchorCtr="0" compatLnSpc="1">
              <a:prstTxWarp prst="textNoShape">
                <a:avLst/>
              </a:prstTxWarp>
            </a:bodyPr>
            <a:lstStyle/>
            <a:p>
              <a:endParaRPr lang="pt-BR"/>
            </a:p>
          </p:txBody>
        </p:sp>
        <p:sp>
          <p:nvSpPr>
            <p:cNvPr id="49169" name="Freeform 17">
              <a:hlinkHover r:id="rId72"/>
            </p:cNvPr>
            <p:cNvSpPr>
              <a:spLocks/>
            </p:cNvSpPr>
            <p:nvPr/>
          </p:nvSpPr>
          <p:spPr bwMode="auto">
            <a:xfrm>
              <a:off x="2382" y="2604"/>
              <a:ext cx="330" cy="108"/>
            </a:xfrm>
            <a:custGeom>
              <a:avLst/>
              <a:gdLst/>
              <a:ahLst/>
              <a:cxnLst>
                <a:cxn ang="0">
                  <a:pos x="294" y="78"/>
                </a:cxn>
                <a:cxn ang="0">
                  <a:pos x="300" y="78"/>
                </a:cxn>
                <a:cxn ang="0">
                  <a:pos x="306" y="72"/>
                </a:cxn>
                <a:cxn ang="0">
                  <a:pos x="312" y="72"/>
                </a:cxn>
                <a:cxn ang="0">
                  <a:pos x="318" y="72"/>
                </a:cxn>
                <a:cxn ang="0">
                  <a:pos x="318" y="66"/>
                </a:cxn>
                <a:cxn ang="0">
                  <a:pos x="324" y="60"/>
                </a:cxn>
                <a:cxn ang="0">
                  <a:pos x="324" y="60"/>
                </a:cxn>
                <a:cxn ang="0">
                  <a:pos x="330" y="54"/>
                </a:cxn>
                <a:cxn ang="0">
                  <a:pos x="330" y="48"/>
                </a:cxn>
                <a:cxn ang="0">
                  <a:pos x="330" y="42"/>
                </a:cxn>
                <a:cxn ang="0">
                  <a:pos x="330" y="42"/>
                </a:cxn>
                <a:cxn ang="0">
                  <a:pos x="330" y="36"/>
                </a:cxn>
                <a:cxn ang="0">
                  <a:pos x="330" y="30"/>
                </a:cxn>
                <a:cxn ang="0">
                  <a:pos x="330" y="24"/>
                </a:cxn>
                <a:cxn ang="0">
                  <a:pos x="330" y="18"/>
                </a:cxn>
                <a:cxn ang="0">
                  <a:pos x="324" y="12"/>
                </a:cxn>
                <a:cxn ang="0">
                  <a:pos x="324" y="12"/>
                </a:cxn>
                <a:cxn ang="0">
                  <a:pos x="318" y="6"/>
                </a:cxn>
                <a:cxn ang="0">
                  <a:pos x="312" y="6"/>
                </a:cxn>
                <a:cxn ang="0">
                  <a:pos x="312" y="0"/>
                </a:cxn>
                <a:cxn ang="0">
                  <a:pos x="306" y="0"/>
                </a:cxn>
                <a:cxn ang="0">
                  <a:pos x="300" y="0"/>
                </a:cxn>
                <a:cxn ang="0">
                  <a:pos x="294" y="0"/>
                </a:cxn>
                <a:cxn ang="0">
                  <a:pos x="36" y="0"/>
                </a:cxn>
                <a:cxn ang="0">
                  <a:pos x="30" y="0"/>
                </a:cxn>
                <a:cxn ang="0">
                  <a:pos x="24" y="0"/>
                </a:cxn>
                <a:cxn ang="0">
                  <a:pos x="18" y="6"/>
                </a:cxn>
                <a:cxn ang="0">
                  <a:pos x="12" y="6"/>
                </a:cxn>
                <a:cxn ang="0">
                  <a:pos x="12" y="12"/>
                </a:cxn>
                <a:cxn ang="0">
                  <a:pos x="6" y="12"/>
                </a:cxn>
                <a:cxn ang="0">
                  <a:pos x="6" y="18"/>
                </a:cxn>
                <a:cxn ang="0">
                  <a:pos x="0" y="24"/>
                </a:cxn>
                <a:cxn ang="0">
                  <a:pos x="0" y="30"/>
                </a:cxn>
                <a:cxn ang="0">
                  <a:pos x="0" y="30"/>
                </a:cxn>
                <a:cxn ang="0">
                  <a:pos x="0" y="36"/>
                </a:cxn>
                <a:cxn ang="0">
                  <a:pos x="0" y="42"/>
                </a:cxn>
                <a:cxn ang="0">
                  <a:pos x="0" y="48"/>
                </a:cxn>
                <a:cxn ang="0">
                  <a:pos x="0" y="54"/>
                </a:cxn>
                <a:cxn ang="0">
                  <a:pos x="6" y="60"/>
                </a:cxn>
                <a:cxn ang="0">
                  <a:pos x="6" y="60"/>
                </a:cxn>
                <a:cxn ang="0">
                  <a:pos x="12" y="66"/>
                </a:cxn>
                <a:cxn ang="0">
                  <a:pos x="12" y="66"/>
                </a:cxn>
                <a:cxn ang="0">
                  <a:pos x="18" y="72"/>
                </a:cxn>
                <a:cxn ang="0">
                  <a:pos x="24" y="72"/>
                </a:cxn>
                <a:cxn ang="0">
                  <a:pos x="30" y="78"/>
                </a:cxn>
                <a:cxn ang="0">
                  <a:pos x="36" y="78"/>
                </a:cxn>
                <a:cxn ang="0">
                  <a:pos x="168" y="78"/>
                </a:cxn>
                <a:cxn ang="0">
                  <a:pos x="174" y="78"/>
                </a:cxn>
              </a:cxnLst>
              <a:rect l="0" t="0" r="r" b="b"/>
              <a:pathLst>
                <a:path w="330" h="108">
                  <a:moveTo>
                    <a:pt x="174" y="78"/>
                  </a:moveTo>
                  <a:lnTo>
                    <a:pt x="294" y="78"/>
                  </a:lnTo>
                  <a:lnTo>
                    <a:pt x="294" y="78"/>
                  </a:lnTo>
                  <a:lnTo>
                    <a:pt x="300" y="78"/>
                  </a:lnTo>
                  <a:lnTo>
                    <a:pt x="300" y="78"/>
                  </a:lnTo>
                  <a:lnTo>
                    <a:pt x="300" y="78"/>
                  </a:lnTo>
                  <a:lnTo>
                    <a:pt x="300" y="78"/>
                  </a:lnTo>
                  <a:lnTo>
                    <a:pt x="306" y="72"/>
                  </a:lnTo>
                  <a:lnTo>
                    <a:pt x="306" y="72"/>
                  </a:lnTo>
                  <a:lnTo>
                    <a:pt x="306" y="72"/>
                  </a:lnTo>
                  <a:lnTo>
                    <a:pt x="312" y="72"/>
                  </a:lnTo>
                  <a:lnTo>
                    <a:pt x="312" y="72"/>
                  </a:lnTo>
                  <a:lnTo>
                    <a:pt x="312" y="72"/>
                  </a:lnTo>
                  <a:lnTo>
                    <a:pt x="312" y="72"/>
                  </a:lnTo>
                  <a:lnTo>
                    <a:pt x="318" y="72"/>
                  </a:lnTo>
                  <a:lnTo>
                    <a:pt x="318" y="66"/>
                  </a:lnTo>
                  <a:lnTo>
                    <a:pt x="318" y="66"/>
                  </a:lnTo>
                  <a:lnTo>
                    <a:pt x="318" y="66"/>
                  </a:lnTo>
                  <a:lnTo>
                    <a:pt x="318" y="66"/>
                  </a:lnTo>
                  <a:lnTo>
                    <a:pt x="324" y="66"/>
                  </a:lnTo>
                  <a:lnTo>
                    <a:pt x="324" y="60"/>
                  </a:lnTo>
                  <a:lnTo>
                    <a:pt x="324" y="60"/>
                  </a:lnTo>
                  <a:lnTo>
                    <a:pt x="324" y="60"/>
                  </a:lnTo>
                  <a:lnTo>
                    <a:pt x="324" y="60"/>
                  </a:lnTo>
                  <a:lnTo>
                    <a:pt x="330" y="60"/>
                  </a:lnTo>
                  <a:lnTo>
                    <a:pt x="330" y="54"/>
                  </a:lnTo>
                  <a:lnTo>
                    <a:pt x="330" y="54"/>
                  </a:lnTo>
                  <a:lnTo>
                    <a:pt x="330" y="54"/>
                  </a:lnTo>
                  <a:lnTo>
                    <a:pt x="330" y="54"/>
                  </a:lnTo>
                  <a:lnTo>
                    <a:pt x="330" y="48"/>
                  </a:lnTo>
                  <a:lnTo>
                    <a:pt x="330" y="48"/>
                  </a:lnTo>
                  <a:lnTo>
                    <a:pt x="330" y="48"/>
                  </a:lnTo>
                  <a:lnTo>
                    <a:pt x="330" y="42"/>
                  </a:lnTo>
                  <a:lnTo>
                    <a:pt x="330" y="42"/>
                  </a:lnTo>
                  <a:lnTo>
                    <a:pt x="330" y="42"/>
                  </a:lnTo>
                  <a:lnTo>
                    <a:pt x="330" y="42"/>
                  </a:lnTo>
                  <a:lnTo>
                    <a:pt x="330" y="36"/>
                  </a:lnTo>
                  <a:lnTo>
                    <a:pt x="330" y="36"/>
                  </a:lnTo>
                  <a:lnTo>
                    <a:pt x="330" y="36"/>
                  </a:lnTo>
                  <a:lnTo>
                    <a:pt x="330" y="30"/>
                  </a:lnTo>
                  <a:lnTo>
                    <a:pt x="330" y="30"/>
                  </a:lnTo>
                  <a:lnTo>
                    <a:pt x="330" y="30"/>
                  </a:lnTo>
                  <a:lnTo>
                    <a:pt x="330" y="30"/>
                  </a:lnTo>
                  <a:lnTo>
                    <a:pt x="330" y="24"/>
                  </a:lnTo>
                  <a:lnTo>
                    <a:pt x="330" y="24"/>
                  </a:lnTo>
                  <a:lnTo>
                    <a:pt x="330" y="24"/>
                  </a:lnTo>
                  <a:lnTo>
                    <a:pt x="330" y="18"/>
                  </a:lnTo>
                  <a:lnTo>
                    <a:pt x="330" y="18"/>
                  </a:lnTo>
                  <a:lnTo>
                    <a:pt x="330" y="18"/>
                  </a:lnTo>
                  <a:lnTo>
                    <a:pt x="324" y="18"/>
                  </a:lnTo>
                  <a:lnTo>
                    <a:pt x="324" y="12"/>
                  </a:lnTo>
                  <a:lnTo>
                    <a:pt x="324" y="12"/>
                  </a:lnTo>
                  <a:lnTo>
                    <a:pt x="324" y="12"/>
                  </a:lnTo>
                  <a:lnTo>
                    <a:pt x="324" y="12"/>
                  </a:lnTo>
                  <a:lnTo>
                    <a:pt x="318" y="12"/>
                  </a:lnTo>
                  <a:lnTo>
                    <a:pt x="318" y="6"/>
                  </a:lnTo>
                  <a:lnTo>
                    <a:pt x="318" y="6"/>
                  </a:lnTo>
                  <a:lnTo>
                    <a:pt x="318" y="6"/>
                  </a:lnTo>
                  <a:lnTo>
                    <a:pt x="318" y="6"/>
                  </a:lnTo>
                  <a:lnTo>
                    <a:pt x="312" y="6"/>
                  </a:lnTo>
                  <a:lnTo>
                    <a:pt x="312" y="6"/>
                  </a:lnTo>
                  <a:lnTo>
                    <a:pt x="312" y="0"/>
                  </a:lnTo>
                  <a:lnTo>
                    <a:pt x="312" y="0"/>
                  </a:lnTo>
                  <a:lnTo>
                    <a:pt x="306" y="0"/>
                  </a:lnTo>
                  <a:lnTo>
                    <a:pt x="306" y="0"/>
                  </a:lnTo>
                  <a:lnTo>
                    <a:pt x="306" y="0"/>
                  </a:lnTo>
                  <a:lnTo>
                    <a:pt x="300" y="0"/>
                  </a:lnTo>
                  <a:lnTo>
                    <a:pt x="300" y="0"/>
                  </a:lnTo>
                  <a:lnTo>
                    <a:pt x="300" y="0"/>
                  </a:lnTo>
                  <a:lnTo>
                    <a:pt x="300" y="0"/>
                  </a:lnTo>
                  <a:lnTo>
                    <a:pt x="294" y="0"/>
                  </a:lnTo>
                  <a:lnTo>
                    <a:pt x="294" y="0"/>
                  </a:lnTo>
                  <a:lnTo>
                    <a:pt x="36" y="0"/>
                  </a:lnTo>
                  <a:lnTo>
                    <a:pt x="36" y="0"/>
                  </a:lnTo>
                  <a:lnTo>
                    <a:pt x="36" y="0"/>
                  </a:lnTo>
                  <a:lnTo>
                    <a:pt x="30" y="0"/>
                  </a:lnTo>
                  <a:lnTo>
                    <a:pt x="30" y="0"/>
                  </a:lnTo>
                  <a:lnTo>
                    <a:pt x="30" y="0"/>
                  </a:lnTo>
                  <a:lnTo>
                    <a:pt x="24" y="0"/>
                  </a:lnTo>
                  <a:lnTo>
                    <a:pt x="24" y="0"/>
                  </a:lnTo>
                  <a:lnTo>
                    <a:pt x="24" y="0"/>
                  </a:lnTo>
                  <a:lnTo>
                    <a:pt x="24" y="0"/>
                  </a:lnTo>
                  <a:lnTo>
                    <a:pt x="18" y="0"/>
                  </a:lnTo>
                  <a:lnTo>
                    <a:pt x="18" y="6"/>
                  </a:lnTo>
                  <a:lnTo>
                    <a:pt x="18" y="6"/>
                  </a:lnTo>
                  <a:lnTo>
                    <a:pt x="18" y="6"/>
                  </a:lnTo>
                  <a:lnTo>
                    <a:pt x="12" y="6"/>
                  </a:lnTo>
                  <a:lnTo>
                    <a:pt x="12" y="6"/>
                  </a:lnTo>
                  <a:lnTo>
                    <a:pt x="12" y="6"/>
                  </a:lnTo>
                  <a:lnTo>
                    <a:pt x="12" y="12"/>
                  </a:lnTo>
                  <a:lnTo>
                    <a:pt x="6" y="12"/>
                  </a:lnTo>
                  <a:lnTo>
                    <a:pt x="6" y="12"/>
                  </a:lnTo>
                  <a:lnTo>
                    <a:pt x="6" y="12"/>
                  </a:lnTo>
                  <a:lnTo>
                    <a:pt x="6" y="12"/>
                  </a:lnTo>
                  <a:lnTo>
                    <a:pt x="6" y="18"/>
                  </a:lnTo>
                  <a:lnTo>
                    <a:pt x="6" y="18"/>
                  </a:lnTo>
                  <a:lnTo>
                    <a:pt x="0" y="18"/>
                  </a:lnTo>
                  <a:lnTo>
                    <a:pt x="0" y="18"/>
                  </a:lnTo>
                  <a:lnTo>
                    <a:pt x="0" y="24"/>
                  </a:lnTo>
                  <a:lnTo>
                    <a:pt x="0" y="24"/>
                  </a:lnTo>
                  <a:lnTo>
                    <a:pt x="0" y="24"/>
                  </a:lnTo>
                  <a:lnTo>
                    <a:pt x="0" y="30"/>
                  </a:lnTo>
                  <a:lnTo>
                    <a:pt x="0" y="30"/>
                  </a:lnTo>
                  <a:lnTo>
                    <a:pt x="0" y="30"/>
                  </a:lnTo>
                  <a:lnTo>
                    <a:pt x="0" y="30"/>
                  </a:lnTo>
                  <a:lnTo>
                    <a:pt x="0" y="36"/>
                  </a:lnTo>
                  <a:lnTo>
                    <a:pt x="0" y="36"/>
                  </a:lnTo>
                  <a:lnTo>
                    <a:pt x="0" y="36"/>
                  </a:lnTo>
                  <a:lnTo>
                    <a:pt x="0" y="42"/>
                  </a:lnTo>
                  <a:lnTo>
                    <a:pt x="0" y="42"/>
                  </a:lnTo>
                  <a:lnTo>
                    <a:pt x="0" y="42"/>
                  </a:lnTo>
                  <a:lnTo>
                    <a:pt x="0" y="42"/>
                  </a:lnTo>
                  <a:lnTo>
                    <a:pt x="0" y="48"/>
                  </a:lnTo>
                  <a:lnTo>
                    <a:pt x="0" y="48"/>
                  </a:lnTo>
                  <a:lnTo>
                    <a:pt x="0" y="48"/>
                  </a:lnTo>
                  <a:lnTo>
                    <a:pt x="0" y="54"/>
                  </a:lnTo>
                  <a:lnTo>
                    <a:pt x="0" y="54"/>
                  </a:lnTo>
                  <a:lnTo>
                    <a:pt x="0" y="54"/>
                  </a:lnTo>
                  <a:lnTo>
                    <a:pt x="0" y="54"/>
                  </a:lnTo>
                  <a:lnTo>
                    <a:pt x="6" y="60"/>
                  </a:lnTo>
                  <a:lnTo>
                    <a:pt x="6" y="60"/>
                  </a:lnTo>
                  <a:lnTo>
                    <a:pt x="6" y="60"/>
                  </a:lnTo>
                  <a:lnTo>
                    <a:pt x="6" y="60"/>
                  </a:lnTo>
                  <a:lnTo>
                    <a:pt x="6" y="60"/>
                  </a:lnTo>
                  <a:lnTo>
                    <a:pt x="6" y="66"/>
                  </a:lnTo>
                  <a:lnTo>
                    <a:pt x="12" y="66"/>
                  </a:lnTo>
                  <a:lnTo>
                    <a:pt x="12" y="66"/>
                  </a:lnTo>
                  <a:lnTo>
                    <a:pt x="12" y="66"/>
                  </a:lnTo>
                  <a:lnTo>
                    <a:pt x="12" y="66"/>
                  </a:lnTo>
                  <a:lnTo>
                    <a:pt x="18" y="72"/>
                  </a:lnTo>
                  <a:lnTo>
                    <a:pt x="18" y="72"/>
                  </a:lnTo>
                  <a:lnTo>
                    <a:pt x="18" y="72"/>
                  </a:lnTo>
                  <a:lnTo>
                    <a:pt x="18" y="72"/>
                  </a:lnTo>
                  <a:lnTo>
                    <a:pt x="24" y="72"/>
                  </a:lnTo>
                  <a:lnTo>
                    <a:pt x="24" y="72"/>
                  </a:lnTo>
                  <a:lnTo>
                    <a:pt x="24" y="72"/>
                  </a:lnTo>
                  <a:lnTo>
                    <a:pt x="24" y="72"/>
                  </a:lnTo>
                  <a:lnTo>
                    <a:pt x="30" y="78"/>
                  </a:lnTo>
                  <a:lnTo>
                    <a:pt x="30" y="78"/>
                  </a:lnTo>
                  <a:lnTo>
                    <a:pt x="30" y="78"/>
                  </a:lnTo>
                  <a:lnTo>
                    <a:pt x="36" y="78"/>
                  </a:lnTo>
                  <a:lnTo>
                    <a:pt x="36" y="78"/>
                  </a:lnTo>
                  <a:lnTo>
                    <a:pt x="36" y="78"/>
                  </a:lnTo>
                  <a:lnTo>
                    <a:pt x="168" y="78"/>
                  </a:lnTo>
                  <a:lnTo>
                    <a:pt x="168" y="108"/>
                  </a:lnTo>
                  <a:lnTo>
                    <a:pt x="174" y="108"/>
                  </a:lnTo>
                  <a:lnTo>
                    <a:pt x="174" y="78"/>
                  </a:lnTo>
                  <a:close/>
                </a:path>
              </a:pathLst>
            </a:custGeom>
            <a:noFill/>
            <a:ln w="9525">
              <a:noFill/>
              <a:round/>
              <a:headEnd/>
              <a:tailEnd/>
            </a:ln>
            <a:effectLst/>
          </p:spPr>
          <p:txBody>
            <a:bodyPr vert="horz" wrap="square" lIns="91440" tIns="45720" rIns="91440" bIns="45720" numCol="1" anchor="t" anchorCtr="0" compatLnSpc="1">
              <a:prstTxWarp prst="textNoShape">
                <a:avLst/>
              </a:prstTxWarp>
            </a:bodyPr>
            <a:lstStyle/>
            <a:p>
              <a:endParaRPr lang="pt-BR"/>
            </a:p>
          </p:txBody>
        </p:sp>
        <p:sp>
          <p:nvSpPr>
            <p:cNvPr id="49168" name="Freeform 16">
              <a:hlinkClick r:id="rId73" tooltip="Luke Coffman"/>
              <a:hlinkHover r:id="rId74"/>
            </p:cNvPr>
            <p:cNvSpPr>
              <a:spLocks/>
            </p:cNvSpPr>
            <p:nvPr/>
          </p:nvSpPr>
          <p:spPr bwMode="auto">
            <a:xfrm>
              <a:off x="546" y="306"/>
              <a:ext cx="330" cy="78"/>
            </a:xfrm>
            <a:custGeom>
              <a:avLst/>
              <a:gdLst/>
              <a:ahLst/>
              <a:cxnLst>
                <a:cxn ang="0">
                  <a:pos x="0" y="42"/>
                </a:cxn>
                <a:cxn ang="0">
                  <a:pos x="0" y="48"/>
                </a:cxn>
                <a:cxn ang="0">
                  <a:pos x="0" y="54"/>
                </a:cxn>
                <a:cxn ang="0">
                  <a:pos x="0" y="60"/>
                </a:cxn>
                <a:cxn ang="0">
                  <a:pos x="6" y="60"/>
                </a:cxn>
                <a:cxn ang="0">
                  <a:pos x="6" y="66"/>
                </a:cxn>
                <a:cxn ang="0">
                  <a:pos x="12" y="72"/>
                </a:cxn>
                <a:cxn ang="0">
                  <a:pos x="18" y="72"/>
                </a:cxn>
                <a:cxn ang="0">
                  <a:pos x="18" y="78"/>
                </a:cxn>
                <a:cxn ang="0">
                  <a:pos x="24" y="78"/>
                </a:cxn>
                <a:cxn ang="0">
                  <a:pos x="30" y="78"/>
                </a:cxn>
                <a:cxn ang="0">
                  <a:pos x="36" y="78"/>
                </a:cxn>
                <a:cxn ang="0">
                  <a:pos x="294" y="78"/>
                </a:cxn>
                <a:cxn ang="0">
                  <a:pos x="300" y="78"/>
                </a:cxn>
                <a:cxn ang="0">
                  <a:pos x="306" y="78"/>
                </a:cxn>
                <a:cxn ang="0">
                  <a:pos x="312" y="72"/>
                </a:cxn>
                <a:cxn ang="0">
                  <a:pos x="318" y="72"/>
                </a:cxn>
                <a:cxn ang="0">
                  <a:pos x="318" y="66"/>
                </a:cxn>
                <a:cxn ang="0">
                  <a:pos x="324" y="66"/>
                </a:cxn>
                <a:cxn ang="0">
                  <a:pos x="324" y="60"/>
                </a:cxn>
                <a:cxn ang="0">
                  <a:pos x="330" y="54"/>
                </a:cxn>
                <a:cxn ang="0">
                  <a:pos x="330" y="48"/>
                </a:cxn>
                <a:cxn ang="0">
                  <a:pos x="330" y="42"/>
                </a:cxn>
                <a:cxn ang="0">
                  <a:pos x="330" y="42"/>
                </a:cxn>
                <a:cxn ang="0">
                  <a:pos x="330" y="36"/>
                </a:cxn>
                <a:cxn ang="0">
                  <a:pos x="330" y="30"/>
                </a:cxn>
                <a:cxn ang="0">
                  <a:pos x="330" y="24"/>
                </a:cxn>
                <a:cxn ang="0">
                  <a:pos x="324" y="18"/>
                </a:cxn>
                <a:cxn ang="0">
                  <a:pos x="324" y="18"/>
                </a:cxn>
                <a:cxn ang="0">
                  <a:pos x="318" y="12"/>
                </a:cxn>
                <a:cxn ang="0">
                  <a:pos x="318" y="6"/>
                </a:cxn>
                <a:cxn ang="0">
                  <a:pos x="312" y="6"/>
                </a:cxn>
                <a:cxn ang="0">
                  <a:pos x="306" y="6"/>
                </a:cxn>
                <a:cxn ang="0">
                  <a:pos x="300" y="0"/>
                </a:cxn>
                <a:cxn ang="0">
                  <a:pos x="294" y="0"/>
                </a:cxn>
                <a:cxn ang="0">
                  <a:pos x="36" y="0"/>
                </a:cxn>
                <a:cxn ang="0">
                  <a:pos x="30" y="0"/>
                </a:cxn>
                <a:cxn ang="0">
                  <a:pos x="24" y="0"/>
                </a:cxn>
                <a:cxn ang="0">
                  <a:pos x="18" y="6"/>
                </a:cxn>
                <a:cxn ang="0">
                  <a:pos x="18" y="6"/>
                </a:cxn>
                <a:cxn ang="0">
                  <a:pos x="12" y="12"/>
                </a:cxn>
                <a:cxn ang="0">
                  <a:pos x="6" y="12"/>
                </a:cxn>
                <a:cxn ang="0">
                  <a:pos x="6" y="18"/>
                </a:cxn>
                <a:cxn ang="0">
                  <a:pos x="0" y="24"/>
                </a:cxn>
                <a:cxn ang="0">
                  <a:pos x="0" y="24"/>
                </a:cxn>
                <a:cxn ang="0">
                  <a:pos x="0" y="30"/>
                </a:cxn>
                <a:cxn ang="0">
                  <a:pos x="0" y="36"/>
                </a:cxn>
              </a:cxnLst>
              <a:rect l="0" t="0" r="r" b="b"/>
              <a:pathLst>
                <a:path w="330" h="78">
                  <a:moveTo>
                    <a:pt x="0" y="42"/>
                  </a:moveTo>
                  <a:lnTo>
                    <a:pt x="0" y="42"/>
                  </a:lnTo>
                  <a:lnTo>
                    <a:pt x="0" y="42"/>
                  </a:lnTo>
                  <a:lnTo>
                    <a:pt x="0" y="42"/>
                  </a:lnTo>
                  <a:lnTo>
                    <a:pt x="0" y="48"/>
                  </a:lnTo>
                  <a:lnTo>
                    <a:pt x="0" y="48"/>
                  </a:lnTo>
                  <a:lnTo>
                    <a:pt x="0" y="48"/>
                  </a:lnTo>
                  <a:lnTo>
                    <a:pt x="0" y="54"/>
                  </a:lnTo>
                  <a:lnTo>
                    <a:pt x="0" y="54"/>
                  </a:lnTo>
                  <a:lnTo>
                    <a:pt x="0" y="54"/>
                  </a:lnTo>
                  <a:lnTo>
                    <a:pt x="0" y="54"/>
                  </a:lnTo>
                  <a:lnTo>
                    <a:pt x="0" y="60"/>
                  </a:lnTo>
                  <a:lnTo>
                    <a:pt x="0" y="60"/>
                  </a:lnTo>
                  <a:lnTo>
                    <a:pt x="6" y="60"/>
                  </a:lnTo>
                  <a:lnTo>
                    <a:pt x="6" y="60"/>
                  </a:lnTo>
                  <a:lnTo>
                    <a:pt x="6" y="66"/>
                  </a:lnTo>
                  <a:lnTo>
                    <a:pt x="6" y="66"/>
                  </a:lnTo>
                  <a:lnTo>
                    <a:pt x="6" y="66"/>
                  </a:lnTo>
                  <a:lnTo>
                    <a:pt x="12" y="66"/>
                  </a:lnTo>
                  <a:lnTo>
                    <a:pt x="12" y="66"/>
                  </a:lnTo>
                  <a:lnTo>
                    <a:pt x="12" y="72"/>
                  </a:lnTo>
                  <a:lnTo>
                    <a:pt x="12" y="72"/>
                  </a:lnTo>
                  <a:lnTo>
                    <a:pt x="12" y="72"/>
                  </a:lnTo>
                  <a:lnTo>
                    <a:pt x="18" y="72"/>
                  </a:lnTo>
                  <a:lnTo>
                    <a:pt x="18" y="72"/>
                  </a:lnTo>
                  <a:lnTo>
                    <a:pt x="18" y="72"/>
                  </a:lnTo>
                  <a:lnTo>
                    <a:pt x="18" y="78"/>
                  </a:lnTo>
                  <a:lnTo>
                    <a:pt x="24" y="78"/>
                  </a:lnTo>
                  <a:lnTo>
                    <a:pt x="24" y="78"/>
                  </a:lnTo>
                  <a:lnTo>
                    <a:pt x="24" y="78"/>
                  </a:lnTo>
                  <a:lnTo>
                    <a:pt x="30" y="78"/>
                  </a:lnTo>
                  <a:lnTo>
                    <a:pt x="30" y="78"/>
                  </a:lnTo>
                  <a:lnTo>
                    <a:pt x="30" y="78"/>
                  </a:lnTo>
                  <a:lnTo>
                    <a:pt x="30" y="78"/>
                  </a:lnTo>
                  <a:lnTo>
                    <a:pt x="36" y="78"/>
                  </a:lnTo>
                  <a:lnTo>
                    <a:pt x="36" y="78"/>
                  </a:lnTo>
                  <a:lnTo>
                    <a:pt x="294" y="78"/>
                  </a:lnTo>
                  <a:lnTo>
                    <a:pt x="294" y="78"/>
                  </a:lnTo>
                  <a:lnTo>
                    <a:pt x="294" y="78"/>
                  </a:lnTo>
                  <a:lnTo>
                    <a:pt x="300" y="78"/>
                  </a:lnTo>
                  <a:lnTo>
                    <a:pt x="300" y="78"/>
                  </a:lnTo>
                  <a:lnTo>
                    <a:pt x="300" y="78"/>
                  </a:lnTo>
                  <a:lnTo>
                    <a:pt x="306" y="78"/>
                  </a:lnTo>
                  <a:lnTo>
                    <a:pt x="306" y="78"/>
                  </a:lnTo>
                  <a:lnTo>
                    <a:pt x="306" y="78"/>
                  </a:lnTo>
                  <a:lnTo>
                    <a:pt x="306" y="78"/>
                  </a:lnTo>
                  <a:lnTo>
                    <a:pt x="312" y="72"/>
                  </a:lnTo>
                  <a:lnTo>
                    <a:pt x="312" y="72"/>
                  </a:lnTo>
                  <a:lnTo>
                    <a:pt x="312" y="72"/>
                  </a:lnTo>
                  <a:lnTo>
                    <a:pt x="312" y="72"/>
                  </a:lnTo>
                  <a:lnTo>
                    <a:pt x="318" y="72"/>
                  </a:lnTo>
                  <a:lnTo>
                    <a:pt x="318" y="72"/>
                  </a:lnTo>
                  <a:lnTo>
                    <a:pt x="318" y="66"/>
                  </a:lnTo>
                  <a:lnTo>
                    <a:pt x="318" y="66"/>
                  </a:lnTo>
                  <a:lnTo>
                    <a:pt x="324" y="66"/>
                  </a:lnTo>
                  <a:lnTo>
                    <a:pt x="324" y="66"/>
                  </a:lnTo>
                  <a:lnTo>
                    <a:pt x="324" y="66"/>
                  </a:lnTo>
                  <a:lnTo>
                    <a:pt x="324" y="60"/>
                  </a:lnTo>
                  <a:lnTo>
                    <a:pt x="324" y="60"/>
                  </a:lnTo>
                  <a:lnTo>
                    <a:pt x="324" y="60"/>
                  </a:lnTo>
                  <a:lnTo>
                    <a:pt x="330" y="60"/>
                  </a:lnTo>
                  <a:lnTo>
                    <a:pt x="330" y="54"/>
                  </a:lnTo>
                  <a:lnTo>
                    <a:pt x="330" y="54"/>
                  </a:lnTo>
                  <a:lnTo>
                    <a:pt x="330" y="54"/>
                  </a:lnTo>
                  <a:lnTo>
                    <a:pt x="330" y="54"/>
                  </a:lnTo>
                  <a:lnTo>
                    <a:pt x="330" y="48"/>
                  </a:lnTo>
                  <a:lnTo>
                    <a:pt x="330" y="48"/>
                  </a:lnTo>
                  <a:lnTo>
                    <a:pt x="330" y="48"/>
                  </a:lnTo>
                  <a:lnTo>
                    <a:pt x="330" y="42"/>
                  </a:lnTo>
                  <a:lnTo>
                    <a:pt x="330" y="42"/>
                  </a:lnTo>
                  <a:lnTo>
                    <a:pt x="330" y="42"/>
                  </a:lnTo>
                  <a:lnTo>
                    <a:pt x="330" y="42"/>
                  </a:lnTo>
                  <a:lnTo>
                    <a:pt x="330" y="36"/>
                  </a:lnTo>
                  <a:lnTo>
                    <a:pt x="330" y="36"/>
                  </a:lnTo>
                  <a:lnTo>
                    <a:pt x="330" y="36"/>
                  </a:lnTo>
                  <a:lnTo>
                    <a:pt x="330" y="30"/>
                  </a:lnTo>
                  <a:lnTo>
                    <a:pt x="330" y="30"/>
                  </a:lnTo>
                  <a:lnTo>
                    <a:pt x="330" y="30"/>
                  </a:lnTo>
                  <a:lnTo>
                    <a:pt x="330" y="30"/>
                  </a:lnTo>
                  <a:lnTo>
                    <a:pt x="330" y="24"/>
                  </a:lnTo>
                  <a:lnTo>
                    <a:pt x="330" y="24"/>
                  </a:lnTo>
                  <a:lnTo>
                    <a:pt x="330" y="24"/>
                  </a:lnTo>
                  <a:lnTo>
                    <a:pt x="330" y="24"/>
                  </a:lnTo>
                  <a:lnTo>
                    <a:pt x="324" y="18"/>
                  </a:lnTo>
                  <a:lnTo>
                    <a:pt x="324" y="18"/>
                  </a:lnTo>
                  <a:lnTo>
                    <a:pt x="324" y="18"/>
                  </a:lnTo>
                  <a:lnTo>
                    <a:pt x="324" y="18"/>
                  </a:lnTo>
                  <a:lnTo>
                    <a:pt x="324" y="12"/>
                  </a:lnTo>
                  <a:lnTo>
                    <a:pt x="324" y="12"/>
                  </a:lnTo>
                  <a:lnTo>
                    <a:pt x="318" y="12"/>
                  </a:lnTo>
                  <a:lnTo>
                    <a:pt x="318" y="12"/>
                  </a:lnTo>
                  <a:lnTo>
                    <a:pt x="318" y="12"/>
                  </a:lnTo>
                  <a:lnTo>
                    <a:pt x="318" y="6"/>
                  </a:lnTo>
                  <a:lnTo>
                    <a:pt x="312" y="6"/>
                  </a:lnTo>
                  <a:lnTo>
                    <a:pt x="312" y="6"/>
                  </a:lnTo>
                  <a:lnTo>
                    <a:pt x="312" y="6"/>
                  </a:lnTo>
                  <a:lnTo>
                    <a:pt x="312" y="6"/>
                  </a:lnTo>
                  <a:lnTo>
                    <a:pt x="306" y="6"/>
                  </a:lnTo>
                  <a:lnTo>
                    <a:pt x="306" y="6"/>
                  </a:lnTo>
                  <a:lnTo>
                    <a:pt x="306" y="0"/>
                  </a:lnTo>
                  <a:lnTo>
                    <a:pt x="306" y="0"/>
                  </a:lnTo>
                  <a:lnTo>
                    <a:pt x="300" y="0"/>
                  </a:lnTo>
                  <a:lnTo>
                    <a:pt x="300" y="0"/>
                  </a:lnTo>
                  <a:lnTo>
                    <a:pt x="300" y="0"/>
                  </a:lnTo>
                  <a:lnTo>
                    <a:pt x="294" y="0"/>
                  </a:lnTo>
                  <a:lnTo>
                    <a:pt x="294" y="0"/>
                  </a:lnTo>
                  <a:lnTo>
                    <a:pt x="294" y="0"/>
                  </a:lnTo>
                  <a:lnTo>
                    <a:pt x="36" y="0"/>
                  </a:lnTo>
                  <a:lnTo>
                    <a:pt x="36" y="0"/>
                  </a:lnTo>
                  <a:lnTo>
                    <a:pt x="30" y="0"/>
                  </a:lnTo>
                  <a:lnTo>
                    <a:pt x="30" y="0"/>
                  </a:lnTo>
                  <a:lnTo>
                    <a:pt x="30" y="0"/>
                  </a:lnTo>
                  <a:lnTo>
                    <a:pt x="30" y="0"/>
                  </a:lnTo>
                  <a:lnTo>
                    <a:pt x="24" y="0"/>
                  </a:lnTo>
                  <a:lnTo>
                    <a:pt x="24" y="0"/>
                  </a:lnTo>
                  <a:lnTo>
                    <a:pt x="24" y="6"/>
                  </a:lnTo>
                  <a:lnTo>
                    <a:pt x="18" y="6"/>
                  </a:lnTo>
                  <a:lnTo>
                    <a:pt x="18" y="6"/>
                  </a:lnTo>
                  <a:lnTo>
                    <a:pt x="18" y="6"/>
                  </a:lnTo>
                  <a:lnTo>
                    <a:pt x="18" y="6"/>
                  </a:lnTo>
                  <a:lnTo>
                    <a:pt x="12" y="6"/>
                  </a:lnTo>
                  <a:lnTo>
                    <a:pt x="12" y="6"/>
                  </a:lnTo>
                  <a:lnTo>
                    <a:pt x="12" y="12"/>
                  </a:lnTo>
                  <a:lnTo>
                    <a:pt x="12" y="12"/>
                  </a:lnTo>
                  <a:lnTo>
                    <a:pt x="12" y="12"/>
                  </a:lnTo>
                  <a:lnTo>
                    <a:pt x="6" y="12"/>
                  </a:lnTo>
                  <a:lnTo>
                    <a:pt x="6" y="12"/>
                  </a:lnTo>
                  <a:lnTo>
                    <a:pt x="6" y="18"/>
                  </a:lnTo>
                  <a:lnTo>
                    <a:pt x="6" y="18"/>
                  </a:lnTo>
                  <a:lnTo>
                    <a:pt x="6" y="18"/>
                  </a:lnTo>
                  <a:lnTo>
                    <a:pt x="0" y="18"/>
                  </a:lnTo>
                  <a:lnTo>
                    <a:pt x="0" y="24"/>
                  </a:lnTo>
                  <a:lnTo>
                    <a:pt x="0" y="24"/>
                  </a:lnTo>
                  <a:lnTo>
                    <a:pt x="0" y="24"/>
                  </a:lnTo>
                  <a:lnTo>
                    <a:pt x="0" y="24"/>
                  </a:lnTo>
                  <a:lnTo>
                    <a:pt x="0" y="30"/>
                  </a:lnTo>
                  <a:lnTo>
                    <a:pt x="0" y="30"/>
                  </a:lnTo>
                  <a:lnTo>
                    <a:pt x="0" y="30"/>
                  </a:lnTo>
                  <a:lnTo>
                    <a:pt x="0" y="30"/>
                  </a:lnTo>
                  <a:lnTo>
                    <a:pt x="0" y="36"/>
                  </a:lnTo>
                  <a:lnTo>
                    <a:pt x="0" y="36"/>
                  </a:lnTo>
                  <a:lnTo>
                    <a:pt x="0" y="36"/>
                  </a:lnTo>
                  <a:lnTo>
                    <a:pt x="0" y="42"/>
                  </a:lnTo>
                  <a:close/>
                </a:path>
              </a:pathLst>
            </a:custGeom>
            <a:noFill/>
            <a:ln w="9525">
              <a:noFill/>
              <a:round/>
              <a:headEnd/>
              <a:tailEnd/>
            </a:ln>
            <a:effectLst/>
          </p:spPr>
          <p:txBody>
            <a:bodyPr vert="horz" wrap="square" lIns="91440" tIns="45720" rIns="91440" bIns="45720" numCol="1" anchor="t" anchorCtr="0" compatLnSpc="1">
              <a:prstTxWarp prst="textNoShape">
                <a:avLst/>
              </a:prstTxWarp>
            </a:bodyPr>
            <a:lstStyle/>
            <a:p>
              <a:endParaRPr lang="pt-BR"/>
            </a:p>
          </p:txBody>
        </p:sp>
        <p:sp>
          <p:nvSpPr>
            <p:cNvPr id="49167" name="Freeform 15">
              <a:hlinkHover r:id="rId75"/>
            </p:cNvPr>
            <p:cNvSpPr>
              <a:spLocks/>
            </p:cNvSpPr>
            <p:nvPr/>
          </p:nvSpPr>
          <p:spPr bwMode="auto">
            <a:xfrm>
              <a:off x="546" y="516"/>
              <a:ext cx="330" cy="72"/>
            </a:xfrm>
            <a:custGeom>
              <a:avLst/>
              <a:gdLst/>
              <a:ahLst/>
              <a:cxnLst>
                <a:cxn ang="0">
                  <a:pos x="0" y="42"/>
                </a:cxn>
                <a:cxn ang="0">
                  <a:pos x="0" y="42"/>
                </a:cxn>
                <a:cxn ang="0">
                  <a:pos x="0" y="48"/>
                </a:cxn>
                <a:cxn ang="0">
                  <a:pos x="0" y="54"/>
                </a:cxn>
                <a:cxn ang="0">
                  <a:pos x="6" y="60"/>
                </a:cxn>
                <a:cxn ang="0">
                  <a:pos x="6" y="60"/>
                </a:cxn>
                <a:cxn ang="0">
                  <a:pos x="12" y="66"/>
                </a:cxn>
                <a:cxn ang="0">
                  <a:pos x="18" y="72"/>
                </a:cxn>
                <a:cxn ang="0">
                  <a:pos x="18" y="72"/>
                </a:cxn>
                <a:cxn ang="0">
                  <a:pos x="24" y="72"/>
                </a:cxn>
                <a:cxn ang="0">
                  <a:pos x="30" y="72"/>
                </a:cxn>
                <a:cxn ang="0">
                  <a:pos x="36" y="72"/>
                </a:cxn>
                <a:cxn ang="0">
                  <a:pos x="294" y="72"/>
                </a:cxn>
                <a:cxn ang="0">
                  <a:pos x="300" y="72"/>
                </a:cxn>
                <a:cxn ang="0">
                  <a:pos x="306" y="72"/>
                </a:cxn>
                <a:cxn ang="0">
                  <a:pos x="312" y="72"/>
                </a:cxn>
                <a:cxn ang="0">
                  <a:pos x="318" y="66"/>
                </a:cxn>
                <a:cxn ang="0">
                  <a:pos x="318" y="66"/>
                </a:cxn>
                <a:cxn ang="0">
                  <a:pos x="324" y="60"/>
                </a:cxn>
                <a:cxn ang="0">
                  <a:pos x="324" y="54"/>
                </a:cxn>
                <a:cxn ang="0">
                  <a:pos x="330" y="54"/>
                </a:cxn>
                <a:cxn ang="0">
                  <a:pos x="330" y="48"/>
                </a:cxn>
                <a:cxn ang="0">
                  <a:pos x="330" y="42"/>
                </a:cxn>
                <a:cxn ang="0">
                  <a:pos x="330" y="36"/>
                </a:cxn>
                <a:cxn ang="0">
                  <a:pos x="330" y="30"/>
                </a:cxn>
                <a:cxn ang="0">
                  <a:pos x="330" y="24"/>
                </a:cxn>
                <a:cxn ang="0">
                  <a:pos x="330" y="18"/>
                </a:cxn>
                <a:cxn ang="0">
                  <a:pos x="324" y="18"/>
                </a:cxn>
                <a:cxn ang="0">
                  <a:pos x="324" y="12"/>
                </a:cxn>
                <a:cxn ang="0">
                  <a:pos x="318" y="6"/>
                </a:cxn>
                <a:cxn ang="0">
                  <a:pos x="318" y="6"/>
                </a:cxn>
                <a:cxn ang="0">
                  <a:pos x="312" y="0"/>
                </a:cxn>
                <a:cxn ang="0">
                  <a:pos x="306" y="0"/>
                </a:cxn>
                <a:cxn ang="0">
                  <a:pos x="300" y="0"/>
                </a:cxn>
                <a:cxn ang="0">
                  <a:pos x="294" y="0"/>
                </a:cxn>
                <a:cxn ang="0">
                  <a:pos x="36" y="0"/>
                </a:cxn>
                <a:cxn ang="0">
                  <a:pos x="30" y="0"/>
                </a:cxn>
                <a:cxn ang="0">
                  <a:pos x="24" y="0"/>
                </a:cxn>
                <a:cxn ang="0">
                  <a:pos x="18" y="0"/>
                </a:cxn>
                <a:cxn ang="0">
                  <a:pos x="18" y="0"/>
                </a:cxn>
                <a:cxn ang="0">
                  <a:pos x="12" y="6"/>
                </a:cxn>
                <a:cxn ang="0">
                  <a:pos x="6" y="12"/>
                </a:cxn>
                <a:cxn ang="0">
                  <a:pos x="6" y="12"/>
                </a:cxn>
                <a:cxn ang="0">
                  <a:pos x="0" y="18"/>
                </a:cxn>
                <a:cxn ang="0">
                  <a:pos x="0" y="24"/>
                </a:cxn>
                <a:cxn ang="0">
                  <a:pos x="0" y="30"/>
                </a:cxn>
                <a:cxn ang="0">
                  <a:pos x="0" y="30"/>
                </a:cxn>
              </a:cxnLst>
              <a:rect l="0" t="0" r="r" b="b"/>
              <a:pathLst>
                <a:path w="330" h="72">
                  <a:moveTo>
                    <a:pt x="0" y="36"/>
                  </a:moveTo>
                  <a:lnTo>
                    <a:pt x="0" y="36"/>
                  </a:lnTo>
                  <a:lnTo>
                    <a:pt x="0" y="42"/>
                  </a:lnTo>
                  <a:lnTo>
                    <a:pt x="0" y="42"/>
                  </a:lnTo>
                  <a:lnTo>
                    <a:pt x="0" y="42"/>
                  </a:lnTo>
                  <a:lnTo>
                    <a:pt x="0" y="42"/>
                  </a:lnTo>
                  <a:lnTo>
                    <a:pt x="0" y="48"/>
                  </a:lnTo>
                  <a:lnTo>
                    <a:pt x="0" y="48"/>
                  </a:lnTo>
                  <a:lnTo>
                    <a:pt x="0" y="48"/>
                  </a:lnTo>
                  <a:lnTo>
                    <a:pt x="0" y="54"/>
                  </a:lnTo>
                  <a:lnTo>
                    <a:pt x="0" y="54"/>
                  </a:lnTo>
                  <a:lnTo>
                    <a:pt x="0" y="54"/>
                  </a:lnTo>
                  <a:lnTo>
                    <a:pt x="0" y="54"/>
                  </a:lnTo>
                  <a:lnTo>
                    <a:pt x="6" y="60"/>
                  </a:lnTo>
                  <a:lnTo>
                    <a:pt x="6" y="60"/>
                  </a:lnTo>
                  <a:lnTo>
                    <a:pt x="6" y="60"/>
                  </a:lnTo>
                  <a:lnTo>
                    <a:pt x="6" y="60"/>
                  </a:lnTo>
                  <a:lnTo>
                    <a:pt x="6" y="60"/>
                  </a:lnTo>
                  <a:lnTo>
                    <a:pt x="12" y="66"/>
                  </a:lnTo>
                  <a:lnTo>
                    <a:pt x="12" y="66"/>
                  </a:lnTo>
                  <a:lnTo>
                    <a:pt x="12" y="66"/>
                  </a:lnTo>
                  <a:lnTo>
                    <a:pt x="12" y="66"/>
                  </a:lnTo>
                  <a:lnTo>
                    <a:pt x="12" y="66"/>
                  </a:lnTo>
                  <a:lnTo>
                    <a:pt x="18" y="72"/>
                  </a:lnTo>
                  <a:lnTo>
                    <a:pt x="18" y="72"/>
                  </a:lnTo>
                  <a:lnTo>
                    <a:pt x="18" y="72"/>
                  </a:lnTo>
                  <a:lnTo>
                    <a:pt x="18" y="72"/>
                  </a:lnTo>
                  <a:lnTo>
                    <a:pt x="24" y="72"/>
                  </a:lnTo>
                  <a:lnTo>
                    <a:pt x="24" y="72"/>
                  </a:lnTo>
                  <a:lnTo>
                    <a:pt x="24" y="72"/>
                  </a:lnTo>
                  <a:lnTo>
                    <a:pt x="30" y="72"/>
                  </a:lnTo>
                  <a:lnTo>
                    <a:pt x="30" y="72"/>
                  </a:lnTo>
                  <a:lnTo>
                    <a:pt x="30" y="72"/>
                  </a:lnTo>
                  <a:lnTo>
                    <a:pt x="30" y="72"/>
                  </a:lnTo>
                  <a:lnTo>
                    <a:pt x="36" y="72"/>
                  </a:lnTo>
                  <a:lnTo>
                    <a:pt x="36" y="72"/>
                  </a:lnTo>
                  <a:lnTo>
                    <a:pt x="294" y="72"/>
                  </a:lnTo>
                  <a:lnTo>
                    <a:pt x="294" y="72"/>
                  </a:lnTo>
                  <a:lnTo>
                    <a:pt x="294" y="72"/>
                  </a:lnTo>
                  <a:lnTo>
                    <a:pt x="300" y="72"/>
                  </a:lnTo>
                  <a:lnTo>
                    <a:pt x="300" y="72"/>
                  </a:lnTo>
                  <a:lnTo>
                    <a:pt x="300" y="72"/>
                  </a:lnTo>
                  <a:lnTo>
                    <a:pt x="306" y="72"/>
                  </a:lnTo>
                  <a:lnTo>
                    <a:pt x="306" y="72"/>
                  </a:lnTo>
                  <a:lnTo>
                    <a:pt x="306" y="72"/>
                  </a:lnTo>
                  <a:lnTo>
                    <a:pt x="306" y="72"/>
                  </a:lnTo>
                  <a:lnTo>
                    <a:pt x="312" y="72"/>
                  </a:lnTo>
                  <a:lnTo>
                    <a:pt x="312" y="72"/>
                  </a:lnTo>
                  <a:lnTo>
                    <a:pt x="312" y="72"/>
                  </a:lnTo>
                  <a:lnTo>
                    <a:pt x="312" y="66"/>
                  </a:lnTo>
                  <a:lnTo>
                    <a:pt x="318" y="66"/>
                  </a:lnTo>
                  <a:lnTo>
                    <a:pt x="318" y="66"/>
                  </a:lnTo>
                  <a:lnTo>
                    <a:pt x="318" y="66"/>
                  </a:lnTo>
                  <a:lnTo>
                    <a:pt x="318" y="66"/>
                  </a:lnTo>
                  <a:lnTo>
                    <a:pt x="324" y="60"/>
                  </a:lnTo>
                  <a:lnTo>
                    <a:pt x="324" y="60"/>
                  </a:lnTo>
                  <a:lnTo>
                    <a:pt x="324" y="60"/>
                  </a:lnTo>
                  <a:lnTo>
                    <a:pt x="324" y="60"/>
                  </a:lnTo>
                  <a:lnTo>
                    <a:pt x="324" y="60"/>
                  </a:lnTo>
                  <a:lnTo>
                    <a:pt x="324" y="54"/>
                  </a:lnTo>
                  <a:lnTo>
                    <a:pt x="330" y="54"/>
                  </a:lnTo>
                  <a:lnTo>
                    <a:pt x="330" y="54"/>
                  </a:lnTo>
                  <a:lnTo>
                    <a:pt x="330" y="54"/>
                  </a:lnTo>
                  <a:lnTo>
                    <a:pt x="330" y="48"/>
                  </a:lnTo>
                  <a:lnTo>
                    <a:pt x="330" y="48"/>
                  </a:lnTo>
                  <a:lnTo>
                    <a:pt x="330" y="48"/>
                  </a:lnTo>
                  <a:lnTo>
                    <a:pt x="330" y="42"/>
                  </a:lnTo>
                  <a:lnTo>
                    <a:pt x="330" y="42"/>
                  </a:lnTo>
                  <a:lnTo>
                    <a:pt x="330" y="42"/>
                  </a:lnTo>
                  <a:lnTo>
                    <a:pt x="330" y="42"/>
                  </a:lnTo>
                  <a:lnTo>
                    <a:pt x="330" y="36"/>
                  </a:lnTo>
                  <a:lnTo>
                    <a:pt x="330" y="36"/>
                  </a:lnTo>
                  <a:lnTo>
                    <a:pt x="330" y="36"/>
                  </a:lnTo>
                  <a:lnTo>
                    <a:pt x="330" y="30"/>
                  </a:lnTo>
                  <a:lnTo>
                    <a:pt x="330" y="30"/>
                  </a:lnTo>
                  <a:lnTo>
                    <a:pt x="330" y="30"/>
                  </a:lnTo>
                  <a:lnTo>
                    <a:pt x="330" y="30"/>
                  </a:lnTo>
                  <a:lnTo>
                    <a:pt x="330" y="24"/>
                  </a:lnTo>
                  <a:lnTo>
                    <a:pt x="330" y="24"/>
                  </a:lnTo>
                  <a:lnTo>
                    <a:pt x="330" y="24"/>
                  </a:lnTo>
                  <a:lnTo>
                    <a:pt x="330" y="18"/>
                  </a:lnTo>
                  <a:lnTo>
                    <a:pt x="330" y="18"/>
                  </a:lnTo>
                  <a:lnTo>
                    <a:pt x="330" y="18"/>
                  </a:lnTo>
                  <a:lnTo>
                    <a:pt x="324" y="18"/>
                  </a:lnTo>
                  <a:lnTo>
                    <a:pt x="324" y="12"/>
                  </a:lnTo>
                  <a:lnTo>
                    <a:pt x="324" y="12"/>
                  </a:lnTo>
                  <a:lnTo>
                    <a:pt x="324" y="12"/>
                  </a:lnTo>
                  <a:lnTo>
                    <a:pt x="324" y="12"/>
                  </a:lnTo>
                  <a:lnTo>
                    <a:pt x="324" y="12"/>
                  </a:lnTo>
                  <a:lnTo>
                    <a:pt x="318" y="6"/>
                  </a:lnTo>
                  <a:lnTo>
                    <a:pt x="318" y="6"/>
                  </a:lnTo>
                  <a:lnTo>
                    <a:pt x="318" y="6"/>
                  </a:lnTo>
                  <a:lnTo>
                    <a:pt x="318" y="6"/>
                  </a:lnTo>
                  <a:lnTo>
                    <a:pt x="312" y="6"/>
                  </a:lnTo>
                  <a:lnTo>
                    <a:pt x="312" y="0"/>
                  </a:lnTo>
                  <a:lnTo>
                    <a:pt x="312" y="0"/>
                  </a:lnTo>
                  <a:lnTo>
                    <a:pt x="312" y="0"/>
                  </a:lnTo>
                  <a:lnTo>
                    <a:pt x="306" y="0"/>
                  </a:lnTo>
                  <a:lnTo>
                    <a:pt x="306" y="0"/>
                  </a:lnTo>
                  <a:lnTo>
                    <a:pt x="306" y="0"/>
                  </a:lnTo>
                  <a:lnTo>
                    <a:pt x="306" y="0"/>
                  </a:lnTo>
                  <a:lnTo>
                    <a:pt x="300" y="0"/>
                  </a:lnTo>
                  <a:lnTo>
                    <a:pt x="300" y="0"/>
                  </a:lnTo>
                  <a:lnTo>
                    <a:pt x="300" y="0"/>
                  </a:lnTo>
                  <a:lnTo>
                    <a:pt x="294" y="0"/>
                  </a:lnTo>
                  <a:lnTo>
                    <a:pt x="294" y="0"/>
                  </a:lnTo>
                  <a:lnTo>
                    <a:pt x="294" y="0"/>
                  </a:lnTo>
                  <a:lnTo>
                    <a:pt x="36" y="0"/>
                  </a:lnTo>
                  <a:lnTo>
                    <a:pt x="36" y="0"/>
                  </a:lnTo>
                  <a:lnTo>
                    <a:pt x="30" y="0"/>
                  </a:lnTo>
                  <a:lnTo>
                    <a:pt x="30" y="0"/>
                  </a:lnTo>
                  <a:lnTo>
                    <a:pt x="30" y="0"/>
                  </a:lnTo>
                  <a:lnTo>
                    <a:pt x="30" y="0"/>
                  </a:lnTo>
                  <a:lnTo>
                    <a:pt x="24" y="0"/>
                  </a:lnTo>
                  <a:lnTo>
                    <a:pt x="24" y="0"/>
                  </a:lnTo>
                  <a:lnTo>
                    <a:pt x="24" y="0"/>
                  </a:lnTo>
                  <a:lnTo>
                    <a:pt x="18" y="0"/>
                  </a:lnTo>
                  <a:lnTo>
                    <a:pt x="18" y="0"/>
                  </a:lnTo>
                  <a:lnTo>
                    <a:pt x="18" y="0"/>
                  </a:lnTo>
                  <a:lnTo>
                    <a:pt x="18" y="0"/>
                  </a:lnTo>
                  <a:lnTo>
                    <a:pt x="12" y="6"/>
                  </a:lnTo>
                  <a:lnTo>
                    <a:pt x="12" y="6"/>
                  </a:lnTo>
                  <a:lnTo>
                    <a:pt x="12" y="6"/>
                  </a:lnTo>
                  <a:lnTo>
                    <a:pt x="12" y="6"/>
                  </a:lnTo>
                  <a:lnTo>
                    <a:pt x="12" y="6"/>
                  </a:lnTo>
                  <a:lnTo>
                    <a:pt x="6" y="12"/>
                  </a:lnTo>
                  <a:lnTo>
                    <a:pt x="6" y="12"/>
                  </a:lnTo>
                  <a:lnTo>
                    <a:pt x="6" y="12"/>
                  </a:lnTo>
                  <a:lnTo>
                    <a:pt x="6" y="12"/>
                  </a:lnTo>
                  <a:lnTo>
                    <a:pt x="6" y="12"/>
                  </a:lnTo>
                  <a:lnTo>
                    <a:pt x="0" y="18"/>
                  </a:lnTo>
                  <a:lnTo>
                    <a:pt x="0" y="18"/>
                  </a:lnTo>
                  <a:lnTo>
                    <a:pt x="0" y="18"/>
                  </a:lnTo>
                  <a:lnTo>
                    <a:pt x="0" y="18"/>
                  </a:lnTo>
                  <a:lnTo>
                    <a:pt x="0" y="24"/>
                  </a:lnTo>
                  <a:lnTo>
                    <a:pt x="0" y="24"/>
                  </a:lnTo>
                  <a:lnTo>
                    <a:pt x="0" y="24"/>
                  </a:lnTo>
                  <a:lnTo>
                    <a:pt x="0" y="30"/>
                  </a:lnTo>
                  <a:lnTo>
                    <a:pt x="0" y="30"/>
                  </a:lnTo>
                  <a:lnTo>
                    <a:pt x="0" y="30"/>
                  </a:lnTo>
                  <a:lnTo>
                    <a:pt x="0" y="30"/>
                  </a:lnTo>
                  <a:lnTo>
                    <a:pt x="0" y="36"/>
                  </a:lnTo>
                  <a:lnTo>
                    <a:pt x="0" y="36"/>
                  </a:lnTo>
                  <a:close/>
                </a:path>
              </a:pathLst>
            </a:custGeom>
            <a:noFill/>
            <a:ln w="9525">
              <a:noFill/>
              <a:round/>
              <a:headEnd/>
              <a:tailEnd/>
            </a:ln>
            <a:effectLst/>
          </p:spPr>
          <p:txBody>
            <a:bodyPr vert="horz" wrap="square" lIns="91440" tIns="45720" rIns="91440" bIns="45720" numCol="1" anchor="t" anchorCtr="0" compatLnSpc="1">
              <a:prstTxWarp prst="textNoShape">
                <a:avLst/>
              </a:prstTxWarp>
            </a:bodyPr>
            <a:lstStyle/>
            <a:p>
              <a:endParaRPr lang="pt-BR"/>
            </a:p>
          </p:txBody>
        </p:sp>
        <p:sp>
          <p:nvSpPr>
            <p:cNvPr id="49166" name="Freeform 14">
              <a:hlinkClick r:id="rId76" tooltip="Dolly Chugh"/>
              <a:hlinkHover r:id="rId77"/>
            </p:cNvPr>
            <p:cNvSpPr>
              <a:spLocks/>
            </p:cNvSpPr>
            <p:nvPr/>
          </p:nvSpPr>
          <p:spPr bwMode="auto">
            <a:xfrm>
              <a:off x="1056" y="702"/>
              <a:ext cx="336" cy="78"/>
            </a:xfrm>
            <a:custGeom>
              <a:avLst/>
              <a:gdLst/>
              <a:ahLst/>
              <a:cxnLst>
                <a:cxn ang="0">
                  <a:pos x="0" y="42"/>
                </a:cxn>
                <a:cxn ang="0">
                  <a:pos x="6" y="48"/>
                </a:cxn>
                <a:cxn ang="0">
                  <a:pos x="6" y="54"/>
                </a:cxn>
                <a:cxn ang="0">
                  <a:pos x="6" y="60"/>
                </a:cxn>
                <a:cxn ang="0">
                  <a:pos x="12" y="60"/>
                </a:cxn>
                <a:cxn ang="0">
                  <a:pos x="12" y="66"/>
                </a:cxn>
                <a:cxn ang="0">
                  <a:pos x="18" y="72"/>
                </a:cxn>
                <a:cxn ang="0">
                  <a:pos x="24" y="72"/>
                </a:cxn>
                <a:cxn ang="0">
                  <a:pos x="24" y="72"/>
                </a:cxn>
                <a:cxn ang="0">
                  <a:pos x="30" y="78"/>
                </a:cxn>
                <a:cxn ang="0">
                  <a:pos x="36" y="78"/>
                </a:cxn>
                <a:cxn ang="0">
                  <a:pos x="42" y="78"/>
                </a:cxn>
                <a:cxn ang="0">
                  <a:pos x="300" y="78"/>
                </a:cxn>
                <a:cxn ang="0">
                  <a:pos x="306" y="78"/>
                </a:cxn>
                <a:cxn ang="0">
                  <a:pos x="312" y="78"/>
                </a:cxn>
                <a:cxn ang="0">
                  <a:pos x="318" y="72"/>
                </a:cxn>
                <a:cxn ang="0">
                  <a:pos x="318" y="72"/>
                </a:cxn>
                <a:cxn ang="0">
                  <a:pos x="324" y="66"/>
                </a:cxn>
                <a:cxn ang="0">
                  <a:pos x="330" y="66"/>
                </a:cxn>
                <a:cxn ang="0">
                  <a:pos x="330" y="60"/>
                </a:cxn>
                <a:cxn ang="0">
                  <a:pos x="336" y="54"/>
                </a:cxn>
                <a:cxn ang="0">
                  <a:pos x="336" y="48"/>
                </a:cxn>
                <a:cxn ang="0">
                  <a:pos x="336" y="42"/>
                </a:cxn>
                <a:cxn ang="0">
                  <a:pos x="336" y="42"/>
                </a:cxn>
                <a:cxn ang="0">
                  <a:pos x="336" y="36"/>
                </a:cxn>
                <a:cxn ang="0">
                  <a:pos x="336" y="30"/>
                </a:cxn>
                <a:cxn ang="0">
                  <a:pos x="336" y="24"/>
                </a:cxn>
                <a:cxn ang="0">
                  <a:pos x="330" y="18"/>
                </a:cxn>
                <a:cxn ang="0">
                  <a:pos x="330" y="18"/>
                </a:cxn>
                <a:cxn ang="0">
                  <a:pos x="324" y="12"/>
                </a:cxn>
                <a:cxn ang="0">
                  <a:pos x="318" y="6"/>
                </a:cxn>
                <a:cxn ang="0">
                  <a:pos x="318" y="6"/>
                </a:cxn>
                <a:cxn ang="0">
                  <a:pos x="312" y="0"/>
                </a:cxn>
                <a:cxn ang="0">
                  <a:pos x="306" y="0"/>
                </a:cxn>
                <a:cxn ang="0">
                  <a:pos x="300" y="0"/>
                </a:cxn>
                <a:cxn ang="0">
                  <a:pos x="42" y="0"/>
                </a:cxn>
                <a:cxn ang="0">
                  <a:pos x="36" y="0"/>
                </a:cxn>
                <a:cxn ang="0">
                  <a:pos x="30" y="0"/>
                </a:cxn>
                <a:cxn ang="0">
                  <a:pos x="24" y="6"/>
                </a:cxn>
                <a:cxn ang="0">
                  <a:pos x="24" y="6"/>
                </a:cxn>
                <a:cxn ang="0">
                  <a:pos x="18" y="6"/>
                </a:cxn>
                <a:cxn ang="0">
                  <a:pos x="12" y="12"/>
                </a:cxn>
                <a:cxn ang="0">
                  <a:pos x="12" y="18"/>
                </a:cxn>
                <a:cxn ang="0">
                  <a:pos x="6" y="18"/>
                </a:cxn>
                <a:cxn ang="0">
                  <a:pos x="6" y="24"/>
                </a:cxn>
                <a:cxn ang="0">
                  <a:pos x="6" y="30"/>
                </a:cxn>
                <a:cxn ang="0">
                  <a:pos x="0" y="36"/>
                </a:cxn>
              </a:cxnLst>
              <a:rect l="0" t="0" r="r" b="b"/>
              <a:pathLst>
                <a:path w="336" h="78">
                  <a:moveTo>
                    <a:pt x="0" y="42"/>
                  </a:moveTo>
                  <a:lnTo>
                    <a:pt x="0" y="42"/>
                  </a:lnTo>
                  <a:lnTo>
                    <a:pt x="0" y="42"/>
                  </a:lnTo>
                  <a:lnTo>
                    <a:pt x="0" y="42"/>
                  </a:lnTo>
                  <a:lnTo>
                    <a:pt x="0" y="48"/>
                  </a:lnTo>
                  <a:lnTo>
                    <a:pt x="6" y="48"/>
                  </a:lnTo>
                  <a:lnTo>
                    <a:pt x="6" y="48"/>
                  </a:lnTo>
                  <a:lnTo>
                    <a:pt x="6" y="54"/>
                  </a:lnTo>
                  <a:lnTo>
                    <a:pt x="6" y="54"/>
                  </a:lnTo>
                  <a:lnTo>
                    <a:pt x="6" y="54"/>
                  </a:lnTo>
                  <a:lnTo>
                    <a:pt x="6" y="54"/>
                  </a:lnTo>
                  <a:lnTo>
                    <a:pt x="6" y="60"/>
                  </a:lnTo>
                  <a:lnTo>
                    <a:pt x="6" y="60"/>
                  </a:lnTo>
                  <a:lnTo>
                    <a:pt x="6" y="60"/>
                  </a:lnTo>
                  <a:lnTo>
                    <a:pt x="12" y="60"/>
                  </a:lnTo>
                  <a:lnTo>
                    <a:pt x="12" y="66"/>
                  </a:lnTo>
                  <a:lnTo>
                    <a:pt x="12" y="66"/>
                  </a:lnTo>
                  <a:lnTo>
                    <a:pt x="12" y="66"/>
                  </a:lnTo>
                  <a:lnTo>
                    <a:pt x="12" y="66"/>
                  </a:lnTo>
                  <a:lnTo>
                    <a:pt x="18" y="66"/>
                  </a:lnTo>
                  <a:lnTo>
                    <a:pt x="18" y="72"/>
                  </a:lnTo>
                  <a:lnTo>
                    <a:pt x="18" y="72"/>
                  </a:lnTo>
                  <a:lnTo>
                    <a:pt x="18" y="72"/>
                  </a:lnTo>
                  <a:lnTo>
                    <a:pt x="24" y="72"/>
                  </a:lnTo>
                  <a:lnTo>
                    <a:pt x="24" y="72"/>
                  </a:lnTo>
                  <a:lnTo>
                    <a:pt x="24" y="72"/>
                  </a:lnTo>
                  <a:lnTo>
                    <a:pt x="24" y="72"/>
                  </a:lnTo>
                  <a:lnTo>
                    <a:pt x="30" y="78"/>
                  </a:lnTo>
                  <a:lnTo>
                    <a:pt x="30" y="78"/>
                  </a:lnTo>
                  <a:lnTo>
                    <a:pt x="30" y="78"/>
                  </a:lnTo>
                  <a:lnTo>
                    <a:pt x="30" y="78"/>
                  </a:lnTo>
                  <a:lnTo>
                    <a:pt x="36" y="78"/>
                  </a:lnTo>
                  <a:lnTo>
                    <a:pt x="36" y="78"/>
                  </a:lnTo>
                  <a:lnTo>
                    <a:pt x="36" y="78"/>
                  </a:lnTo>
                  <a:lnTo>
                    <a:pt x="42" y="78"/>
                  </a:lnTo>
                  <a:lnTo>
                    <a:pt x="42" y="78"/>
                  </a:lnTo>
                  <a:lnTo>
                    <a:pt x="300" y="78"/>
                  </a:lnTo>
                  <a:lnTo>
                    <a:pt x="300" y="78"/>
                  </a:lnTo>
                  <a:lnTo>
                    <a:pt x="300" y="78"/>
                  </a:lnTo>
                  <a:lnTo>
                    <a:pt x="306" y="78"/>
                  </a:lnTo>
                  <a:lnTo>
                    <a:pt x="306" y="78"/>
                  </a:lnTo>
                  <a:lnTo>
                    <a:pt x="306" y="78"/>
                  </a:lnTo>
                  <a:lnTo>
                    <a:pt x="306" y="78"/>
                  </a:lnTo>
                  <a:lnTo>
                    <a:pt x="312" y="78"/>
                  </a:lnTo>
                  <a:lnTo>
                    <a:pt x="312" y="78"/>
                  </a:lnTo>
                  <a:lnTo>
                    <a:pt x="312" y="72"/>
                  </a:lnTo>
                  <a:lnTo>
                    <a:pt x="318" y="72"/>
                  </a:lnTo>
                  <a:lnTo>
                    <a:pt x="318" y="72"/>
                  </a:lnTo>
                  <a:lnTo>
                    <a:pt x="318" y="72"/>
                  </a:lnTo>
                  <a:lnTo>
                    <a:pt x="318" y="72"/>
                  </a:lnTo>
                  <a:lnTo>
                    <a:pt x="318" y="72"/>
                  </a:lnTo>
                  <a:lnTo>
                    <a:pt x="324" y="72"/>
                  </a:lnTo>
                  <a:lnTo>
                    <a:pt x="324" y="66"/>
                  </a:lnTo>
                  <a:lnTo>
                    <a:pt x="324" y="66"/>
                  </a:lnTo>
                  <a:lnTo>
                    <a:pt x="324" y="66"/>
                  </a:lnTo>
                  <a:lnTo>
                    <a:pt x="330" y="66"/>
                  </a:lnTo>
                  <a:lnTo>
                    <a:pt x="330" y="66"/>
                  </a:lnTo>
                  <a:lnTo>
                    <a:pt x="330" y="60"/>
                  </a:lnTo>
                  <a:lnTo>
                    <a:pt x="330" y="60"/>
                  </a:lnTo>
                  <a:lnTo>
                    <a:pt x="330" y="60"/>
                  </a:lnTo>
                  <a:lnTo>
                    <a:pt x="330" y="60"/>
                  </a:lnTo>
                  <a:lnTo>
                    <a:pt x="336" y="54"/>
                  </a:lnTo>
                  <a:lnTo>
                    <a:pt x="336" y="54"/>
                  </a:lnTo>
                  <a:lnTo>
                    <a:pt x="336" y="54"/>
                  </a:lnTo>
                  <a:lnTo>
                    <a:pt x="336" y="54"/>
                  </a:lnTo>
                  <a:lnTo>
                    <a:pt x="336" y="48"/>
                  </a:lnTo>
                  <a:lnTo>
                    <a:pt x="336" y="48"/>
                  </a:lnTo>
                  <a:lnTo>
                    <a:pt x="336" y="48"/>
                  </a:lnTo>
                  <a:lnTo>
                    <a:pt x="336" y="42"/>
                  </a:lnTo>
                  <a:lnTo>
                    <a:pt x="336" y="42"/>
                  </a:lnTo>
                  <a:lnTo>
                    <a:pt x="336" y="42"/>
                  </a:lnTo>
                  <a:lnTo>
                    <a:pt x="336" y="42"/>
                  </a:lnTo>
                  <a:lnTo>
                    <a:pt x="336" y="36"/>
                  </a:lnTo>
                  <a:lnTo>
                    <a:pt x="336" y="36"/>
                  </a:lnTo>
                  <a:lnTo>
                    <a:pt x="336" y="36"/>
                  </a:lnTo>
                  <a:lnTo>
                    <a:pt x="336" y="30"/>
                  </a:lnTo>
                  <a:lnTo>
                    <a:pt x="336" y="30"/>
                  </a:lnTo>
                  <a:lnTo>
                    <a:pt x="336" y="30"/>
                  </a:lnTo>
                  <a:lnTo>
                    <a:pt x="336" y="30"/>
                  </a:lnTo>
                  <a:lnTo>
                    <a:pt x="336" y="24"/>
                  </a:lnTo>
                  <a:lnTo>
                    <a:pt x="336" y="24"/>
                  </a:lnTo>
                  <a:lnTo>
                    <a:pt x="336" y="24"/>
                  </a:lnTo>
                  <a:lnTo>
                    <a:pt x="330" y="18"/>
                  </a:lnTo>
                  <a:lnTo>
                    <a:pt x="330" y="18"/>
                  </a:lnTo>
                  <a:lnTo>
                    <a:pt x="330" y="18"/>
                  </a:lnTo>
                  <a:lnTo>
                    <a:pt x="330" y="18"/>
                  </a:lnTo>
                  <a:lnTo>
                    <a:pt x="330" y="18"/>
                  </a:lnTo>
                  <a:lnTo>
                    <a:pt x="330" y="12"/>
                  </a:lnTo>
                  <a:lnTo>
                    <a:pt x="324" y="12"/>
                  </a:lnTo>
                  <a:lnTo>
                    <a:pt x="324" y="12"/>
                  </a:lnTo>
                  <a:lnTo>
                    <a:pt x="324" y="12"/>
                  </a:lnTo>
                  <a:lnTo>
                    <a:pt x="324" y="6"/>
                  </a:lnTo>
                  <a:lnTo>
                    <a:pt x="318" y="6"/>
                  </a:lnTo>
                  <a:lnTo>
                    <a:pt x="318" y="6"/>
                  </a:lnTo>
                  <a:lnTo>
                    <a:pt x="318" y="6"/>
                  </a:lnTo>
                  <a:lnTo>
                    <a:pt x="318" y="6"/>
                  </a:lnTo>
                  <a:lnTo>
                    <a:pt x="318" y="6"/>
                  </a:lnTo>
                  <a:lnTo>
                    <a:pt x="312" y="6"/>
                  </a:lnTo>
                  <a:lnTo>
                    <a:pt x="312" y="0"/>
                  </a:lnTo>
                  <a:lnTo>
                    <a:pt x="312" y="0"/>
                  </a:lnTo>
                  <a:lnTo>
                    <a:pt x="306" y="0"/>
                  </a:lnTo>
                  <a:lnTo>
                    <a:pt x="306" y="0"/>
                  </a:lnTo>
                  <a:lnTo>
                    <a:pt x="306" y="0"/>
                  </a:lnTo>
                  <a:lnTo>
                    <a:pt x="306" y="0"/>
                  </a:lnTo>
                  <a:lnTo>
                    <a:pt x="300" y="0"/>
                  </a:lnTo>
                  <a:lnTo>
                    <a:pt x="300" y="0"/>
                  </a:lnTo>
                  <a:lnTo>
                    <a:pt x="300" y="0"/>
                  </a:lnTo>
                  <a:lnTo>
                    <a:pt x="42" y="0"/>
                  </a:lnTo>
                  <a:lnTo>
                    <a:pt x="42" y="0"/>
                  </a:lnTo>
                  <a:lnTo>
                    <a:pt x="36" y="0"/>
                  </a:lnTo>
                  <a:lnTo>
                    <a:pt x="36" y="0"/>
                  </a:lnTo>
                  <a:lnTo>
                    <a:pt x="36" y="0"/>
                  </a:lnTo>
                  <a:lnTo>
                    <a:pt x="30" y="0"/>
                  </a:lnTo>
                  <a:lnTo>
                    <a:pt x="30" y="0"/>
                  </a:lnTo>
                  <a:lnTo>
                    <a:pt x="30" y="0"/>
                  </a:lnTo>
                  <a:lnTo>
                    <a:pt x="30" y="0"/>
                  </a:lnTo>
                  <a:lnTo>
                    <a:pt x="24" y="6"/>
                  </a:lnTo>
                  <a:lnTo>
                    <a:pt x="24" y="6"/>
                  </a:lnTo>
                  <a:lnTo>
                    <a:pt x="24" y="6"/>
                  </a:lnTo>
                  <a:lnTo>
                    <a:pt x="24" y="6"/>
                  </a:lnTo>
                  <a:lnTo>
                    <a:pt x="18" y="6"/>
                  </a:lnTo>
                  <a:lnTo>
                    <a:pt x="18" y="6"/>
                  </a:lnTo>
                  <a:lnTo>
                    <a:pt x="18" y="6"/>
                  </a:lnTo>
                  <a:lnTo>
                    <a:pt x="18" y="12"/>
                  </a:lnTo>
                  <a:lnTo>
                    <a:pt x="12" y="12"/>
                  </a:lnTo>
                  <a:lnTo>
                    <a:pt x="12" y="12"/>
                  </a:lnTo>
                  <a:lnTo>
                    <a:pt x="12" y="12"/>
                  </a:lnTo>
                  <a:lnTo>
                    <a:pt x="12" y="18"/>
                  </a:lnTo>
                  <a:lnTo>
                    <a:pt x="12" y="18"/>
                  </a:lnTo>
                  <a:lnTo>
                    <a:pt x="6" y="18"/>
                  </a:lnTo>
                  <a:lnTo>
                    <a:pt x="6" y="18"/>
                  </a:lnTo>
                  <a:lnTo>
                    <a:pt x="6" y="18"/>
                  </a:lnTo>
                  <a:lnTo>
                    <a:pt x="6" y="24"/>
                  </a:lnTo>
                  <a:lnTo>
                    <a:pt x="6" y="24"/>
                  </a:lnTo>
                  <a:lnTo>
                    <a:pt x="6" y="24"/>
                  </a:lnTo>
                  <a:lnTo>
                    <a:pt x="6" y="30"/>
                  </a:lnTo>
                  <a:lnTo>
                    <a:pt x="6" y="30"/>
                  </a:lnTo>
                  <a:lnTo>
                    <a:pt x="6" y="30"/>
                  </a:lnTo>
                  <a:lnTo>
                    <a:pt x="0" y="30"/>
                  </a:lnTo>
                  <a:lnTo>
                    <a:pt x="0" y="36"/>
                  </a:lnTo>
                  <a:lnTo>
                    <a:pt x="0" y="36"/>
                  </a:lnTo>
                  <a:lnTo>
                    <a:pt x="0" y="36"/>
                  </a:lnTo>
                  <a:lnTo>
                    <a:pt x="0" y="42"/>
                  </a:lnTo>
                  <a:close/>
                </a:path>
              </a:pathLst>
            </a:custGeom>
            <a:noFill/>
            <a:ln w="9525">
              <a:noFill/>
              <a:round/>
              <a:headEnd/>
              <a:tailEnd/>
            </a:ln>
            <a:effectLst/>
          </p:spPr>
          <p:txBody>
            <a:bodyPr vert="horz" wrap="square" lIns="91440" tIns="45720" rIns="91440" bIns="45720" numCol="1" anchor="t" anchorCtr="0" compatLnSpc="1">
              <a:prstTxWarp prst="textNoShape">
                <a:avLst/>
              </a:prstTxWarp>
            </a:bodyPr>
            <a:lstStyle/>
            <a:p>
              <a:endParaRPr lang="pt-BR"/>
            </a:p>
          </p:txBody>
        </p:sp>
        <p:sp>
          <p:nvSpPr>
            <p:cNvPr id="49165" name="Freeform 13">
              <a:hlinkClick r:id="rId78" tooltip="Kim Wade-Benzoni"/>
              <a:hlinkHover r:id="rId79"/>
            </p:cNvPr>
            <p:cNvSpPr>
              <a:spLocks/>
            </p:cNvSpPr>
            <p:nvPr/>
          </p:nvSpPr>
          <p:spPr bwMode="auto">
            <a:xfrm>
              <a:off x="1056" y="816"/>
              <a:ext cx="336" cy="78"/>
            </a:xfrm>
            <a:custGeom>
              <a:avLst/>
              <a:gdLst/>
              <a:ahLst/>
              <a:cxnLst>
                <a:cxn ang="0">
                  <a:pos x="324" y="6"/>
                </a:cxn>
                <a:cxn ang="0">
                  <a:pos x="318" y="6"/>
                </a:cxn>
                <a:cxn ang="0">
                  <a:pos x="312" y="0"/>
                </a:cxn>
                <a:cxn ang="0">
                  <a:pos x="312" y="0"/>
                </a:cxn>
                <a:cxn ang="0">
                  <a:pos x="306" y="0"/>
                </a:cxn>
                <a:cxn ang="0">
                  <a:pos x="300" y="0"/>
                </a:cxn>
                <a:cxn ang="0">
                  <a:pos x="42" y="0"/>
                </a:cxn>
                <a:cxn ang="0">
                  <a:pos x="36" y="0"/>
                </a:cxn>
                <a:cxn ang="0">
                  <a:pos x="30" y="0"/>
                </a:cxn>
                <a:cxn ang="0">
                  <a:pos x="24" y="0"/>
                </a:cxn>
                <a:cxn ang="0">
                  <a:pos x="18" y="6"/>
                </a:cxn>
                <a:cxn ang="0">
                  <a:pos x="18" y="6"/>
                </a:cxn>
                <a:cxn ang="0">
                  <a:pos x="6" y="12"/>
                </a:cxn>
                <a:cxn ang="0">
                  <a:pos x="6" y="24"/>
                </a:cxn>
                <a:cxn ang="0">
                  <a:pos x="6" y="30"/>
                </a:cxn>
                <a:cxn ang="0">
                  <a:pos x="0" y="30"/>
                </a:cxn>
                <a:cxn ang="0">
                  <a:pos x="0" y="36"/>
                </a:cxn>
                <a:cxn ang="0">
                  <a:pos x="0" y="42"/>
                </a:cxn>
                <a:cxn ang="0">
                  <a:pos x="6" y="48"/>
                </a:cxn>
                <a:cxn ang="0">
                  <a:pos x="6" y="54"/>
                </a:cxn>
                <a:cxn ang="0">
                  <a:pos x="6" y="60"/>
                </a:cxn>
                <a:cxn ang="0">
                  <a:pos x="12" y="66"/>
                </a:cxn>
                <a:cxn ang="0">
                  <a:pos x="18" y="66"/>
                </a:cxn>
                <a:cxn ang="0">
                  <a:pos x="24" y="72"/>
                </a:cxn>
                <a:cxn ang="0">
                  <a:pos x="24" y="72"/>
                </a:cxn>
                <a:cxn ang="0">
                  <a:pos x="30" y="72"/>
                </a:cxn>
                <a:cxn ang="0">
                  <a:pos x="36" y="78"/>
                </a:cxn>
                <a:cxn ang="0">
                  <a:pos x="42" y="78"/>
                </a:cxn>
                <a:cxn ang="0">
                  <a:pos x="300" y="78"/>
                </a:cxn>
                <a:cxn ang="0">
                  <a:pos x="306" y="72"/>
                </a:cxn>
                <a:cxn ang="0">
                  <a:pos x="312" y="72"/>
                </a:cxn>
                <a:cxn ang="0">
                  <a:pos x="318" y="72"/>
                </a:cxn>
                <a:cxn ang="0">
                  <a:pos x="318" y="66"/>
                </a:cxn>
                <a:cxn ang="0">
                  <a:pos x="324" y="66"/>
                </a:cxn>
                <a:cxn ang="0">
                  <a:pos x="330" y="60"/>
                </a:cxn>
                <a:cxn ang="0">
                  <a:pos x="336" y="54"/>
                </a:cxn>
                <a:cxn ang="0">
                  <a:pos x="336" y="48"/>
                </a:cxn>
                <a:cxn ang="0">
                  <a:pos x="336" y="42"/>
                </a:cxn>
                <a:cxn ang="0">
                  <a:pos x="336" y="36"/>
                </a:cxn>
                <a:cxn ang="0">
                  <a:pos x="336" y="36"/>
                </a:cxn>
                <a:cxn ang="0">
                  <a:pos x="336" y="30"/>
                </a:cxn>
                <a:cxn ang="0">
                  <a:pos x="336" y="24"/>
                </a:cxn>
                <a:cxn ang="0">
                  <a:pos x="330" y="18"/>
                </a:cxn>
              </a:cxnLst>
              <a:rect l="0" t="0" r="r" b="b"/>
              <a:pathLst>
                <a:path w="336" h="78">
                  <a:moveTo>
                    <a:pt x="324" y="12"/>
                  </a:moveTo>
                  <a:lnTo>
                    <a:pt x="324" y="6"/>
                  </a:lnTo>
                  <a:lnTo>
                    <a:pt x="324" y="6"/>
                  </a:lnTo>
                  <a:lnTo>
                    <a:pt x="324" y="6"/>
                  </a:lnTo>
                  <a:lnTo>
                    <a:pt x="318" y="6"/>
                  </a:lnTo>
                  <a:lnTo>
                    <a:pt x="318" y="6"/>
                  </a:lnTo>
                  <a:lnTo>
                    <a:pt x="318" y="6"/>
                  </a:lnTo>
                  <a:lnTo>
                    <a:pt x="318" y="0"/>
                  </a:lnTo>
                  <a:lnTo>
                    <a:pt x="312" y="0"/>
                  </a:lnTo>
                  <a:lnTo>
                    <a:pt x="312" y="0"/>
                  </a:lnTo>
                  <a:lnTo>
                    <a:pt x="312" y="0"/>
                  </a:lnTo>
                  <a:lnTo>
                    <a:pt x="312" y="0"/>
                  </a:lnTo>
                  <a:lnTo>
                    <a:pt x="306" y="0"/>
                  </a:lnTo>
                  <a:lnTo>
                    <a:pt x="306" y="0"/>
                  </a:lnTo>
                  <a:lnTo>
                    <a:pt x="306" y="0"/>
                  </a:lnTo>
                  <a:lnTo>
                    <a:pt x="306" y="0"/>
                  </a:lnTo>
                  <a:lnTo>
                    <a:pt x="300" y="0"/>
                  </a:lnTo>
                  <a:lnTo>
                    <a:pt x="300" y="0"/>
                  </a:lnTo>
                  <a:lnTo>
                    <a:pt x="300" y="0"/>
                  </a:lnTo>
                  <a:lnTo>
                    <a:pt x="42" y="0"/>
                  </a:lnTo>
                  <a:lnTo>
                    <a:pt x="42" y="0"/>
                  </a:lnTo>
                  <a:lnTo>
                    <a:pt x="36" y="0"/>
                  </a:lnTo>
                  <a:lnTo>
                    <a:pt x="36" y="0"/>
                  </a:lnTo>
                  <a:lnTo>
                    <a:pt x="36" y="0"/>
                  </a:lnTo>
                  <a:lnTo>
                    <a:pt x="30" y="0"/>
                  </a:lnTo>
                  <a:lnTo>
                    <a:pt x="30" y="0"/>
                  </a:lnTo>
                  <a:lnTo>
                    <a:pt x="30" y="0"/>
                  </a:lnTo>
                  <a:lnTo>
                    <a:pt x="30" y="0"/>
                  </a:lnTo>
                  <a:lnTo>
                    <a:pt x="24" y="0"/>
                  </a:lnTo>
                  <a:lnTo>
                    <a:pt x="24" y="0"/>
                  </a:lnTo>
                  <a:lnTo>
                    <a:pt x="24" y="0"/>
                  </a:lnTo>
                  <a:lnTo>
                    <a:pt x="24" y="6"/>
                  </a:lnTo>
                  <a:lnTo>
                    <a:pt x="18" y="6"/>
                  </a:lnTo>
                  <a:lnTo>
                    <a:pt x="18" y="6"/>
                  </a:lnTo>
                  <a:lnTo>
                    <a:pt x="18" y="6"/>
                  </a:lnTo>
                  <a:lnTo>
                    <a:pt x="18" y="6"/>
                  </a:lnTo>
                  <a:lnTo>
                    <a:pt x="12" y="6"/>
                  </a:lnTo>
                  <a:lnTo>
                    <a:pt x="12" y="12"/>
                  </a:lnTo>
                  <a:lnTo>
                    <a:pt x="6" y="12"/>
                  </a:lnTo>
                  <a:lnTo>
                    <a:pt x="6" y="18"/>
                  </a:lnTo>
                  <a:lnTo>
                    <a:pt x="6" y="24"/>
                  </a:lnTo>
                  <a:lnTo>
                    <a:pt x="6" y="24"/>
                  </a:lnTo>
                  <a:lnTo>
                    <a:pt x="6" y="24"/>
                  </a:lnTo>
                  <a:lnTo>
                    <a:pt x="6" y="24"/>
                  </a:lnTo>
                  <a:lnTo>
                    <a:pt x="6" y="30"/>
                  </a:lnTo>
                  <a:lnTo>
                    <a:pt x="6" y="30"/>
                  </a:lnTo>
                  <a:lnTo>
                    <a:pt x="0" y="30"/>
                  </a:lnTo>
                  <a:lnTo>
                    <a:pt x="0" y="30"/>
                  </a:lnTo>
                  <a:lnTo>
                    <a:pt x="0" y="36"/>
                  </a:lnTo>
                  <a:lnTo>
                    <a:pt x="0" y="36"/>
                  </a:lnTo>
                  <a:lnTo>
                    <a:pt x="0" y="36"/>
                  </a:lnTo>
                  <a:lnTo>
                    <a:pt x="0" y="36"/>
                  </a:lnTo>
                  <a:lnTo>
                    <a:pt x="0" y="42"/>
                  </a:lnTo>
                  <a:lnTo>
                    <a:pt x="0" y="42"/>
                  </a:lnTo>
                  <a:lnTo>
                    <a:pt x="0" y="42"/>
                  </a:lnTo>
                  <a:lnTo>
                    <a:pt x="6" y="48"/>
                  </a:lnTo>
                  <a:lnTo>
                    <a:pt x="6" y="48"/>
                  </a:lnTo>
                  <a:lnTo>
                    <a:pt x="6" y="48"/>
                  </a:lnTo>
                  <a:lnTo>
                    <a:pt x="6" y="48"/>
                  </a:lnTo>
                  <a:lnTo>
                    <a:pt x="6" y="54"/>
                  </a:lnTo>
                  <a:lnTo>
                    <a:pt x="6" y="54"/>
                  </a:lnTo>
                  <a:lnTo>
                    <a:pt x="6" y="54"/>
                  </a:lnTo>
                  <a:lnTo>
                    <a:pt x="6" y="60"/>
                  </a:lnTo>
                  <a:lnTo>
                    <a:pt x="12" y="60"/>
                  </a:lnTo>
                  <a:lnTo>
                    <a:pt x="12" y="60"/>
                  </a:lnTo>
                  <a:lnTo>
                    <a:pt x="12" y="66"/>
                  </a:lnTo>
                  <a:lnTo>
                    <a:pt x="12" y="66"/>
                  </a:lnTo>
                  <a:lnTo>
                    <a:pt x="18" y="66"/>
                  </a:lnTo>
                  <a:lnTo>
                    <a:pt x="18" y="66"/>
                  </a:lnTo>
                  <a:lnTo>
                    <a:pt x="18" y="66"/>
                  </a:lnTo>
                  <a:lnTo>
                    <a:pt x="18" y="72"/>
                  </a:lnTo>
                  <a:lnTo>
                    <a:pt x="24" y="72"/>
                  </a:lnTo>
                  <a:lnTo>
                    <a:pt x="24" y="72"/>
                  </a:lnTo>
                  <a:lnTo>
                    <a:pt x="24" y="72"/>
                  </a:lnTo>
                  <a:lnTo>
                    <a:pt x="24" y="72"/>
                  </a:lnTo>
                  <a:lnTo>
                    <a:pt x="30" y="72"/>
                  </a:lnTo>
                  <a:lnTo>
                    <a:pt x="30" y="72"/>
                  </a:lnTo>
                  <a:lnTo>
                    <a:pt x="30" y="72"/>
                  </a:lnTo>
                  <a:lnTo>
                    <a:pt x="30" y="72"/>
                  </a:lnTo>
                  <a:lnTo>
                    <a:pt x="36" y="78"/>
                  </a:lnTo>
                  <a:lnTo>
                    <a:pt x="36" y="78"/>
                  </a:lnTo>
                  <a:lnTo>
                    <a:pt x="36" y="78"/>
                  </a:lnTo>
                  <a:lnTo>
                    <a:pt x="42" y="78"/>
                  </a:lnTo>
                  <a:lnTo>
                    <a:pt x="42" y="78"/>
                  </a:lnTo>
                  <a:lnTo>
                    <a:pt x="300" y="78"/>
                  </a:lnTo>
                  <a:lnTo>
                    <a:pt x="300" y="78"/>
                  </a:lnTo>
                  <a:lnTo>
                    <a:pt x="300" y="78"/>
                  </a:lnTo>
                  <a:lnTo>
                    <a:pt x="306" y="78"/>
                  </a:lnTo>
                  <a:lnTo>
                    <a:pt x="306" y="78"/>
                  </a:lnTo>
                  <a:lnTo>
                    <a:pt x="306" y="72"/>
                  </a:lnTo>
                  <a:lnTo>
                    <a:pt x="306" y="72"/>
                  </a:lnTo>
                  <a:lnTo>
                    <a:pt x="312" y="72"/>
                  </a:lnTo>
                  <a:lnTo>
                    <a:pt x="312" y="72"/>
                  </a:lnTo>
                  <a:lnTo>
                    <a:pt x="312" y="72"/>
                  </a:lnTo>
                  <a:lnTo>
                    <a:pt x="312" y="72"/>
                  </a:lnTo>
                  <a:lnTo>
                    <a:pt x="318" y="72"/>
                  </a:lnTo>
                  <a:lnTo>
                    <a:pt x="318" y="72"/>
                  </a:lnTo>
                  <a:lnTo>
                    <a:pt x="318" y="72"/>
                  </a:lnTo>
                  <a:lnTo>
                    <a:pt x="318" y="66"/>
                  </a:lnTo>
                  <a:lnTo>
                    <a:pt x="324" y="66"/>
                  </a:lnTo>
                  <a:lnTo>
                    <a:pt x="324" y="66"/>
                  </a:lnTo>
                  <a:lnTo>
                    <a:pt x="324" y="66"/>
                  </a:lnTo>
                  <a:lnTo>
                    <a:pt x="324" y="66"/>
                  </a:lnTo>
                  <a:lnTo>
                    <a:pt x="330" y="60"/>
                  </a:lnTo>
                  <a:lnTo>
                    <a:pt x="330" y="60"/>
                  </a:lnTo>
                  <a:lnTo>
                    <a:pt x="330" y="60"/>
                  </a:lnTo>
                  <a:lnTo>
                    <a:pt x="330" y="54"/>
                  </a:lnTo>
                  <a:lnTo>
                    <a:pt x="336" y="54"/>
                  </a:lnTo>
                  <a:lnTo>
                    <a:pt x="336" y="54"/>
                  </a:lnTo>
                  <a:lnTo>
                    <a:pt x="336" y="48"/>
                  </a:lnTo>
                  <a:lnTo>
                    <a:pt x="336" y="48"/>
                  </a:lnTo>
                  <a:lnTo>
                    <a:pt x="336" y="48"/>
                  </a:lnTo>
                  <a:lnTo>
                    <a:pt x="336" y="48"/>
                  </a:lnTo>
                  <a:lnTo>
                    <a:pt x="336" y="42"/>
                  </a:lnTo>
                  <a:lnTo>
                    <a:pt x="336" y="42"/>
                  </a:lnTo>
                  <a:lnTo>
                    <a:pt x="336" y="42"/>
                  </a:lnTo>
                  <a:lnTo>
                    <a:pt x="336" y="36"/>
                  </a:lnTo>
                  <a:lnTo>
                    <a:pt x="336" y="36"/>
                  </a:lnTo>
                  <a:lnTo>
                    <a:pt x="336" y="36"/>
                  </a:lnTo>
                  <a:lnTo>
                    <a:pt x="336" y="36"/>
                  </a:lnTo>
                  <a:lnTo>
                    <a:pt x="336" y="30"/>
                  </a:lnTo>
                  <a:lnTo>
                    <a:pt x="336" y="30"/>
                  </a:lnTo>
                  <a:lnTo>
                    <a:pt x="336" y="30"/>
                  </a:lnTo>
                  <a:lnTo>
                    <a:pt x="336" y="30"/>
                  </a:lnTo>
                  <a:lnTo>
                    <a:pt x="336" y="24"/>
                  </a:lnTo>
                  <a:lnTo>
                    <a:pt x="336" y="24"/>
                  </a:lnTo>
                  <a:lnTo>
                    <a:pt x="336" y="24"/>
                  </a:lnTo>
                  <a:lnTo>
                    <a:pt x="336" y="24"/>
                  </a:lnTo>
                  <a:lnTo>
                    <a:pt x="330" y="18"/>
                  </a:lnTo>
                  <a:lnTo>
                    <a:pt x="330" y="12"/>
                  </a:lnTo>
                  <a:lnTo>
                    <a:pt x="324" y="12"/>
                  </a:lnTo>
                  <a:close/>
                </a:path>
              </a:pathLst>
            </a:custGeom>
            <a:noFill/>
            <a:ln w="9525">
              <a:noFill/>
              <a:round/>
              <a:headEnd/>
              <a:tailEnd/>
            </a:ln>
            <a:effectLst/>
          </p:spPr>
          <p:txBody>
            <a:bodyPr vert="horz" wrap="square" lIns="91440" tIns="45720" rIns="91440" bIns="45720" numCol="1" anchor="t" anchorCtr="0" compatLnSpc="1">
              <a:prstTxWarp prst="textNoShape">
                <a:avLst/>
              </a:prstTxWarp>
            </a:bodyPr>
            <a:lstStyle/>
            <a:p>
              <a:endParaRPr lang="pt-BR"/>
            </a:p>
          </p:txBody>
        </p:sp>
        <p:sp>
          <p:nvSpPr>
            <p:cNvPr id="49164" name="Freeform 12">
              <a:hlinkClick r:id="rId80" tooltip="Todd Rogers"/>
              <a:hlinkHover r:id="rId81"/>
            </p:cNvPr>
            <p:cNvSpPr>
              <a:spLocks/>
            </p:cNvSpPr>
            <p:nvPr/>
          </p:nvSpPr>
          <p:spPr bwMode="auto">
            <a:xfrm>
              <a:off x="750" y="1380"/>
              <a:ext cx="336" cy="78"/>
            </a:xfrm>
            <a:custGeom>
              <a:avLst/>
              <a:gdLst/>
              <a:ahLst/>
              <a:cxnLst>
                <a:cxn ang="0">
                  <a:pos x="0" y="42"/>
                </a:cxn>
                <a:cxn ang="0">
                  <a:pos x="0" y="48"/>
                </a:cxn>
                <a:cxn ang="0">
                  <a:pos x="0" y="54"/>
                </a:cxn>
                <a:cxn ang="0">
                  <a:pos x="6" y="60"/>
                </a:cxn>
                <a:cxn ang="0">
                  <a:pos x="6" y="66"/>
                </a:cxn>
                <a:cxn ang="0">
                  <a:pos x="12" y="66"/>
                </a:cxn>
                <a:cxn ang="0">
                  <a:pos x="12" y="72"/>
                </a:cxn>
                <a:cxn ang="0">
                  <a:pos x="18" y="72"/>
                </a:cxn>
                <a:cxn ang="0">
                  <a:pos x="24" y="78"/>
                </a:cxn>
                <a:cxn ang="0">
                  <a:pos x="30" y="78"/>
                </a:cxn>
                <a:cxn ang="0">
                  <a:pos x="30" y="78"/>
                </a:cxn>
                <a:cxn ang="0">
                  <a:pos x="36" y="78"/>
                </a:cxn>
                <a:cxn ang="0">
                  <a:pos x="300" y="78"/>
                </a:cxn>
                <a:cxn ang="0">
                  <a:pos x="306" y="78"/>
                </a:cxn>
                <a:cxn ang="0">
                  <a:pos x="306" y="78"/>
                </a:cxn>
                <a:cxn ang="0">
                  <a:pos x="312" y="72"/>
                </a:cxn>
                <a:cxn ang="0">
                  <a:pos x="318" y="72"/>
                </a:cxn>
                <a:cxn ang="0">
                  <a:pos x="324" y="66"/>
                </a:cxn>
                <a:cxn ang="0">
                  <a:pos x="324" y="66"/>
                </a:cxn>
                <a:cxn ang="0">
                  <a:pos x="330" y="60"/>
                </a:cxn>
                <a:cxn ang="0">
                  <a:pos x="330" y="54"/>
                </a:cxn>
                <a:cxn ang="0">
                  <a:pos x="330" y="48"/>
                </a:cxn>
                <a:cxn ang="0">
                  <a:pos x="336" y="48"/>
                </a:cxn>
                <a:cxn ang="0">
                  <a:pos x="336" y="42"/>
                </a:cxn>
                <a:cxn ang="0">
                  <a:pos x="336" y="36"/>
                </a:cxn>
                <a:cxn ang="0">
                  <a:pos x="330" y="30"/>
                </a:cxn>
                <a:cxn ang="0">
                  <a:pos x="330" y="24"/>
                </a:cxn>
                <a:cxn ang="0">
                  <a:pos x="330" y="18"/>
                </a:cxn>
                <a:cxn ang="0">
                  <a:pos x="324" y="18"/>
                </a:cxn>
                <a:cxn ang="0">
                  <a:pos x="324" y="12"/>
                </a:cxn>
                <a:cxn ang="0">
                  <a:pos x="318" y="12"/>
                </a:cxn>
                <a:cxn ang="0">
                  <a:pos x="312" y="6"/>
                </a:cxn>
                <a:cxn ang="0">
                  <a:pos x="306" y="6"/>
                </a:cxn>
                <a:cxn ang="0">
                  <a:pos x="306" y="0"/>
                </a:cxn>
                <a:cxn ang="0">
                  <a:pos x="300" y="0"/>
                </a:cxn>
                <a:cxn ang="0">
                  <a:pos x="36" y="0"/>
                </a:cxn>
                <a:cxn ang="0">
                  <a:pos x="30" y="0"/>
                </a:cxn>
                <a:cxn ang="0">
                  <a:pos x="30" y="6"/>
                </a:cxn>
                <a:cxn ang="0">
                  <a:pos x="24" y="6"/>
                </a:cxn>
                <a:cxn ang="0">
                  <a:pos x="18" y="6"/>
                </a:cxn>
                <a:cxn ang="0">
                  <a:pos x="12" y="12"/>
                </a:cxn>
                <a:cxn ang="0">
                  <a:pos x="12" y="12"/>
                </a:cxn>
                <a:cxn ang="0">
                  <a:pos x="6" y="18"/>
                </a:cxn>
                <a:cxn ang="0">
                  <a:pos x="6" y="24"/>
                </a:cxn>
                <a:cxn ang="0">
                  <a:pos x="0" y="24"/>
                </a:cxn>
                <a:cxn ang="0">
                  <a:pos x="0" y="30"/>
                </a:cxn>
                <a:cxn ang="0">
                  <a:pos x="0" y="36"/>
                </a:cxn>
              </a:cxnLst>
              <a:rect l="0" t="0" r="r" b="b"/>
              <a:pathLst>
                <a:path w="336" h="78">
                  <a:moveTo>
                    <a:pt x="0" y="42"/>
                  </a:moveTo>
                  <a:lnTo>
                    <a:pt x="0" y="42"/>
                  </a:lnTo>
                  <a:lnTo>
                    <a:pt x="0" y="42"/>
                  </a:lnTo>
                  <a:lnTo>
                    <a:pt x="0" y="48"/>
                  </a:lnTo>
                  <a:lnTo>
                    <a:pt x="0" y="48"/>
                  </a:lnTo>
                  <a:lnTo>
                    <a:pt x="0" y="48"/>
                  </a:lnTo>
                  <a:lnTo>
                    <a:pt x="0" y="48"/>
                  </a:lnTo>
                  <a:lnTo>
                    <a:pt x="0" y="54"/>
                  </a:lnTo>
                  <a:lnTo>
                    <a:pt x="0" y="54"/>
                  </a:lnTo>
                  <a:lnTo>
                    <a:pt x="0" y="54"/>
                  </a:lnTo>
                  <a:lnTo>
                    <a:pt x="6" y="60"/>
                  </a:lnTo>
                  <a:lnTo>
                    <a:pt x="6" y="60"/>
                  </a:lnTo>
                  <a:lnTo>
                    <a:pt x="6" y="60"/>
                  </a:lnTo>
                  <a:lnTo>
                    <a:pt x="6" y="60"/>
                  </a:lnTo>
                  <a:lnTo>
                    <a:pt x="6" y="66"/>
                  </a:lnTo>
                  <a:lnTo>
                    <a:pt x="6" y="66"/>
                  </a:lnTo>
                  <a:lnTo>
                    <a:pt x="6" y="66"/>
                  </a:lnTo>
                  <a:lnTo>
                    <a:pt x="12" y="66"/>
                  </a:lnTo>
                  <a:lnTo>
                    <a:pt x="12" y="66"/>
                  </a:lnTo>
                  <a:lnTo>
                    <a:pt x="12" y="72"/>
                  </a:lnTo>
                  <a:lnTo>
                    <a:pt x="12" y="72"/>
                  </a:lnTo>
                  <a:lnTo>
                    <a:pt x="18" y="72"/>
                  </a:lnTo>
                  <a:lnTo>
                    <a:pt x="18" y="72"/>
                  </a:lnTo>
                  <a:lnTo>
                    <a:pt x="18" y="72"/>
                  </a:lnTo>
                  <a:lnTo>
                    <a:pt x="18" y="72"/>
                  </a:lnTo>
                  <a:lnTo>
                    <a:pt x="24" y="78"/>
                  </a:lnTo>
                  <a:lnTo>
                    <a:pt x="24" y="78"/>
                  </a:lnTo>
                  <a:lnTo>
                    <a:pt x="24" y="78"/>
                  </a:lnTo>
                  <a:lnTo>
                    <a:pt x="24" y="78"/>
                  </a:lnTo>
                  <a:lnTo>
                    <a:pt x="30" y="78"/>
                  </a:lnTo>
                  <a:lnTo>
                    <a:pt x="30" y="78"/>
                  </a:lnTo>
                  <a:lnTo>
                    <a:pt x="30" y="78"/>
                  </a:lnTo>
                  <a:lnTo>
                    <a:pt x="30" y="78"/>
                  </a:lnTo>
                  <a:lnTo>
                    <a:pt x="36" y="78"/>
                  </a:lnTo>
                  <a:lnTo>
                    <a:pt x="36" y="78"/>
                  </a:lnTo>
                  <a:lnTo>
                    <a:pt x="36" y="78"/>
                  </a:lnTo>
                  <a:lnTo>
                    <a:pt x="294" y="78"/>
                  </a:lnTo>
                  <a:lnTo>
                    <a:pt x="300" y="78"/>
                  </a:lnTo>
                  <a:lnTo>
                    <a:pt x="300" y="78"/>
                  </a:lnTo>
                  <a:lnTo>
                    <a:pt x="300" y="78"/>
                  </a:lnTo>
                  <a:lnTo>
                    <a:pt x="300" y="78"/>
                  </a:lnTo>
                  <a:lnTo>
                    <a:pt x="306" y="78"/>
                  </a:lnTo>
                  <a:lnTo>
                    <a:pt x="306" y="78"/>
                  </a:lnTo>
                  <a:lnTo>
                    <a:pt x="306" y="78"/>
                  </a:lnTo>
                  <a:lnTo>
                    <a:pt x="306" y="78"/>
                  </a:lnTo>
                  <a:lnTo>
                    <a:pt x="312" y="78"/>
                  </a:lnTo>
                  <a:lnTo>
                    <a:pt x="312" y="78"/>
                  </a:lnTo>
                  <a:lnTo>
                    <a:pt x="312" y="72"/>
                  </a:lnTo>
                  <a:lnTo>
                    <a:pt x="318" y="72"/>
                  </a:lnTo>
                  <a:lnTo>
                    <a:pt x="318" y="72"/>
                  </a:lnTo>
                  <a:lnTo>
                    <a:pt x="318" y="72"/>
                  </a:lnTo>
                  <a:lnTo>
                    <a:pt x="318" y="72"/>
                  </a:lnTo>
                  <a:lnTo>
                    <a:pt x="318" y="72"/>
                  </a:lnTo>
                  <a:lnTo>
                    <a:pt x="324" y="66"/>
                  </a:lnTo>
                  <a:lnTo>
                    <a:pt x="324" y="66"/>
                  </a:lnTo>
                  <a:lnTo>
                    <a:pt x="324" y="66"/>
                  </a:lnTo>
                  <a:lnTo>
                    <a:pt x="324" y="66"/>
                  </a:lnTo>
                  <a:lnTo>
                    <a:pt x="324" y="66"/>
                  </a:lnTo>
                  <a:lnTo>
                    <a:pt x="330" y="60"/>
                  </a:lnTo>
                  <a:lnTo>
                    <a:pt x="330" y="60"/>
                  </a:lnTo>
                  <a:lnTo>
                    <a:pt x="330" y="60"/>
                  </a:lnTo>
                  <a:lnTo>
                    <a:pt x="330" y="60"/>
                  </a:lnTo>
                  <a:lnTo>
                    <a:pt x="330" y="54"/>
                  </a:lnTo>
                  <a:lnTo>
                    <a:pt x="330" y="54"/>
                  </a:lnTo>
                  <a:lnTo>
                    <a:pt x="330" y="54"/>
                  </a:lnTo>
                  <a:lnTo>
                    <a:pt x="330" y="48"/>
                  </a:lnTo>
                  <a:lnTo>
                    <a:pt x="330" y="48"/>
                  </a:lnTo>
                  <a:lnTo>
                    <a:pt x="336" y="48"/>
                  </a:lnTo>
                  <a:lnTo>
                    <a:pt x="336" y="48"/>
                  </a:lnTo>
                  <a:lnTo>
                    <a:pt x="336" y="42"/>
                  </a:lnTo>
                  <a:lnTo>
                    <a:pt x="336" y="42"/>
                  </a:lnTo>
                  <a:lnTo>
                    <a:pt x="336" y="42"/>
                  </a:lnTo>
                  <a:lnTo>
                    <a:pt x="336" y="36"/>
                  </a:lnTo>
                  <a:lnTo>
                    <a:pt x="336" y="36"/>
                  </a:lnTo>
                  <a:lnTo>
                    <a:pt x="336" y="36"/>
                  </a:lnTo>
                  <a:lnTo>
                    <a:pt x="336" y="36"/>
                  </a:lnTo>
                  <a:lnTo>
                    <a:pt x="330" y="30"/>
                  </a:lnTo>
                  <a:lnTo>
                    <a:pt x="330" y="30"/>
                  </a:lnTo>
                  <a:lnTo>
                    <a:pt x="330" y="30"/>
                  </a:lnTo>
                  <a:lnTo>
                    <a:pt x="330" y="24"/>
                  </a:lnTo>
                  <a:lnTo>
                    <a:pt x="330" y="24"/>
                  </a:lnTo>
                  <a:lnTo>
                    <a:pt x="330" y="24"/>
                  </a:lnTo>
                  <a:lnTo>
                    <a:pt x="330" y="24"/>
                  </a:lnTo>
                  <a:lnTo>
                    <a:pt x="330" y="18"/>
                  </a:lnTo>
                  <a:lnTo>
                    <a:pt x="330" y="18"/>
                  </a:lnTo>
                  <a:lnTo>
                    <a:pt x="324" y="18"/>
                  </a:lnTo>
                  <a:lnTo>
                    <a:pt x="324" y="18"/>
                  </a:lnTo>
                  <a:lnTo>
                    <a:pt x="324" y="18"/>
                  </a:lnTo>
                  <a:lnTo>
                    <a:pt x="324" y="12"/>
                  </a:lnTo>
                  <a:lnTo>
                    <a:pt x="324" y="12"/>
                  </a:lnTo>
                  <a:lnTo>
                    <a:pt x="318" y="12"/>
                  </a:lnTo>
                  <a:lnTo>
                    <a:pt x="318" y="12"/>
                  </a:lnTo>
                  <a:lnTo>
                    <a:pt x="318" y="12"/>
                  </a:lnTo>
                  <a:lnTo>
                    <a:pt x="318" y="6"/>
                  </a:lnTo>
                  <a:lnTo>
                    <a:pt x="318" y="6"/>
                  </a:lnTo>
                  <a:lnTo>
                    <a:pt x="312" y="6"/>
                  </a:lnTo>
                  <a:lnTo>
                    <a:pt x="312" y="6"/>
                  </a:lnTo>
                  <a:lnTo>
                    <a:pt x="312" y="6"/>
                  </a:lnTo>
                  <a:lnTo>
                    <a:pt x="306" y="6"/>
                  </a:lnTo>
                  <a:lnTo>
                    <a:pt x="306" y="6"/>
                  </a:lnTo>
                  <a:lnTo>
                    <a:pt x="306" y="6"/>
                  </a:lnTo>
                  <a:lnTo>
                    <a:pt x="306" y="0"/>
                  </a:lnTo>
                  <a:lnTo>
                    <a:pt x="300" y="0"/>
                  </a:lnTo>
                  <a:lnTo>
                    <a:pt x="300" y="0"/>
                  </a:lnTo>
                  <a:lnTo>
                    <a:pt x="300" y="0"/>
                  </a:lnTo>
                  <a:lnTo>
                    <a:pt x="300" y="0"/>
                  </a:lnTo>
                  <a:lnTo>
                    <a:pt x="294" y="0"/>
                  </a:lnTo>
                  <a:lnTo>
                    <a:pt x="36" y="0"/>
                  </a:lnTo>
                  <a:lnTo>
                    <a:pt x="36" y="0"/>
                  </a:lnTo>
                  <a:lnTo>
                    <a:pt x="36" y="0"/>
                  </a:lnTo>
                  <a:lnTo>
                    <a:pt x="30" y="0"/>
                  </a:lnTo>
                  <a:lnTo>
                    <a:pt x="30" y="0"/>
                  </a:lnTo>
                  <a:lnTo>
                    <a:pt x="30" y="0"/>
                  </a:lnTo>
                  <a:lnTo>
                    <a:pt x="30" y="6"/>
                  </a:lnTo>
                  <a:lnTo>
                    <a:pt x="24" y="6"/>
                  </a:lnTo>
                  <a:lnTo>
                    <a:pt x="24" y="6"/>
                  </a:lnTo>
                  <a:lnTo>
                    <a:pt x="24" y="6"/>
                  </a:lnTo>
                  <a:lnTo>
                    <a:pt x="24" y="6"/>
                  </a:lnTo>
                  <a:lnTo>
                    <a:pt x="18" y="6"/>
                  </a:lnTo>
                  <a:lnTo>
                    <a:pt x="18" y="6"/>
                  </a:lnTo>
                  <a:lnTo>
                    <a:pt x="18" y="6"/>
                  </a:lnTo>
                  <a:lnTo>
                    <a:pt x="18" y="12"/>
                  </a:lnTo>
                  <a:lnTo>
                    <a:pt x="12" y="12"/>
                  </a:lnTo>
                  <a:lnTo>
                    <a:pt x="12" y="12"/>
                  </a:lnTo>
                  <a:lnTo>
                    <a:pt x="12" y="12"/>
                  </a:lnTo>
                  <a:lnTo>
                    <a:pt x="12" y="12"/>
                  </a:lnTo>
                  <a:lnTo>
                    <a:pt x="6" y="18"/>
                  </a:lnTo>
                  <a:lnTo>
                    <a:pt x="6" y="18"/>
                  </a:lnTo>
                  <a:lnTo>
                    <a:pt x="6" y="18"/>
                  </a:lnTo>
                  <a:lnTo>
                    <a:pt x="6" y="18"/>
                  </a:lnTo>
                  <a:lnTo>
                    <a:pt x="6" y="18"/>
                  </a:lnTo>
                  <a:lnTo>
                    <a:pt x="6" y="24"/>
                  </a:lnTo>
                  <a:lnTo>
                    <a:pt x="6" y="24"/>
                  </a:lnTo>
                  <a:lnTo>
                    <a:pt x="0" y="24"/>
                  </a:lnTo>
                  <a:lnTo>
                    <a:pt x="0" y="24"/>
                  </a:lnTo>
                  <a:lnTo>
                    <a:pt x="0" y="30"/>
                  </a:lnTo>
                  <a:lnTo>
                    <a:pt x="0" y="30"/>
                  </a:lnTo>
                  <a:lnTo>
                    <a:pt x="0" y="30"/>
                  </a:lnTo>
                  <a:lnTo>
                    <a:pt x="0" y="36"/>
                  </a:lnTo>
                  <a:lnTo>
                    <a:pt x="0" y="36"/>
                  </a:lnTo>
                  <a:lnTo>
                    <a:pt x="0" y="36"/>
                  </a:lnTo>
                  <a:lnTo>
                    <a:pt x="0" y="36"/>
                  </a:lnTo>
                  <a:lnTo>
                    <a:pt x="0" y="42"/>
                  </a:lnTo>
                  <a:close/>
                </a:path>
              </a:pathLst>
            </a:custGeom>
            <a:noFill/>
            <a:ln w="9525">
              <a:noFill/>
              <a:round/>
              <a:headEnd/>
              <a:tailEnd/>
            </a:ln>
            <a:effectLst/>
          </p:spPr>
          <p:txBody>
            <a:bodyPr vert="horz" wrap="square" lIns="91440" tIns="45720" rIns="91440" bIns="45720" numCol="1" anchor="t" anchorCtr="0" compatLnSpc="1">
              <a:prstTxWarp prst="textNoShape">
                <a:avLst/>
              </a:prstTxWarp>
            </a:bodyPr>
            <a:lstStyle/>
            <a:p>
              <a:endParaRPr lang="pt-BR"/>
            </a:p>
          </p:txBody>
        </p:sp>
        <p:sp>
          <p:nvSpPr>
            <p:cNvPr id="49163" name="Freeform 11">
              <a:hlinkClick r:id="rId82" tooltip="Francesca Gino"/>
              <a:hlinkHover r:id="rId83"/>
            </p:cNvPr>
            <p:cNvSpPr>
              <a:spLocks/>
            </p:cNvSpPr>
            <p:nvPr/>
          </p:nvSpPr>
          <p:spPr bwMode="auto">
            <a:xfrm>
              <a:off x="750" y="1590"/>
              <a:ext cx="336" cy="78"/>
            </a:xfrm>
            <a:custGeom>
              <a:avLst/>
              <a:gdLst/>
              <a:ahLst/>
              <a:cxnLst>
                <a:cxn ang="0">
                  <a:pos x="0" y="42"/>
                </a:cxn>
                <a:cxn ang="0">
                  <a:pos x="0" y="48"/>
                </a:cxn>
                <a:cxn ang="0">
                  <a:pos x="0" y="54"/>
                </a:cxn>
                <a:cxn ang="0">
                  <a:pos x="6" y="60"/>
                </a:cxn>
                <a:cxn ang="0">
                  <a:pos x="6" y="66"/>
                </a:cxn>
                <a:cxn ang="0">
                  <a:pos x="12" y="66"/>
                </a:cxn>
                <a:cxn ang="0">
                  <a:pos x="12" y="72"/>
                </a:cxn>
                <a:cxn ang="0">
                  <a:pos x="18" y="72"/>
                </a:cxn>
                <a:cxn ang="0">
                  <a:pos x="24" y="78"/>
                </a:cxn>
                <a:cxn ang="0">
                  <a:pos x="30" y="78"/>
                </a:cxn>
                <a:cxn ang="0">
                  <a:pos x="36" y="78"/>
                </a:cxn>
                <a:cxn ang="0">
                  <a:pos x="36" y="78"/>
                </a:cxn>
                <a:cxn ang="0">
                  <a:pos x="300" y="78"/>
                </a:cxn>
                <a:cxn ang="0">
                  <a:pos x="306" y="78"/>
                </a:cxn>
                <a:cxn ang="0">
                  <a:pos x="312" y="78"/>
                </a:cxn>
                <a:cxn ang="0">
                  <a:pos x="312" y="78"/>
                </a:cxn>
                <a:cxn ang="0">
                  <a:pos x="318" y="72"/>
                </a:cxn>
                <a:cxn ang="0">
                  <a:pos x="324" y="72"/>
                </a:cxn>
                <a:cxn ang="0">
                  <a:pos x="324" y="66"/>
                </a:cxn>
                <a:cxn ang="0">
                  <a:pos x="330" y="60"/>
                </a:cxn>
                <a:cxn ang="0">
                  <a:pos x="330" y="54"/>
                </a:cxn>
                <a:cxn ang="0">
                  <a:pos x="336" y="54"/>
                </a:cxn>
                <a:cxn ang="0">
                  <a:pos x="336" y="48"/>
                </a:cxn>
                <a:cxn ang="0">
                  <a:pos x="336" y="42"/>
                </a:cxn>
                <a:cxn ang="0">
                  <a:pos x="336" y="36"/>
                </a:cxn>
                <a:cxn ang="0">
                  <a:pos x="336" y="30"/>
                </a:cxn>
                <a:cxn ang="0">
                  <a:pos x="330" y="24"/>
                </a:cxn>
                <a:cxn ang="0">
                  <a:pos x="330" y="24"/>
                </a:cxn>
                <a:cxn ang="0">
                  <a:pos x="324" y="18"/>
                </a:cxn>
                <a:cxn ang="0">
                  <a:pos x="324" y="12"/>
                </a:cxn>
                <a:cxn ang="0">
                  <a:pos x="318" y="12"/>
                </a:cxn>
                <a:cxn ang="0">
                  <a:pos x="312" y="6"/>
                </a:cxn>
                <a:cxn ang="0">
                  <a:pos x="312" y="6"/>
                </a:cxn>
                <a:cxn ang="0">
                  <a:pos x="306" y="6"/>
                </a:cxn>
                <a:cxn ang="0">
                  <a:pos x="300" y="0"/>
                </a:cxn>
                <a:cxn ang="0">
                  <a:pos x="36" y="0"/>
                </a:cxn>
                <a:cxn ang="0">
                  <a:pos x="36" y="0"/>
                </a:cxn>
                <a:cxn ang="0">
                  <a:pos x="30" y="6"/>
                </a:cxn>
                <a:cxn ang="0">
                  <a:pos x="24" y="6"/>
                </a:cxn>
                <a:cxn ang="0">
                  <a:pos x="18" y="6"/>
                </a:cxn>
                <a:cxn ang="0">
                  <a:pos x="12" y="12"/>
                </a:cxn>
                <a:cxn ang="0">
                  <a:pos x="12" y="12"/>
                </a:cxn>
                <a:cxn ang="0">
                  <a:pos x="6" y="18"/>
                </a:cxn>
                <a:cxn ang="0">
                  <a:pos x="6" y="24"/>
                </a:cxn>
                <a:cxn ang="0">
                  <a:pos x="0" y="30"/>
                </a:cxn>
                <a:cxn ang="0">
                  <a:pos x="0" y="30"/>
                </a:cxn>
                <a:cxn ang="0">
                  <a:pos x="0" y="36"/>
                </a:cxn>
              </a:cxnLst>
              <a:rect l="0" t="0" r="r" b="b"/>
              <a:pathLst>
                <a:path w="336" h="78">
                  <a:moveTo>
                    <a:pt x="0" y="42"/>
                  </a:moveTo>
                  <a:lnTo>
                    <a:pt x="0" y="42"/>
                  </a:lnTo>
                  <a:lnTo>
                    <a:pt x="0" y="42"/>
                  </a:lnTo>
                  <a:lnTo>
                    <a:pt x="0" y="48"/>
                  </a:lnTo>
                  <a:lnTo>
                    <a:pt x="0" y="48"/>
                  </a:lnTo>
                  <a:lnTo>
                    <a:pt x="0" y="48"/>
                  </a:lnTo>
                  <a:lnTo>
                    <a:pt x="0" y="54"/>
                  </a:lnTo>
                  <a:lnTo>
                    <a:pt x="0" y="54"/>
                  </a:lnTo>
                  <a:lnTo>
                    <a:pt x="0" y="54"/>
                  </a:lnTo>
                  <a:lnTo>
                    <a:pt x="6" y="54"/>
                  </a:lnTo>
                  <a:lnTo>
                    <a:pt x="6" y="60"/>
                  </a:lnTo>
                  <a:lnTo>
                    <a:pt x="6" y="60"/>
                  </a:lnTo>
                  <a:lnTo>
                    <a:pt x="6" y="60"/>
                  </a:lnTo>
                  <a:lnTo>
                    <a:pt x="6" y="60"/>
                  </a:lnTo>
                  <a:lnTo>
                    <a:pt x="6" y="66"/>
                  </a:lnTo>
                  <a:lnTo>
                    <a:pt x="6" y="66"/>
                  </a:lnTo>
                  <a:lnTo>
                    <a:pt x="12" y="66"/>
                  </a:lnTo>
                  <a:lnTo>
                    <a:pt x="12" y="66"/>
                  </a:lnTo>
                  <a:lnTo>
                    <a:pt x="12" y="72"/>
                  </a:lnTo>
                  <a:lnTo>
                    <a:pt x="12" y="72"/>
                  </a:lnTo>
                  <a:lnTo>
                    <a:pt x="12" y="72"/>
                  </a:lnTo>
                  <a:lnTo>
                    <a:pt x="18" y="72"/>
                  </a:lnTo>
                  <a:lnTo>
                    <a:pt x="18" y="72"/>
                  </a:lnTo>
                  <a:lnTo>
                    <a:pt x="18" y="72"/>
                  </a:lnTo>
                  <a:lnTo>
                    <a:pt x="18" y="78"/>
                  </a:lnTo>
                  <a:lnTo>
                    <a:pt x="24" y="78"/>
                  </a:lnTo>
                  <a:lnTo>
                    <a:pt x="24" y="78"/>
                  </a:lnTo>
                  <a:lnTo>
                    <a:pt x="24" y="78"/>
                  </a:lnTo>
                  <a:lnTo>
                    <a:pt x="24" y="78"/>
                  </a:lnTo>
                  <a:lnTo>
                    <a:pt x="30" y="78"/>
                  </a:lnTo>
                  <a:lnTo>
                    <a:pt x="30" y="78"/>
                  </a:lnTo>
                  <a:lnTo>
                    <a:pt x="30" y="78"/>
                  </a:lnTo>
                  <a:lnTo>
                    <a:pt x="36" y="78"/>
                  </a:lnTo>
                  <a:lnTo>
                    <a:pt x="36" y="78"/>
                  </a:lnTo>
                  <a:lnTo>
                    <a:pt x="36" y="78"/>
                  </a:lnTo>
                  <a:lnTo>
                    <a:pt x="36" y="78"/>
                  </a:lnTo>
                  <a:lnTo>
                    <a:pt x="294" y="78"/>
                  </a:lnTo>
                  <a:lnTo>
                    <a:pt x="300" y="78"/>
                  </a:lnTo>
                  <a:lnTo>
                    <a:pt x="300" y="78"/>
                  </a:lnTo>
                  <a:lnTo>
                    <a:pt x="300" y="78"/>
                  </a:lnTo>
                  <a:lnTo>
                    <a:pt x="306" y="78"/>
                  </a:lnTo>
                  <a:lnTo>
                    <a:pt x="306" y="78"/>
                  </a:lnTo>
                  <a:lnTo>
                    <a:pt x="306" y="78"/>
                  </a:lnTo>
                  <a:lnTo>
                    <a:pt x="306" y="78"/>
                  </a:lnTo>
                  <a:lnTo>
                    <a:pt x="312" y="78"/>
                  </a:lnTo>
                  <a:lnTo>
                    <a:pt x="312" y="78"/>
                  </a:lnTo>
                  <a:lnTo>
                    <a:pt x="312" y="78"/>
                  </a:lnTo>
                  <a:lnTo>
                    <a:pt x="312" y="78"/>
                  </a:lnTo>
                  <a:lnTo>
                    <a:pt x="318" y="72"/>
                  </a:lnTo>
                  <a:lnTo>
                    <a:pt x="318" y="72"/>
                  </a:lnTo>
                  <a:lnTo>
                    <a:pt x="318" y="72"/>
                  </a:lnTo>
                  <a:lnTo>
                    <a:pt x="318" y="72"/>
                  </a:lnTo>
                  <a:lnTo>
                    <a:pt x="324" y="72"/>
                  </a:lnTo>
                  <a:lnTo>
                    <a:pt x="324" y="72"/>
                  </a:lnTo>
                  <a:lnTo>
                    <a:pt x="324" y="66"/>
                  </a:lnTo>
                  <a:lnTo>
                    <a:pt x="324" y="66"/>
                  </a:lnTo>
                  <a:lnTo>
                    <a:pt x="324" y="66"/>
                  </a:lnTo>
                  <a:lnTo>
                    <a:pt x="330" y="66"/>
                  </a:lnTo>
                  <a:lnTo>
                    <a:pt x="330" y="60"/>
                  </a:lnTo>
                  <a:lnTo>
                    <a:pt x="330" y="60"/>
                  </a:lnTo>
                  <a:lnTo>
                    <a:pt x="330" y="60"/>
                  </a:lnTo>
                  <a:lnTo>
                    <a:pt x="330" y="60"/>
                  </a:lnTo>
                  <a:lnTo>
                    <a:pt x="330" y="54"/>
                  </a:lnTo>
                  <a:lnTo>
                    <a:pt x="330" y="54"/>
                  </a:lnTo>
                  <a:lnTo>
                    <a:pt x="336" y="54"/>
                  </a:lnTo>
                  <a:lnTo>
                    <a:pt x="336" y="54"/>
                  </a:lnTo>
                  <a:lnTo>
                    <a:pt x="336" y="48"/>
                  </a:lnTo>
                  <a:lnTo>
                    <a:pt x="336" y="48"/>
                  </a:lnTo>
                  <a:lnTo>
                    <a:pt x="336" y="48"/>
                  </a:lnTo>
                  <a:lnTo>
                    <a:pt x="336" y="42"/>
                  </a:lnTo>
                  <a:lnTo>
                    <a:pt x="336" y="42"/>
                  </a:lnTo>
                  <a:lnTo>
                    <a:pt x="336" y="42"/>
                  </a:lnTo>
                  <a:lnTo>
                    <a:pt x="336" y="42"/>
                  </a:lnTo>
                  <a:lnTo>
                    <a:pt x="336" y="36"/>
                  </a:lnTo>
                  <a:lnTo>
                    <a:pt x="336" y="36"/>
                  </a:lnTo>
                  <a:lnTo>
                    <a:pt x="336" y="36"/>
                  </a:lnTo>
                  <a:lnTo>
                    <a:pt x="336" y="30"/>
                  </a:lnTo>
                  <a:lnTo>
                    <a:pt x="336" y="30"/>
                  </a:lnTo>
                  <a:lnTo>
                    <a:pt x="336" y="30"/>
                  </a:lnTo>
                  <a:lnTo>
                    <a:pt x="330" y="30"/>
                  </a:lnTo>
                  <a:lnTo>
                    <a:pt x="330" y="24"/>
                  </a:lnTo>
                  <a:lnTo>
                    <a:pt x="330" y="24"/>
                  </a:lnTo>
                  <a:lnTo>
                    <a:pt x="330" y="24"/>
                  </a:lnTo>
                  <a:lnTo>
                    <a:pt x="330" y="24"/>
                  </a:lnTo>
                  <a:lnTo>
                    <a:pt x="330" y="18"/>
                  </a:lnTo>
                  <a:lnTo>
                    <a:pt x="330" y="18"/>
                  </a:lnTo>
                  <a:lnTo>
                    <a:pt x="324" y="18"/>
                  </a:lnTo>
                  <a:lnTo>
                    <a:pt x="324" y="18"/>
                  </a:lnTo>
                  <a:lnTo>
                    <a:pt x="324" y="12"/>
                  </a:lnTo>
                  <a:lnTo>
                    <a:pt x="324" y="12"/>
                  </a:lnTo>
                  <a:lnTo>
                    <a:pt x="324" y="12"/>
                  </a:lnTo>
                  <a:lnTo>
                    <a:pt x="318" y="12"/>
                  </a:lnTo>
                  <a:lnTo>
                    <a:pt x="318" y="12"/>
                  </a:lnTo>
                  <a:lnTo>
                    <a:pt x="318" y="6"/>
                  </a:lnTo>
                  <a:lnTo>
                    <a:pt x="318" y="6"/>
                  </a:lnTo>
                  <a:lnTo>
                    <a:pt x="312" y="6"/>
                  </a:lnTo>
                  <a:lnTo>
                    <a:pt x="312" y="6"/>
                  </a:lnTo>
                  <a:lnTo>
                    <a:pt x="312" y="6"/>
                  </a:lnTo>
                  <a:lnTo>
                    <a:pt x="312" y="6"/>
                  </a:lnTo>
                  <a:lnTo>
                    <a:pt x="306" y="6"/>
                  </a:lnTo>
                  <a:lnTo>
                    <a:pt x="306" y="6"/>
                  </a:lnTo>
                  <a:lnTo>
                    <a:pt x="306" y="6"/>
                  </a:lnTo>
                  <a:lnTo>
                    <a:pt x="306" y="6"/>
                  </a:lnTo>
                  <a:lnTo>
                    <a:pt x="300" y="0"/>
                  </a:lnTo>
                  <a:lnTo>
                    <a:pt x="300" y="0"/>
                  </a:lnTo>
                  <a:lnTo>
                    <a:pt x="300" y="0"/>
                  </a:lnTo>
                  <a:lnTo>
                    <a:pt x="294" y="0"/>
                  </a:lnTo>
                  <a:lnTo>
                    <a:pt x="36" y="0"/>
                  </a:lnTo>
                  <a:lnTo>
                    <a:pt x="36" y="0"/>
                  </a:lnTo>
                  <a:lnTo>
                    <a:pt x="36" y="0"/>
                  </a:lnTo>
                  <a:lnTo>
                    <a:pt x="36" y="0"/>
                  </a:lnTo>
                  <a:lnTo>
                    <a:pt x="30" y="6"/>
                  </a:lnTo>
                  <a:lnTo>
                    <a:pt x="30" y="6"/>
                  </a:lnTo>
                  <a:lnTo>
                    <a:pt x="30" y="6"/>
                  </a:lnTo>
                  <a:lnTo>
                    <a:pt x="24" y="6"/>
                  </a:lnTo>
                  <a:lnTo>
                    <a:pt x="24" y="6"/>
                  </a:lnTo>
                  <a:lnTo>
                    <a:pt x="24" y="6"/>
                  </a:lnTo>
                  <a:lnTo>
                    <a:pt x="24" y="6"/>
                  </a:lnTo>
                  <a:lnTo>
                    <a:pt x="18" y="6"/>
                  </a:lnTo>
                  <a:lnTo>
                    <a:pt x="18" y="6"/>
                  </a:lnTo>
                  <a:lnTo>
                    <a:pt x="18" y="6"/>
                  </a:lnTo>
                  <a:lnTo>
                    <a:pt x="18" y="12"/>
                  </a:lnTo>
                  <a:lnTo>
                    <a:pt x="12" y="12"/>
                  </a:lnTo>
                  <a:lnTo>
                    <a:pt x="12" y="12"/>
                  </a:lnTo>
                  <a:lnTo>
                    <a:pt x="12" y="12"/>
                  </a:lnTo>
                  <a:lnTo>
                    <a:pt x="12" y="12"/>
                  </a:lnTo>
                  <a:lnTo>
                    <a:pt x="12" y="18"/>
                  </a:lnTo>
                  <a:lnTo>
                    <a:pt x="6" y="18"/>
                  </a:lnTo>
                  <a:lnTo>
                    <a:pt x="6" y="18"/>
                  </a:lnTo>
                  <a:lnTo>
                    <a:pt x="6" y="18"/>
                  </a:lnTo>
                  <a:lnTo>
                    <a:pt x="6" y="24"/>
                  </a:lnTo>
                  <a:lnTo>
                    <a:pt x="6" y="24"/>
                  </a:lnTo>
                  <a:lnTo>
                    <a:pt x="6" y="24"/>
                  </a:lnTo>
                  <a:lnTo>
                    <a:pt x="6" y="24"/>
                  </a:lnTo>
                  <a:lnTo>
                    <a:pt x="0" y="30"/>
                  </a:lnTo>
                  <a:lnTo>
                    <a:pt x="0" y="30"/>
                  </a:lnTo>
                  <a:lnTo>
                    <a:pt x="0" y="30"/>
                  </a:lnTo>
                  <a:lnTo>
                    <a:pt x="0" y="30"/>
                  </a:lnTo>
                  <a:lnTo>
                    <a:pt x="0" y="36"/>
                  </a:lnTo>
                  <a:lnTo>
                    <a:pt x="0" y="36"/>
                  </a:lnTo>
                  <a:lnTo>
                    <a:pt x="0" y="36"/>
                  </a:lnTo>
                  <a:lnTo>
                    <a:pt x="0" y="42"/>
                  </a:lnTo>
                  <a:lnTo>
                    <a:pt x="0" y="42"/>
                  </a:lnTo>
                  <a:close/>
                </a:path>
              </a:pathLst>
            </a:custGeom>
            <a:noFill/>
            <a:ln w="9525">
              <a:noFill/>
              <a:round/>
              <a:headEnd/>
              <a:tailEnd/>
            </a:ln>
            <a:effectLst/>
          </p:spPr>
          <p:txBody>
            <a:bodyPr vert="horz" wrap="square" lIns="91440" tIns="45720" rIns="91440" bIns="45720" numCol="1" anchor="t" anchorCtr="0" compatLnSpc="1">
              <a:prstTxWarp prst="textNoShape">
                <a:avLst/>
              </a:prstTxWarp>
            </a:bodyPr>
            <a:lstStyle/>
            <a:p>
              <a:endParaRPr lang="pt-BR"/>
            </a:p>
          </p:txBody>
        </p:sp>
        <p:sp>
          <p:nvSpPr>
            <p:cNvPr id="49162" name="Freeform 10">
              <a:hlinkClick r:id="rId84" tooltip="Margaret Neale"/>
              <a:hlinkHover r:id="rId85"/>
            </p:cNvPr>
            <p:cNvSpPr>
              <a:spLocks/>
            </p:cNvSpPr>
            <p:nvPr/>
          </p:nvSpPr>
          <p:spPr bwMode="auto">
            <a:xfrm>
              <a:off x="750" y="1692"/>
              <a:ext cx="336" cy="78"/>
            </a:xfrm>
            <a:custGeom>
              <a:avLst/>
              <a:gdLst/>
              <a:ahLst/>
              <a:cxnLst>
                <a:cxn ang="0">
                  <a:pos x="0" y="42"/>
                </a:cxn>
                <a:cxn ang="0">
                  <a:pos x="0" y="48"/>
                </a:cxn>
                <a:cxn ang="0">
                  <a:pos x="0" y="54"/>
                </a:cxn>
                <a:cxn ang="0">
                  <a:pos x="6" y="60"/>
                </a:cxn>
                <a:cxn ang="0">
                  <a:pos x="6" y="66"/>
                </a:cxn>
                <a:cxn ang="0">
                  <a:pos x="12" y="66"/>
                </a:cxn>
                <a:cxn ang="0">
                  <a:pos x="12" y="72"/>
                </a:cxn>
                <a:cxn ang="0">
                  <a:pos x="18" y="72"/>
                </a:cxn>
                <a:cxn ang="0">
                  <a:pos x="24" y="78"/>
                </a:cxn>
                <a:cxn ang="0">
                  <a:pos x="30" y="78"/>
                </a:cxn>
                <a:cxn ang="0">
                  <a:pos x="30" y="78"/>
                </a:cxn>
                <a:cxn ang="0">
                  <a:pos x="36" y="78"/>
                </a:cxn>
                <a:cxn ang="0">
                  <a:pos x="300" y="78"/>
                </a:cxn>
                <a:cxn ang="0">
                  <a:pos x="306" y="78"/>
                </a:cxn>
                <a:cxn ang="0">
                  <a:pos x="306" y="78"/>
                </a:cxn>
                <a:cxn ang="0">
                  <a:pos x="312" y="78"/>
                </a:cxn>
                <a:cxn ang="0">
                  <a:pos x="318" y="72"/>
                </a:cxn>
                <a:cxn ang="0">
                  <a:pos x="324" y="72"/>
                </a:cxn>
                <a:cxn ang="0">
                  <a:pos x="324" y="66"/>
                </a:cxn>
                <a:cxn ang="0">
                  <a:pos x="330" y="60"/>
                </a:cxn>
                <a:cxn ang="0">
                  <a:pos x="330" y="54"/>
                </a:cxn>
                <a:cxn ang="0">
                  <a:pos x="330" y="54"/>
                </a:cxn>
                <a:cxn ang="0">
                  <a:pos x="336" y="48"/>
                </a:cxn>
                <a:cxn ang="0">
                  <a:pos x="336" y="42"/>
                </a:cxn>
                <a:cxn ang="0">
                  <a:pos x="336" y="36"/>
                </a:cxn>
                <a:cxn ang="0">
                  <a:pos x="330" y="30"/>
                </a:cxn>
                <a:cxn ang="0">
                  <a:pos x="330" y="24"/>
                </a:cxn>
                <a:cxn ang="0">
                  <a:pos x="330" y="24"/>
                </a:cxn>
                <a:cxn ang="0">
                  <a:pos x="324" y="18"/>
                </a:cxn>
                <a:cxn ang="0">
                  <a:pos x="324" y="12"/>
                </a:cxn>
                <a:cxn ang="0">
                  <a:pos x="318" y="12"/>
                </a:cxn>
                <a:cxn ang="0">
                  <a:pos x="312" y="6"/>
                </a:cxn>
                <a:cxn ang="0">
                  <a:pos x="306" y="6"/>
                </a:cxn>
                <a:cxn ang="0">
                  <a:pos x="306" y="6"/>
                </a:cxn>
                <a:cxn ang="0">
                  <a:pos x="300" y="0"/>
                </a:cxn>
                <a:cxn ang="0">
                  <a:pos x="36" y="0"/>
                </a:cxn>
                <a:cxn ang="0">
                  <a:pos x="30" y="6"/>
                </a:cxn>
                <a:cxn ang="0">
                  <a:pos x="30" y="6"/>
                </a:cxn>
                <a:cxn ang="0">
                  <a:pos x="24" y="6"/>
                </a:cxn>
                <a:cxn ang="0">
                  <a:pos x="18" y="6"/>
                </a:cxn>
                <a:cxn ang="0">
                  <a:pos x="12" y="12"/>
                </a:cxn>
                <a:cxn ang="0">
                  <a:pos x="12" y="12"/>
                </a:cxn>
                <a:cxn ang="0">
                  <a:pos x="6" y="18"/>
                </a:cxn>
                <a:cxn ang="0">
                  <a:pos x="6" y="24"/>
                </a:cxn>
                <a:cxn ang="0">
                  <a:pos x="0" y="30"/>
                </a:cxn>
                <a:cxn ang="0">
                  <a:pos x="0" y="30"/>
                </a:cxn>
                <a:cxn ang="0">
                  <a:pos x="0" y="36"/>
                </a:cxn>
              </a:cxnLst>
              <a:rect l="0" t="0" r="r" b="b"/>
              <a:pathLst>
                <a:path w="336" h="78">
                  <a:moveTo>
                    <a:pt x="0" y="42"/>
                  </a:moveTo>
                  <a:lnTo>
                    <a:pt x="0" y="42"/>
                  </a:lnTo>
                  <a:lnTo>
                    <a:pt x="0" y="42"/>
                  </a:lnTo>
                  <a:lnTo>
                    <a:pt x="0" y="48"/>
                  </a:lnTo>
                  <a:lnTo>
                    <a:pt x="0" y="48"/>
                  </a:lnTo>
                  <a:lnTo>
                    <a:pt x="0" y="48"/>
                  </a:lnTo>
                  <a:lnTo>
                    <a:pt x="0" y="54"/>
                  </a:lnTo>
                  <a:lnTo>
                    <a:pt x="0" y="54"/>
                  </a:lnTo>
                  <a:lnTo>
                    <a:pt x="0" y="54"/>
                  </a:lnTo>
                  <a:lnTo>
                    <a:pt x="0" y="54"/>
                  </a:lnTo>
                  <a:lnTo>
                    <a:pt x="6" y="60"/>
                  </a:lnTo>
                  <a:lnTo>
                    <a:pt x="6" y="60"/>
                  </a:lnTo>
                  <a:lnTo>
                    <a:pt x="6" y="60"/>
                  </a:lnTo>
                  <a:lnTo>
                    <a:pt x="6" y="60"/>
                  </a:lnTo>
                  <a:lnTo>
                    <a:pt x="6" y="66"/>
                  </a:lnTo>
                  <a:lnTo>
                    <a:pt x="6" y="66"/>
                  </a:lnTo>
                  <a:lnTo>
                    <a:pt x="6" y="66"/>
                  </a:lnTo>
                  <a:lnTo>
                    <a:pt x="12" y="66"/>
                  </a:lnTo>
                  <a:lnTo>
                    <a:pt x="12" y="72"/>
                  </a:lnTo>
                  <a:lnTo>
                    <a:pt x="12" y="72"/>
                  </a:lnTo>
                  <a:lnTo>
                    <a:pt x="12" y="72"/>
                  </a:lnTo>
                  <a:lnTo>
                    <a:pt x="18" y="72"/>
                  </a:lnTo>
                  <a:lnTo>
                    <a:pt x="18" y="72"/>
                  </a:lnTo>
                  <a:lnTo>
                    <a:pt x="18" y="72"/>
                  </a:lnTo>
                  <a:lnTo>
                    <a:pt x="18" y="78"/>
                  </a:lnTo>
                  <a:lnTo>
                    <a:pt x="24" y="78"/>
                  </a:lnTo>
                  <a:lnTo>
                    <a:pt x="24" y="78"/>
                  </a:lnTo>
                  <a:lnTo>
                    <a:pt x="24" y="78"/>
                  </a:lnTo>
                  <a:lnTo>
                    <a:pt x="24" y="78"/>
                  </a:lnTo>
                  <a:lnTo>
                    <a:pt x="30" y="78"/>
                  </a:lnTo>
                  <a:lnTo>
                    <a:pt x="30" y="78"/>
                  </a:lnTo>
                  <a:lnTo>
                    <a:pt x="30" y="78"/>
                  </a:lnTo>
                  <a:lnTo>
                    <a:pt x="30" y="78"/>
                  </a:lnTo>
                  <a:lnTo>
                    <a:pt x="36" y="78"/>
                  </a:lnTo>
                  <a:lnTo>
                    <a:pt x="36" y="78"/>
                  </a:lnTo>
                  <a:lnTo>
                    <a:pt x="36" y="78"/>
                  </a:lnTo>
                  <a:lnTo>
                    <a:pt x="294" y="78"/>
                  </a:lnTo>
                  <a:lnTo>
                    <a:pt x="300" y="78"/>
                  </a:lnTo>
                  <a:lnTo>
                    <a:pt x="300" y="78"/>
                  </a:lnTo>
                  <a:lnTo>
                    <a:pt x="300" y="78"/>
                  </a:lnTo>
                  <a:lnTo>
                    <a:pt x="300" y="78"/>
                  </a:lnTo>
                  <a:lnTo>
                    <a:pt x="306" y="78"/>
                  </a:lnTo>
                  <a:lnTo>
                    <a:pt x="306" y="78"/>
                  </a:lnTo>
                  <a:lnTo>
                    <a:pt x="306" y="78"/>
                  </a:lnTo>
                  <a:lnTo>
                    <a:pt x="306" y="78"/>
                  </a:lnTo>
                  <a:lnTo>
                    <a:pt x="312" y="78"/>
                  </a:lnTo>
                  <a:lnTo>
                    <a:pt x="312" y="78"/>
                  </a:lnTo>
                  <a:lnTo>
                    <a:pt x="312" y="78"/>
                  </a:lnTo>
                  <a:lnTo>
                    <a:pt x="318" y="72"/>
                  </a:lnTo>
                  <a:lnTo>
                    <a:pt x="318" y="72"/>
                  </a:lnTo>
                  <a:lnTo>
                    <a:pt x="318" y="72"/>
                  </a:lnTo>
                  <a:lnTo>
                    <a:pt x="318" y="72"/>
                  </a:lnTo>
                  <a:lnTo>
                    <a:pt x="318" y="72"/>
                  </a:lnTo>
                  <a:lnTo>
                    <a:pt x="324" y="72"/>
                  </a:lnTo>
                  <a:lnTo>
                    <a:pt x="324" y="66"/>
                  </a:lnTo>
                  <a:lnTo>
                    <a:pt x="324" y="66"/>
                  </a:lnTo>
                  <a:lnTo>
                    <a:pt x="324" y="66"/>
                  </a:lnTo>
                  <a:lnTo>
                    <a:pt x="324" y="66"/>
                  </a:lnTo>
                  <a:lnTo>
                    <a:pt x="330" y="60"/>
                  </a:lnTo>
                  <a:lnTo>
                    <a:pt x="330" y="60"/>
                  </a:lnTo>
                  <a:lnTo>
                    <a:pt x="330" y="60"/>
                  </a:lnTo>
                  <a:lnTo>
                    <a:pt x="330" y="60"/>
                  </a:lnTo>
                  <a:lnTo>
                    <a:pt x="330" y="54"/>
                  </a:lnTo>
                  <a:lnTo>
                    <a:pt x="330" y="54"/>
                  </a:lnTo>
                  <a:lnTo>
                    <a:pt x="330" y="54"/>
                  </a:lnTo>
                  <a:lnTo>
                    <a:pt x="330" y="54"/>
                  </a:lnTo>
                  <a:lnTo>
                    <a:pt x="330" y="48"/>
                  </a:lnTo>
                  <a:lnTo>
                    <a:pt x="336" y="48"/>
                  </a:lnTo>
                  <a:lnTo>
                    <a:pt x="336" y="48"/>
                  </a:lnTo>
                  <a:lnTo>
                    <a:pt x="336" y="42"/>
                  </a:lnTo>
                  <a:lnTo>
                    <a:pt x="336" y="42"/>
                  </a:lnTo>
                  <a:lnTo>
                    <a:pt x="336" y="42"/>
                  </a:lnTo>
                  <a:lnTo>
                    <a:pt x="336" y="42"/>
                  </a:lnTo>
                  <a:lnTo>
                    <a:pt x="336" y="36"/>
                  </a:lnTo>
                  <a:lnTo>
                    <a:pt x="336" y="36"/>
                  </a:lnTo>
                  <a:lnTo>
                    <a:pt x="336" y="36"/>
                  </a:lnTo>
                  <a:lnTo>
                    <a:pt x="330" y="30"/>
                  </a:lnTo>
                  <a:lnTo>
                    <a:pt x="330" y="30"/>
                  </a:lnTo>
                  <a:lnTo>
                    <a:pt x="330" y="30"/>
                  </a:lnTo>
                  <a:lnTo>
                    <a:pt x="330" y="30"/>
                  </a:lnTo>
                  <a:lnTo>
                    <a:pt x="330" y="24"/>
                  </a:lnTo>
                  <a:lnTo>
                    <a:pt x="330" y="24"/>
                  </a:lnTo>
                  <a:lnTo>
                    <a:pt x="330" y="24"/>
                  </a:lnTo>
                  <a:lnTo>
                    <a:pt x="330" y="24"/>
                  </a:lnTo>
                  <a:lnTo>
                    <a:pt x="330" y="18"/>
                  </a:lnTo>
                  <a:lnTo>
                    <a:pt x="324" y="18"/>
                  </a:lnTo>
                  <a:lnTo>
                    <a:pt x="324" y="18"/>
                  </a:lnTo>
                  <a:lnTo>
                    <a:pt x="324" y="18"/>
                  </a:lnTo>
                  <a:lnTo>
                    <a:pt x="324" y="12"/>
                  </a:lnTo>
                  <a:lnTo>
                    <a:pt x="324" y="12"/>
                  </a:lnTo>
                  <a:lnTo>
                    <a:pt x="318" y="12"/>
                  </a:lnTo>
                  <a:lnTo>
                    <a:pt x="318" y="12"/>
                  </a:lnTo>
                  <a:lnTo>
                    <a:pt x="318" y="12"/>
                  </a:lnTo>
                  <a:lnTo>
                    <a:pt x="318" y="12"/>
                  </a:lnTo>
                  <a:lnTo>
                    <a:pt x="318" y="6"/>
                  </a:lnTo>
                  <a:lnTo>
                    <a:pt x="312" y="6"/>
                  </a:lnTo>
                  <a:lnTo>
                    <a:pt x="312" y="6"/>
                  </a:lnTo>
                  <a:lnTo>
                    <a:pt x="312" y="6"/>
                  </a:lnTo>
                  <a:lnTo>
                    <a:pt x="306" y="6"/>
                  </a:lnTo>
                  <a:lnTo>
                    <a:pt x="306" y="6"/>
                  </a:lnTo>
                  <a:lnTo>
                    <a:pt x="306" y="6"/>
                  </a:lnTo>
                  <a:lnTo>
                    <a:pt x="306" y="6"/>
                  </a:lnTo>
                  <a:lnTo>
                    <a:pt x="300" y="6"/>
                  </a:lnTo>
                  <a:lnTo>
                    <a:pt x="300" y="6"/>
                  </a:lnTo>
                  <a:lnTo>
                    <a:pt x="300" y="0"/>
                  </a:lnTo>
                  <a:lnTo>
                    <a:pt x="300" y="0"/>
                  </a:lnTo>
                  <a:lnTo>
                    <a:pt x="294" y="0"/>
                  </a:lnTo>
                  <a:lnTo>
                    <a:pt x="36" y="0"/>
                  </a:lnTo>
                  <a:lnTo>
                    <a:pt x="36" y="0"/>
                  </a:lnTo>
                  <a:lnTo>
                    <a:pt x="36" y="0"/>
                  </a:lnTo>
                  <a:lnTo>
                    <a:pt x="30" y="6"/>
                  </a:lnTo>
                  <a:lnTo>
                    <a:pt x="30" y="6"/>
                  </a:lnTo>
                  <a:lnTo>
                    <a:pt x="30" y="6"/>
                  </a:lnTo>
                  <a:lnTo>
                    <a:pt x="30" y="6"/>
                  </a:lnTo>
                  <a:lnTo>
                    <a:pt x="24" y="6"/>
                  </a:lnTo>
                  <a:lnTo>
                    <a:pt x="24" y="6"/>
                  </a:lnTo>
                  <a:lnTo>
                    <a:pt x="24" y="6"/>
                  </a:lnTo>
                  <a:lnTo>
                    <a:pt x="24" y="6"/>
                  </a:lnTo>
                  <a:lnTo>
                    <a:pt x="18" y="6"/>
                  </a:lnTo>
                  <a:lnTo>
                    <a:pt x="18" y="6"/>
                  </a:lnTo>
                  <a:lnTo>
                    <a:pt x="18" y="12"/>
                  </a:lnTo>
                  <a:lnTo>
                    <a:pt x="18" y="12"/>
                  </a:lnTo>
                  <a:lnTo>
                    <a:pt x="12" y="12"/>
                  </a:lnTo>
                  <a:lnTo>
                    <a:pt x="12" y="12"/>
                  </a:lnTo>
                  <a:lnTo>
                    <a:pt x="12" y="12"/>
                  </a:lnTo>
                  <a:lnTo>
                    <a:pt x="12" y="12"/>
                  </a:lnTo>
                  <a:lnTo>
                    <a:pt x="6" y="18"/>
                  </a:lnTo>
                  <a:lnTo>
                    <a:pt x="6" y="18"/>
                  </a:lnTo>
                  <a:lnTo>
                    <a:pt x="6" y="18"/>
                  </a:lnTo>
                  <a:lnTo>
                    <a:pt x="6" y="18"/>
                  </a:lnTo>
                  <a:lnTo>
                    <a:pt x="6" y="24"/>
                  </a:lnTo>
                  <a:lnTo>
                    <a:pt x="6" y="24"/>
                  </a:lnTo>
                  <a:lnTo>
                    <a:pt x="6" y="24"/>
                  </a:lnTo>
                  <a:lnTo>
                    <a:pt x="0" y="24"/>
                  </a:lnTo>
                  <a:lnTo>
                    <a:pt x="0" y="30"/>
                  </a:lnTo>
                  <a:lnTo>
                    <a:pt x="0" y="30"/>
                  </a:lnTo>
                  <a:lnTo>
                    <a:pt x="0" y="30"/>
                  </a:lnTo>
                  <a:lnTo>
                    <a:pt x="0" y="30"/>
                  </a:lnTo>
                  <a:lnTo>
                    <a:pt x="0" y="36"/>
                  </a:lnTo>
                  <a:lnTo>
                    <a:pt x="0" y="36"/>
                  </a:lnTo>
                  <a:lnTo>
                    <a:pt x="0" y="36"/>
                  </a:lnTo>
                  <a:lnTo>
                    <a:pt x="0" y="42"/>
                  </a:lnTo>
                  <a:lnTo>
                    <a:pt x="0" y="42"/>
                  </a:lnTo>
                  <a:close/>
                </a:path>
              </a:pathLst>
            </a:custGeom>
            <a:noFill/>
            <a:ln w="9525">
              <a:noFill/>
              <a:round/>
              <a:headEnd/>
              <a:tailEnd/>
            </a:ln>
            <a:effectLst/>
          </p:spPr>
          <p:txBody>
            <a:bodyPr vert="horz" wrap="square" lIns="91440" tIns="45720" rIns="91440" bIns="45720" numCol="1" anchor="t" anchorCtr="0" compatLnSpc="1">
              <a:prstTxWarp prst="textNoShape">
                <a:avLst/>
              </a:prstTxWarp>
            </a:bodyPr>
            <a:lstStyle/>
            <a:p>
              <a:endParaRPr lang="pt-BR"/>
            </a:p>
          </p:txBody>
        </p:sp>
        <p:sp>
          <p:nvSpPr>
            <p:cNvPr id="49161" name="Freeform 9">
              <a:hlinkClick r:id="rId86" tooltip="Don Moore"/>
              <a:hlinkHover r:id="rId87"/>
            </p:cNvPr>
            <p:cNvSpPr>
              <a:spLocks/>
            </p:cNvSpPr>
            <p:nvPr/>
          </p:nvSpPr>
          <p:spPr bwMode="auto">
            <a:xfrm>
              <a:off x="756" y="1494"/>
              <a:ext cx="330" cy="78"/>
            </a:xfrm>
            <a:custGeom>
              <a:avLst/>
              <a:gdLst/>
              <a:ahLst/>
              <a:cxnLst>
                <a:cxn ang="0">
                  <a:pos x="0" y="42"/>
                </a:cxn>
                <a:cxn ang="0">
                  <a:pos x="0" y="48"/>
                </a:cxn>
                <a:cxn ang="0">
                  <a:pos x="0" y="54"/>
                </a:cxn>
                <a:cxn ang="0">
                  <a:pos x="0" y="54"/>
                </a:cxn>
                <a:cxn ang="0">
                  <a:pos x="6" y="60"/>
                </a:cxn>
                <a:cxn ang="0">
                  <a:pos x="6" y="66"/>
                </a:cxn>
                <a:cxn ang="0">
                  <a:pos x="12" y="66"/>
                </a:cxn>
                <a:cxn ang="0">
                  <a:pos x="18" y="72"/>
                </a:cxn>
                <a:cxn ang="0">
                  <a:pos x="18" y="72"/>
                </a:cxn>
                <a:cxn ang="0">
                  <a:pos x="24" y="78"/>
                </a:cxn>
                <a:cxn ang="0">
                  <a:pos x="30" y="78"/>
                </a:cxn>
                <a:cxn ang="0">
                  <a:pos x="36" y="78"/>
                </a:cxn>
                <a:cxn ang="0">
                  <a:pos x="294" y="78"/>
                </a:cxn>
                <a:cxn ang="0">
                  <a:pos x="300" y="78"/>
                </a:cxn>
                <a:cxn ang="0">
                  <a:pos x="306" y="72"/>
                </a:cxn>
                <a:cxn ang="0">
                  <a:pos x="312" y="72"/>
                </a:cxn>
                <a:cxn ang="0">
                  <a:pos x="318" y="72"/>
                </a:cxn>
                <a:cxn ang="0">
                  <a:pos x="318" y="66"/>
                </a:cxn>
                <a:cxn ang="0">
                  <a:pos x="324" y="60"/>
                </a:cxn>
                <a:cxn ang="0">
                  <a:pos x="324" y="60"/>
                </a:cxn>
                <a:cxn ang="0">
                  <a:pos x="330" y="54"/>
                </a:cxn>
                <a:cxn ang="0">
                  <a:pos x="330" y="48"/>
                </a:cxn>
                <a:cxn ang="0">
                  <a:pos x="330" y="42"/>
                </a:cxn>
                <a:cxn ang="0">
                  <a:pos x="330" y="36"/>
                </a:cxn>
                <a:cxn ang="0">
                  <a:pos x="330" y="36"/>
                </a:cxn>
                <a:cxn ang="0">
                  <a:pos x="330" y="30"/>
                </a:cxn>
                <a:cxn ang="0">
                  <a:pos x="330" y="24"/>
                </a:cxn>
                <a:cxn ang="0">
                  <a:pos x="324" y="18"/>
                </a:cxn>
                <a:cxn ang="0">
                  <a:pos x="324" y="12"/>
                </a:cxn>
                <a:cxn ang="0">
                  <a:pos x="318" y="12"/>
                </a:cxn>
                <a:cxn ang="0">
                  <a:pos x="318" y="6"/>
                </a:cxn>
                <a:cxn ang="0">
                  <a:pos x="312" y="6"/>
                </a:cxn>
                <a:cxn ang="0">
                  <a:pos x="306" y="0"/>
                </a:cxn>
                <a:cxn ang="0">
                  <a:pos x="300" y="0"/>
                </a:cxn>
                <a:cxn ang="0">
                  <a:pos x="294" y="0"/>
                </a:cxn>
                <a:cxn ang="0">
                  <a:pos x="36" y="0"/>
                </a:cxn>
                <a:cxn ang="0">
                  <a:pos x="30" y="0"/>
                </a:cxn>
                <a:cxn ang="0">
                  <a:pos x="24" y="0"/>
                </a:cxn>
                <a:cxn ang="0">
                  <a:pos x="18" y="0"/>
                </a:cxn>
                <a:cxn ang="0">
                  <a:pos x="18" y="6"/>
                </a:cxn>
                <a:cxn ang="0">
                  <a:pos x="12" y="6"/>
                </a:cxn>
                <a:cxn ang="0">
                  <a:pos x="6" y="12"/>
                </a:cxn>
                <a:cxn ang="0">
                  <a:pos x="6" y="18"/>
                </a:cxn>
                <a:cxn ang="0">
                  <a:pos x="0" y="18"/>
                </a:cxn>
                <a:cxn ang="0">
                  <a:pos x="0" y="24"/>
                </a:cxn>
                <a:cxn ang="0">
                  <a:pos x="0" y="30"/>
                </a:cxn>
                <a:cxn ang="0">
                  <a:pos x="0" y="36"/>
                </a:cxn>
              </a:cxnLst>
              <a:rect l="0" t="0" r="r" b="b"/>
              <a:pathLst>
                <a:path w="330" h="78">
                  <a:moveTo>
                    <a:pt x="0" y="36"/>
                  </a:moveTo>
                  <a:lnTo>
                    <a:pt x="0" y="42"/>
                  </a:lnTo>
                  <a:lnTo>
                    <a:pt x="0" y="42"/>
                  </a:lnTo>
                  <a:lnTo>
                    <a:pt x="0" y="42"/>
                  </a:lnTo>
                  <a:lnTo>
                    <a:pt x="0" y="48"/>
                  </a:lnTo>
                  <a:lnTo>
                    <a:pt x="0" y="48"/>
                  </a:lnTo>
                  <a:lnTo>
                    <a:pt x="0" y="48"/>
                  </a:lnTo>
                  <a:lnTo>
                    <a:pt x="0" y="48"/>
                  </a:lnTo>
                  <a:lnTo>
                    <a:pt x="0" y="54"/>
                  </a:lnTo>
                  <a:lnTo>
                    <a:pt x="0" y="54"/>
                  </a:lnTo>
                  <a:lnTo>
                    <a:pt x="0" y="54"/>
                  </a:lnTo>
                  <a:lnTo>
                    <a:pt x="0" y="54"/>
                  </a:lnTo>
                  <a:lnTo>
                    <a:pt x="0" y="60"/>
                  </a:lnTo>
                  <a:lnTo>
                    <a:pt x="6" y="60"/>
                  </a:lnTo>
                  <a:lnTo>
                    <a:pt x="6" y="60"/>
                  </a:lnTo>
                  <a:lnTo>
                    <a:pt x="6" y="60"/>
                  </a:lnTo>
                  <a:lnTo>
                    <a:pt x="6" y="66"/>
                  </a:lnTo>
                  <a:lnTo>
                    <a:pt x="6" y="66"/>
                  </a:lnTo>
                  <a:lnTo>
                    <a:pt x="12" y="66"/>
                  </a:lnTo>
                  <a:lnTo>
                    <a:pt x="12" y="66"/>
                  </a:lnTo>
                  <a:lnTo>
                    <a:pt x="12" y="66"/>
                  </a:lnTo>
                  <a:lnTo>
                    <a:pt x="12" y="72"/>
                  </a:lnTo>
                  <a:lnTo>
                    <a:pt x="12" y="72"/>
                  </a:lnTo>
                  <a:lnTo>
                    <a:pt x="18" y="72"/>
                  </a:lnTo>
                  <a:lnTo>
                    <a:pt x="18" y="72"/>
                  </a:lnTo>
                  <a:lnTo>
                    <a:pt x="18" y="72"/>
                  </a:lnTo>
                  <a:lnTo>
                    <a:pt x="18" y="72"/>
                  </a:lnTo>
                  <a:lnTo>
                    <a:pt x="24" y="72"/>
                  </a:lnTo>
                  <a:lnTo>
                    <a:pt x="24" y="78"/>
                  </a:lnTo>
                  <a:lnTo>
                    <a:pt x="24" y="78"/>
                  </a:lnTo>
                  <a:lnTo>
                    <a:pt x="30" y="78"/>
                  </a:lnTo>
                  <a:lnTo>
                    <a:pt x="30" y="78"/>
                  </a:lnTo>
                  <a:lnTo>
                    <a:pt x="30" y="78"/>
                  </a:lnTo>
                  <a:lnTo>
                    <a:pt x="30" y="78"/>
                  </a:lnTo>
                  <a:lnTo>
                    <a:pt x="36" y="78"/>
                  </a:lnTo>
                  <a:lnTo>
                    <a:pt x="36" y="78"/>
                  </a:lnTo>
                  <a:lnTo>
                    <a:pt x="294" y="78"/>
                  </a:lnTo>
                  <a:lnTo>
                    <a:pt x="294" y="78"/>
                  </a:lnTo>
                  <a:lnTo>
                    <a:pt x="294" y="78"/>
                  </a:lnTo>
                  <a:lnTo>
                    <a:pt x="300" y="78"/>
                  </a:lnTo>
                  <a:lnTo>
                    <a:pt x="300" y="78"/>
                  </a:lnTo>
                  <a:lnTo>
                    <a:pt x="300" y="78"/>
                  </a:lnTo>
                  <a:lnTo>
                    <a:pt x="306" y="78"/>
                  </a:lnTo>
                  <a:lnTo>
                    <a:pt x="306" y="78"/>
                  </a:lnTo>
                  <a:lnTo>
                    <a:pt x="306" y="72"/>
                  </a:lnTo>
                  <a:lnTo>
                    <a:pt x="306" y="72"/>
                  </a:lnTo>
                  <a:lnTo>
                    <a:pt x="312" y="72"/>
                  </a:lnTo>
                  <a:lnTo>
                    <a:pt x="312" y="72"/>
                  </a:lnTo>
                  <a:lnTo>
                    <a:pt x="312" y="72"/>
                  </a:lnTo>
                  <a:lnTo>
                    <a:pt x="312" y="72"/>
                  </a:lnTo>
                  <a:lnTo>
                    <a:pt x="318" y="72"/>
                  </a:lnTo>
                  <a:lnTo>
                    <a:pt x="318" y="66"/>
                  </a:lnTo>
                  <a:lnTo>
                    <a:pt x="318" y="66"/>
                  </a:lnTo>
                  <a:lnTo>
                    <a:pt x="318" y="66"/>
                  </a:lnTo>
                  <a:lnTo>
                    <a:pt x="324" y="66"/>
                  </a:lnTo>
                  <a:lnTo>
                    <a:pt x="324" y="66"/>
                  </a:lnTo>
                  <a:lnTo>
                    <a:pt x="324" y="60"/>
                  </a:lnTo>
                  <a:lnTo>
                    <a:pt x="324" y="60"/>
                  </a:lnTo>
                  <a:lnTo>
                    <a:pt x="324" y="60"/>
                  </a:lnTo>
                  <a:lnTo>
                    <a:pt x="324" y="60"/>
                  </a:lnTo>
                  <a:lnTo>
                    <a:pt x="330" y="54"/>
                  </a:lnTo>
                  <a:lnTo>
                    <a:pt x="330" y="54"/>
                  </a:lnTo>
                  <a:lnTo>
                    <a:pt x="330" y="54"/>
                  </a:lnTo>
                  <a:lnTo>
                    <a:pt x="330" y="54"/>
                  </a:lnTo>
                  <a:lnTo>
                    <a:pt x="330" y="48"/>
                  </a:lnTo>
                  <a:lnTo>
                    <a:pt x="330" y="48"/>
                  </a:lnTo>
                  <a:lnTo>
                    <a:pt x="330" y="48"/>
                  </a:lnTo>
                  <a:lnTo>
                    <a:pt x="330" y="48"/>
                  </a:lnTo>
                  <a:lnTo>
                    <a:pt x="330" y="42"/>
                  </a:lnTo>
                  <a:lnTo>
                    <a:pt x="330" y="42"/>
                  </a:lnTo>
                  <a:lnTo>
                    <a:pt x="330" y="42"/>
                  </a:lnTo>
                  <a:lnTo>
                    <a:pt x="330" y="36"/>
                  </a:lnTo>
                  <a:lnTo>
                    <a:pt x="330" y="36"/>
                  </a:lnTo>
                  <a:lnTo>
                    <a:pt x="330" y="36"/>
                  </a:lnTo>
                  <a:lnTo>
                    <a:pt x="330" y="36"/>
                  </a:lnTo>
                  <a:lnTo>
                    <a:pt x="330" y="30"/>
                  </a:lnTo>
                  <a:lnTo>
                    <a:pt x="330" y="30"/>
                  </a:lnTo>
                  <a:lnTo>
                    <a:pt x="330" y="30"/>
                  </a:lnTo>
                  <a:lnTo>
                    <a:pt x="330" y="24"/>
                  </a:lnTo>
                  <a:lnTo>
                    <a:pt x="330" y="24"/>
                  </a:lnTo>
                  <a:lnTo>
                    <a:pt x="330" y="24"/>
                  </a:lnTo>
                  <a:lnTo>
                    <a:pt x="330" y="24"/>
                  </a:lnTo>
                  <a:lnTo>
                    <a:pt x="330" y="18"/>
                  </a:lnTo>
                  <a:lnTo>
                    <a:pt x="324" y="18"/>
                  </a:lnTo>
                  <a:lnTo>
                    <a:pt x="324" y="18"/>
                  </a:lnTo>
                  <a:lnTo>
                    <a:pt x="324" y="18"/>
                  </a:lnTo>
                  <a:lnTo>
                    <a:pt x="324" y="12"/>
                  </a:lnTo>
                  <a:lnTo>
                    <a:pt x="324" y="12"/>
                  </a:lnTo>
                  <a:lnTo>
                    <a:pt x="324" y="12"/>
                  </a:lnTo>
                  <a:lnTo>
                    <a:pt x="318" y="12"/>
                  </a:lnTo>
                  <a:lnTo>
                    <a:pt x="318" y="12"/>
                  </a:lnTo>
                  <a:lnTo>
                    <a:pt x="318" y="6"/>
                  </a:lnTo>
                  <a:lnTo>
                    <a:pt x="318" y="6"/>
                  </a:lnTo>
                  <a:lnTo>
                    <a:pt x="312" y="6"/>
                  </a:lnTo>
                  <a:lnTo>
                    <a:pt x="312" y="6"/>
                  </a:lnTo>
                  <a:lnTo>
                    <a:pt x="312" y="6"/>
                  </a:lnTo>
                  <a:lnTo>
                    <a:pt x="312" y="6"/>
                  </a:lnTo>
                  <a:lnTo>
                    <a:pt x="306" y="0"/>
                  </a:lnTo>
                  <a:lnTo>
                    <a:pt x="306" y="0"/>
                  </a:lnTo>
                  <a:lnTo>
                    <a:pt x="306" y="0"/>
                  </a:lnTo>
                  <a:lnTo>
                    <a:pt x="306" y="0"/>
                  </a:lnTo>
                  <a:lnTo>
                    <a:pt x="300" y="0"/>
                  </a:lnTo>
                  <a:lnTo>
                    <a:pt x="300" y="0"/>
                  </a:lnTo>
                  <a:lnTo>
                    <a:pt x="300" y="0"/>
                  </a:lnTo>
                  <a:lnTo>
                    <a:pt x="294" y="0"/>
                  </a:lnTo>
                  <a:lnTo>
                    <a:pt x="294" y="0"/>
                  </a:lnTo>
                  <a:lnTo>
                    <a:pt x="294" y="0"/>
                  </a:lnTo>
                  <a:lnTo>
                    <a:pt x="36" y="0"/>
                  </a:lnTo>
                  <a:lnTo>
                    <a:pt x="36" y="0"/>
                  </a:lnTo>
                  <a:lnTo>
                    <a:pt x="30" y="0"/>
                  </a:lnTo>
                  <a:lnTo>
                    <a:pt x="30" y="0"/>
                  </a:lnTo>
                  <a:lnTo>
                    <a:pt x="30" y="0"/>
                  </a:lnTo>
                  <a:lnTo>
                    <a:pt x="30" y="0"/>
                  </a:lnTo>
                  <a:lnTo>
                    <a:pt x="24" y="0"/>
                  </a:lnTo>
                  <a:lnTo>
                    <a:pt x="24" y="0"/>
                  </a:lnTo>
                  <a:lnTo>
                    <a:pt x="24" y="0"/>
                  </a:lnTo>
                  <a:lnTo>
                    <a:pt x="18" y="0"/>
                  </a:lnTo>
                  <a:lnTo>
                    <a:pt x="18" y="6"/>
                  </a:lnTo>
                  <a:lnTo>
                    <a:pt x="18" y="6"/>
                  </a:lnTo>
                  <a:lnTo>
                    <a:pt x="18" y="6"/>
                  </a:lnTo>
                  <a:lnTo>
                    <a:pt x="12" y="6"/>
                  </a:lnTo>
                  <a:lnTo>
                    <a:pt x="12" y="6"/>
                  </a:lnTo>
                  <a:lnTo>
                    <a:pt x="12" y="6"/>
                  </a:lnTo>
                  <a:lnTo>
                    <a:pt x="12" y="12"/>
                  </a:lnTo>
                  <a:lnTo>
                    <a:pt x="12" y="12"/>
                  </a:lnTo>
                  <a:lnTo>
                    <a:pt x="6" y="12"/>
                  </a:lnTo>
                  <a:lnTo>
                    <a:pt x="6" y="12"/>
                  </a:lnTo>
                  <a:lnTo>
                    <a:pt x="6" y="12"/>
                  </a:lnTo>
                  <a:lnTo>
                    <a:pt x="6" y="18"/>
                  </a:lnTo>
                  <a:lnTo>
                    <a:pt x="6" y="18"/>
                  </a:lnTo>
                  <a:lnTo>
                    <a:pt x="0" y="18"/>
                  </a:lnTo>
                  <a:lnTo>
                    <a:pt x="0" y="18"/>
                  </a:lnTo>
                  <a:lnTo>
                    <a:pt x="0" y="24"/>
                  </a:lnTo>
                  <a:lnTo>
                    <a:pt x="0" y="24"/>
                  </a:lnTo>
                  <a:lnTo>
                    <a:pt x="0" y="24"/>
                  </a:lnTo>
                  <a:lnTo>
                    <a:pt x="0" y="24"/>
                  </a:lnTo>
                  <a:lnTo>
                    <a:pt x="0" y="30"/>
                  </a:lnTo>
                  <a:lnTo>
                    <a:pt x="0" y="30"/>
                  </a:lnTo>
                  <a:lnTo>
                    <a:pt x="0" y="30"/>
                  </a:lnTo>
                  <a:lnTo>
                    <a:pt x="0" y="36"/>
                  </a:lnTo>
                  <a:lnTo>
                    <a:pt x="0" y="36"/>
                  </a:lnTo>
                  <a:lnTo>
                    <a:pt x="0" y="36"/>
                  </a:lnTo>
                  <a:lnTo>
                    <a:pt x="0" y="36"/>
                  </a:lnTo>
                  <a:close/>
                </a:path>
              </a:pathLst>
            </a:custGeom>
            <a:noFill/>
            <a:ln w="9525">
              <a:noFill/>
              <a:round/>
              <a:headEnd/>
              <a:tailEnd/>
            </a:ln>
            <a:effectLst/>
          </p:spPr>
          <p:txBody>
            <a:bodyPr vert="horz" wrap="square" lIns="91440" tIns="45720" rIns="91440" bIns="45720" numCol="1" anchor="t" anchorCtr="0" compatLnSpc="1">
              <a:prstTxWarp prst="textNoShape">
                <a:avLst/>
              </a:prstTxWarp>
            </a:bodyPr>
            <a:lstStyle/>
            <a:p>
              <a:endParaRPr lang="pt-BR"/>
            </a:p>
          </p:txBody>
        </p:sp>
        <p:sp>
          <p:nvSpPr>
            <p:cNvPr id="49160" name="Freeform 8">
              <a:hlinkClick r:id="rId88" tooltip="Tina Diekmann"/>
              <a:hlinkHover r:id="rId89"/>
            </p:cNvPr>
            <p:cNvSpPr>
              <a:spLocks/>
            </p:cNvSpPr>
            <p:nvPr/>
          </p:nvSpPr>
          <p:spPr bwMode="auto">
            <a:xfrm>
              <a:off x="750" y="1806"/>
              <a:ext cx="336" cy="72"/>
            </a:xfrm>
            <a:custGeom>
              <a:avLst/>
              <a:gdLst/>
              <a:ahLst/>
              <a:cxnLst>
                <a:cxn ang="0">
                  <a:pos x="0" y="42"/>
                </a:cxn>
                <a:cxn ang="0">
                  <a:pos x="0" y="42"/>
                </a:cxn>
                <a:cxn ang="0">
                  <a:pos x="0" y="48"/>
                </a:cxn>
                <a:cxn ang="0">
                  <a:pos x="6" y="54"/>
                </a:cxn>
                <a:cxn ang="0">
                  <a:pos x="6" y="60"/>
                </a:cxn>
                <a:cxn ang="0">
                  <a:pos x="12" y="60"/>
                </a:cxn>
                <a:cxn ang="0">
                  <a:pos x="12" y="66"/>
                </a:cxn>
                <a:cxn ang="0">
                  <a:pos x="18" y="72"/>
                </a:cxn>
                <a:cxn ang="0">
                  <a:pos x="24" y="72"/>
                </a:cxn>
                <a:cxn ang="0">
                  <a:pos x="30" y="72"/>
                </a:cxn>
                <a:cxn ang="0">
                  <a:pos x="30" y="72"/>
                </a:cxn>
                <a:cxn ang="0">
                  <a:pos x="36" y="72"/>
                </a:cxn>
                <a:cxn ang="0">
                  <a:pos x="300" y="72"/>
                </a:cxn>
                <a:cxn ang="0">
                  <a:pos x="306" y="72"/>
                </a:cxn>
                <a:cxn ang="0">
                  <a:pos x="306" y="72"/>
                </a:cxn>
                <a:cxn ang="0">
                  <a:pos x="312" y="72"/>
                </a:cxn>
                <a:cxn ang="0">
                  <a:pos x="318" y="66"/>
                </a:cxn>
                <a:cxn ang="0">
                  <a:pos x="324" y="66"/>
                </a:cxn>
                <a:cxn ang="0">
                  <a:pos x="324" y="60"/>
                </a:cxn>
                <a:cxn ang="0">
                  <a:pos x="330" y="54"/>
                </a:cxn>
                <a:cxn ang="0">
                  <a:pos x="330" y="54"/>
                </a:cxn>
                <a:cxn ang="0">
                  <a:pos x="330" y="48"/>
                </a:cxn>
                <a:cxn ang="0">
                  <a:pos x="336" y="42"/>
                </a:cxn>
                <a:cxn ang="0">
                  <a:pos x="336" y="36"/>
                </a:cxn>
                <a:cxn ang="0">
                  <a:pos x="336" y="30"/>
                </a:cxn>
                <a:cxn ang="0">
                  <a:pos x="330" y="24"/>
                </a:cxn>
                <a:cxn ang="0">
                  <a:pos x="330" y="18"/>
                </a:cxn>
                <a:cxn ang="0">
                  <a:pos x="330" y="18"/>
                </a:cxn>
                <a:cxn ang="0">
                  <a:pos x="324" y="12"/>
                </a:cxn>
                <a:cxn ang="0">
                  <a:pos x="324" y="6"/>
                </a:cxn>
                <a:cxn ang="0">
                  <a:pos x="318" y="6"/>
                </a:cxn>
                <a:cxn ang="0">
                  <a:pos x="312" y="0"/>
                </a:cxn>
                <a:cxn ang="0">
                  <a:pos x="306" y="0"/>
                </a:cxn>
                <a:cxn ang="0">
                  <a:pos x="306" y="0"/>
                </a:cxn>
                <a:cxn ang="0">
                  <a:pos x="300" y="0"/>
                </a:cxn>
                <a:cxn ang="0">
                  <a:pos x="36" y="0"/>
                </a:cxn>
                <a:cxn ang="0">
                  <a:pos x="30" y="0"/>
                </a:cxn>
                <a:cxn ang="0">
                  <a:pos x="30" y="0"/>
                </a:cxn>
                <a:cxn ang="0">
                  <a:pos x="24" y="0"/>
                </a:cxn>
                <a:cxn ang="0">
                  <a:pos x="18" y="0"/>
                </a:cxn>
                <a:cxn ang="0">
                  <a:pos x="12" y="6"/>
                </a:cxn>
                <a:cxn ang="0">
                  <a:pos x="12" y="12"/>
                </a:cxn>
                <a:cxn ang="0">
                  <a:pos x="6" y="12"/>
                </a:cxn>
                <a:cxn ang="0">
                  <a:pos x="6" y="18"/>
                </a:cxn>
                <a:cxn ang="0">
                  <a:pos x="0" y="24"/>
                </a:cxn>
                <a:cxn ang="0">
                  <a:pos x="0" y="30"/>
                </a:cxn>
                <a:cxn ang="0">
                  <a:pos x="0" y="30"/>
                </a:cxn>
              </a:cxnLst>
              <a:rect l="0" t="0" r="r" b="b"/>
              <a:pathLst>
                <a:path w="336" h="72">
                  <a:moveTo>
                    <a:pt x="0" y="36"/>
                  </a:moveTo>
                  <a:lnTo>
                    <a:pt x="0" y="36"/>
                  </a:lnTo>
                  <a:lnTo>
                    <a:pt x="0" y="42"/>
                  </a:lnTo>
                  <a:lnTo>
                    <a:pt x="0" y="42"/>
                  </a:lnTo>
                  <a:lnTo>
                    <a:pt x="0" y="42"/>
                  </a:lnTo>
                  <a:lnTo>
                    <a:pt x="0" y="42"/>
                  </a:lnTo>
                  <a:lnTo>
                    <a:pt x="0" y="48"/>
                  </a:lnTo>
                  <a:lnTo>
                    <a:pt x="0" y="48"/>
                  </a:lnTo>
                  <a:lnTo>
                    <a:pt x="0" y="48"/>
                  </a:lnTo>
                  <a:lnTo>
                    <a:pt x="0" y="54"/>
                  </a:lnTo>
                  <a:lnTo>
                    <a:pt x="6" y="54"/>
                  </a:lnTo>
                  <a:lnTo>
                    <a:pt x="6" y="54"/>
                  </a:lnTo>
                  <a:lnTo>
                    <a:pt x="6" y="54"/>
                  </a:lnTo>
                  <a:lnTo>
                    <a:pt x="6" y="60"/>
                  </a:lnTo>
                  <a:lnTo>
                    <a:pt x="6" y="60"/>
                  </a:lnTo>
                  <a:lnTo>
                    <a:pt x="6" y="60"/>
                  </a:lnTo>
                  <a:lnTo>
                    <a:pt x="6" y="60"/>
                  </a:lnTo>
                  <a:lnTo>
                    <a:pt x="12" y="60"/>
                  </a:lnTo>
                  <a:lnTo>
                    <a:pt x="12" y="66"/>
                  </a:lnTo>
                  <a:lnTo>
                    <a:pt x="12" y="66"/>
                  </a:lnTo>
                  <a:lnTo>
                    <a:pt x="12" y="66"/>
                  </a:lnTo>
                  <a:lnTo>
                    <a:pt x="18" y="66"/>
                  </a:lnTo>
                  <a:lnTo>
                    <a:pt x="18" y="66"/>
                  </a:lnTo>
                  <a:lnTo>
                    <a:pt x="18" y="72"/>
                  </a:lnTo>
                  <a:lnTo>
                    <a:pt x="18" y="72"/>
                  </a:lnTo>
                  <a:lnTo>
                    <a:pt x="24" y="72"/>
                  </a:lnTo>
                  <a:lnTo>
                    <a:pt x="24" y="72"/>
                  </a:lnTo>
                  <a:lnTo>
                    <a:pt x="24" y="72"/>
                  </a:lnTo>
                  <a:lnTo>
                    <a:pt x="24" y="72"/>
                  </a:lnTo>
                  <a:lnTo>
                    <a:pt x="30" y="72"/>
                  </a:lnTo>
                  <a:lnTo>
                    <a:pt x="30" y="72"/>
                  </a:lnTo>
                  <a:lnTo>
                    <a:pt x="30" y="72"/>
                  </a:lnTo>
                  <a:lnTo>
                    <a:pt x="30" y="72"/>
                  </a:lnTo>
                  <a:lnTo>
                    <a:pt x="36" y="72"/>
                  </a:lnTo>
                  <a:lnTo>
                    <a:pt x="36" y="72"/>
                  </a:lnTo>
                  <a:lnTo>
                    <a:pt x="36" y="72"/>
                  </a:lnTo>
                  <a:lnTo>
                    <a:pt x="294" y="72"/>
                  </a:lnTo>
                  <a:lnTo>
                    <a:pt x="300" y="72"/>
                  </a:lnTo>
                  <a:lnTo>
                    <a:pt x="300" y="72"/>
                  </a:lnTo>
                  <a:lnTo>
                    <a:pt x="300" y="72"/>
                  </a:lnTo>
                  <a:lnTo>
                    <a:pt x="300" y="72"/>
                  </a:lnTo>
                  <a:lnTo>
                    <a:pt x="306" y="72"/>
                  </a:lnTo>
                  <a:lnTo>
                    <a:pt x="306" y="72"/>
                  </a:lnTo>
                  <a:lnTo>
                    <a:pt x="306" y="72"/>
                  </a:lnTo>
                  <a:lnTo>
                    <a:pt x="306" y="72"/>
                  </a:lnTo>
                  <a:lnTo>
                    <a:pt x="312" y="72"/>
                  </a:lnTo>
                  <a:lnTo>
                    <a:pt x="312" y="72"/>
                  </a:lnTo>
                  <a:lnTo>
                    <a:pt x="312" y="72"/>
                  </a:lnTo>
                  <a:lnTo>
                    <a:pt x="318" y="72"/>
                  </a:lnTo>
                  <a:lnTo>
                    <a:pt x="318" y="66"/>
                  </a:lnTo>
                  <a:lnTo>
                    <a:pt x="318" y="66"/>
                  </a:lnTo>
                  <a:lnTo>
                    <a:pt x="318" y="66"/>
                  </a:lnTo>
                  <a:lnTo>
                    <a:pt x="318" y="66"/>
                  </a:lnTo>
                  <a:lnTo>
                    <a:pt x="324" y="66"/>
                  </a:lnTo>
                  <a:lnTo>
                    <a:pt x="324" y="60"/>
                  </a:lnTo>
                  <a:lnTo>
                    <a:pt x="324" y="60"/>
                  </a:lnTo>
                  <a:lnTo>
                    <a:pt x="324" y="60"/>
                  </a:lnTo>
                  <a:lnTo>
                    <a:pt x="324" y="60"/>
                  </a:lnTo>
                  <a:lnTo>
                    <a:pt x="330" y="60"/>
                  </a:lnTo>
                  <a:lnTo>
                    <a:pt x="330" y="54"/>
                  </a:lnTo>
                  <a:lnTo>
                    <a:pt x="330" y="54"/>
                  </a:lnTo>
                  <a:lnTo>
                    <a:pt x="330" y="54"/>
                  </a:lnTo>
                  <a:lnTo>
                    <a:pt x="330" y="54"/>
                  </a:lnTo>
                  <a:lnTo>
                    <a:pt x="330" y="48"/>
                  </a:lnTo>
                  <a:lnTo>
                    <a:pt x="330" y="48"/>
                  </a:lnTo>
                  <a:lnTo>
                    <a:pt x="330" y="48"/>
                  </a:lnTo>
                  <a:lnTo>
                    <a:pt x="330" y="42"/>
                  </a:lnTo>
                  <a:lnTo>
                    <a:pt x="336" y="42"/>
                  </a:lnTo>
                  <a:lnTo>
                    <a:pt x="336" y="42"/>
                  </a:lnTo>
                  <a:lnTo>
                    <a:pt x="336" y="42"/>
                  </a:lnTo>
                  <a:lnTo>
                    <a:pt x="336" y="36"/>
                  </a:lnTo>
                  <a:lnTo>
                    <a:pt x="336" y="36"/>
                  </a:lnTo>
                  <a:lnTo>
                    <a:pt x="336" y="36"/>
                  </a:lnTo>
                  <a:lnTo>
                    <a:pt x="336" y="30"/>
                  </a:lnTo>
                  <a:lnTo>
                    <a:pt x="336" y="30"/>
                  </a:lnTo>
                  <a:lnTo>
                    <a:pt x="336" y="30"/>
                  </a:lnTo>
                  <a:lnTo>
                    <a:pt x="330" y="30"/>
                  </a:lnTo>
                  <a:lnTo>
                    <a:pt x="330" y="24"/>
                  </a:lnTo>
                  <a:lnTo>
                    <a:pt x="330" y="24"/>
                  </a:lnTo>
                  <a:lnTo>
                    <a:pt x="330" y="24"/>
                  </a:lnTo>
                  <a:lnTo>
                    <a:pt x="330" y="18"/>
                  </a:lnTo>
                  <a:lnTo>
                    <a:pt x="330" y="18"/>
                  </a:lnTo>
                  <a:lnTo>
                    <a:pt x="330" y="18"/>
                  </a:lnTo>
                  <a:lnTo>
                    <a:pt x="330" y="18"/>
                  </a:lnTo>
                  <a:lnTo>
                    <a:pt x="330" y="12"/>
                  </a:lnTo>
                  <a:lnTo>
                    <a:pt x="324" y="12"/>
                  </a:lnTo>
                  <a:lnTo>
                    <a:pt x="324" y="12"/>
                  </a:lnTo>
                  <a:lnTo>
                    <a:pt x="324" y="12"/>
                  </a:lnTo>
                  <a:lnTo>
                    <a:pt x="324" y="12"/>
                  </a:lnTo>
                  <a:lnTo>
                    <a:pt x="324" y="6"/>
                  </a:lnTo>
                  <a:lnTo>
                    <a:pt x="318" y="6"/>
                  </a:lnTo>
                  <a:lnTo>
                    <a:pt x="318" y="6"/>
                  </a:lnTo>
                  <a:lnTo>
                    <a:pt x="318" y="6"/>
                  </a:lnTo>
                  <a:lnTo>
                    <a:pt x="318" y="6"/>
                  </a:lnTo>
                  <a:lnTo>
                    <a:pt x="318" y="0"/>
                  </a:lnTo>
                  <a:lnTo>
                    <a:pt x="312" y="0"/>
                  </a:lnTo>
                  <a:lnTo>
                    <a:pt x="312" y="0"/>
                  </a:lnTo>
                  <a:lnTo>
                    <a:pt x="312" y="0"/>
                  </a:lnTo>
                  <a:lnTo>
                    <a:pt x="306" y="0"/>
                  </a:lnTo>
                  <a:lnTo>
                    <a:pt x="306" y="0"/>
                  </a:lnTo>
                  <a:lnTo>
                    <a:pt x="306" y="0"/>
                  </a:lnTo>
                  <a:lnTo>
                    <a:pt x="306" y="0"/>
                  </a:lnTo>
                  <a:lnTo>
                    <a:pt x="300" y="0"/>
                  </a:lnTo>
                  <a:lnTo>
                    <a:pt x="300" y="0"/>
                  </a:lnTo>
                  <a:lnTo>
                    <a:pt x="300" y="0"/>
                  </a:lnTo>
                  <a:lnTo>
                    <a:pt x="300" y="0"/>
                  </a:lnTo>
                  <a:lnTo>
                    <a:pt x="294" y="0"/>
                  </a:lnTo>
                  <a:lnTo>
                    <a:pt x="36" y="0"/>
                  </a:lnTo>
                  <a:lnTo>
                    <a:pt x="36" y="0"/>
                  </a:lnTo>
                  <a:lnTo>
                    <a:pt x="36" y="0"/>
                  </a:lnTo>
                  <a:lnTo>
                    <a:pt x="30" y="0"/>
                  </a:lnTo>
                  <a:lnTo>
                    <a:pt x="30" y="0"/>
                  </a:lnTo>
                  <a:lnTo>
                    <a:pt x="30" y="0"/>
                  </a:lnTo>
                  <a:lnTo>
                    <a:pt x="30" y="0"/>
                  </a:lnTo>
                  <a:lnTo>
                    <a:pt x="24" y="0"/>
                  </a:lnTo>
                  <a:lnTo>
                    <a:pt x="24" y="0"/>
                  </a:lnTo>
                  <a:lnTo>
                    <a:pt x="24" y="0"/>
                  </a:lnTo>
                  <a:lnTo>
                    <a:pt x="24" y="0"/>
                  </a:lnTo>
                  <a:lnTo>
                    <a:pt x="18" y="0"/>
                  </a:lnTo>
                  <a:lnTo>
                    <a:pt x="18" y="0"/>
                  </a:lnTo>
                  <a:lnTo>
                    <a:pt x="18" y="6"/>
                  </a:lnTo>
                  <a:lnTo>
                    <a:pt x="18" y="6"/>
                  </a:lnTo>
                  <a:lnTo>
                    <a:pt x="12" y="6"/>
                  </a:lnTo>
                  <a:lnTo>
                    <a:pt x="12" y="6"/>
                  </a:lnTo>
                  <a:lnTo>
                    <a:pt x="12" y="6"/>
                  </a:lnTo>
                  <a:lnTo>
                    <a:pt x="12" y="12"/>
                  </a:lnTo>
                  <a:lnTo>
                    <a:pt x="6" y="12"/>
                  </a:lnTo>
                  <a:lnTo>
                    <a:pt x="6" y="12"/>
                  </a:lnTo>
                  <a:lnTo>
                    <a:pt x="6" y="12"/>
                  </a:lnTo>
                  <a:lnTo>
                    <a:pt x="6" y="12"/>
                  </a:lnTo>
                  <a:lnTo>
                    <a:pt x="6" y="18"/>
                  </a:lnTo>
                  <a:lnTo>
                    <a:pt x="6" y="18"/>
                  </a:lnTo>
                  <a:lnTo>
                    <a:pt x="6" y="18"/>
                  </a:lnTo>
                  <a:lnTo>
                    <a:pt x="0" y="18"/>
                  </a:lnTo>
                  <a:lnTo>
                    <a:pt x="0" y="24"/>
                  </a:lnTo>
                  <a:lnTo>
                    <a:pt x="0" y="24"/>
                  </a:lnTo>
                  <a:lnTo>
                    <a:pt x="0" y="24"/>
                  </a:lnTo>
                  <a:lnTo>
                    <a:pt x="0" y="30"/>
                  </a:lnTo>
                  <a:lnTo>
                    <a:pt x="0" y="30"/>
                  </a:lnTo>
                  <a:lnTo>
                    <a:pt x="0" y="30"/>
                  </a:lnTo>
                  <a:lnTo>
                    <a:pt x="0" y="30"/>
                  </a:lnTo>
                  <a:lnTo>
                    <a:pt x="0" y="36"/>
                  </a:lnTo>
                  <a:lnTo>
                    <a:pt x="0" y="36"/>
                  </a:lnTo>
                  <a:close/>
                </a:path>
              </a:pathLst>
            </a:custGeom>
            <a:noFill/>
            <a:ln w="9525">
              <a:noFill/>
              <a:round/>
              <a:headEnd/>
              <a:tailEnd/>
            </a:ln>
            <a:effectLst/>
          </p:spPr>
          <p:txBody>
            <a:bodyPr vert="horz" wrap="square" lIns="91440" tIns="45720" rIns="91440" bIns="45720" numCol="1" anchor="t" anchorCtr="0" compatLnSpc="1">
              <a:prstTxWarp prst="textNoShape">
                <a:avLst/>
              </a:prstTxWarp>
            </a:bodyPr>
            <a:lstStyle/>
            <a:p>
              <a:endParaRPr lang="pt-BR"/>
            </a:p>
          </p:txBody>
        </p:sp>
        <p:sp>
          <p:nvSpPr>
            <p:cNvPr id="49159" name="Freeform 7">
              <a:hlinkClick r:id="rId90" tooltip="Tom Tripp"/>
              <a:hlinkHover r:id="rId91"/>
            </p:cNvPr>
            <p:cNvSpPr>
              <a:spLocks/>
            </p:cNvSpPr>
            <p:nvPr/>
          </p:nvSpPr>
          <p:spPr bwMode="auto">
            <a:xfrm>
              <a:off x="750" y="1908"/>
              <a:ext cx="336" cy="78"/>
            </a:xfrm>
            <a:custGeom>
              <a:avLst/>
              <a:gdLst/>
              <a:ahLst/>
              <a:cxnLst>
                <a:cxn ang="0">
                  <a:pos x="0" y="42"/>
                </a:cxn>
                <a:cxn ang="0">
                  <a:pos x="0" y="48"/>
                </a:cxn>
                <a:cxn ang="0">
                  <a:pos x="0" y="48"/>
                </a:cxn>
                <a:cxn ang="0">
                  <a:pos x="6" y="54"/>
                </a:cxn>
                <a:cxn ang="0">
                  <a:pos x="6" y="60"/>
                </a:cxn>
                <a:cxn ang="0">
                  <a:pos x="12" y="66"/>
                </a:cxn>
                <a:cxn ang="0">
                  <a:pos x="12" y="66"/>
                </a:cxn>
                <a:cxn ang="0">
                  <a:pos x="18" y="72"/>
                </a:cxn>
                <a:cxn ang="0">
                  <a:pos x="24" y="72"/>
                </a:cxn>
                <a:cxn ang="0">
                  <a:pos x="30" y="72"/>
                </a:cxn>
                <a:cxn ang="0">
                  <a:pos x="30" y="78"/>
                </a:cxn>
                <a:cxn ang="0">
                  <a:pos x="36" y="78"/>
                </a:cxn>
                <a:cxn ang="0">
                  <a:pos x="300" y="78"/>
                </a:cxn>
                <a:cxn ang="0">
                  <a:pos x="306" y="72"/>
                </a:cxn>
                <a:cxn ang="0">
                  <a:pos x="306" y="72"/>
                </a:cxn>
                <a:cxn ang="0">
                  <a:pos x="312" y="72"/>
                </a:cxn>
                <a:cxn ang="0">
                  <a:pos x="318" y="66"/>
                </a:cxn>
                <a:cxn ang="0">
                  <a:pos x="324" y="66"/>
                </a:cxn>
                <a:cxn ang="0">
                  <a:pos x="324" y="60"/>
                </a:cxn>
                <a:cxn ang="0">
                  <a:pos x="330" y="54"/>
                </a:cxn>
                <a:cxn ang="0">
                  <a:pos x="330" y="54"/>
                </a:cxn>
                <a:cxn ang="0">
                  <a:pos x="330" y="48"/>
                </a:cxn>
                <a:cxn ang="0">
                  <a:pos x="336" y="42"/>
                </a:cxn>
                <a:cxn ang="0">
                  <a:pos x="336" y="36"/>
                </a:cxn>
                <a:cxn ang="0">
                  <a:pos x="336" y="30"/>
                </a:cxn>
                <a:cxn ang="0">
                  <a:pos x="330" y="24"/>
                </a:cxn>
                <a:cxn ang="0">
                  <a:pos x="330" y="24"/>
                </a:cxn>
                <a:cxn ang="0">
                  <a:pos x="330" y="18"/>
                </a:cxn>
                <a:cxn ang="0">
                  <a:pos x="324" y="12"/>
                </a:cxn>
                <a:cxn ang="0">
                  <a:pos x="324" y="12"/>
                </a:cxn>
                <a:cxn ang="0">
                  <a:pos x="318" y="6"/>
                </a:cxn>
                <a:cxn ang="0">
                  <a:pos x="312" y="0"/>
                </a:cxn>
                <a:cxn ang="0">
                  <a:pos x="306" y="0"/>
                </a:cxn>
                <a:cxn ang="0">
                  <a:pos x="306" y="0"/>
                </a:cxn>
                <a:cxn ang="0">
                  <a:pos x="300" y="0"/>
                </a:cxn>
                <a:cxn ang="0">
                  <a:pos x="36" y="0"/>
                </a:cxn>
                <a:cxn ang="0">
                  <a:pos x="30" y="0"/>
                </a:cxn>
                <a:cxn ang="0">
                  <a:pos x="30" y="0"/>
                </a:cxn>
                <a:cxn ang="0">
                  <a:pos x="24" y="0"/>
                </a:cxn>
                <a:cxn ang="0">
                  <a:pos x="18" y="6"/>
                </a:cxn>
                <a:cxn ang="0">
                  <a:pos x="12" y="6"/>
                </a:cxn>
                <a:cxn ang="0">
                  <a:pos x="12" y="12"/>
                </a:cxn>
                <a:cxn ang="0">
                  <a:pos x="6" y="12"/>
                </a:cxn>
                <a:cxn ang="0">
                  <a:pos x="6" y="18"/>
                </a:cxn>
                <a:cxn ang="0">
                  <a:pos x="0" y="24"/>
                </a:cxn>
                <a:cxn ang="0">
                  <a:pos x="0" y="30"/>
                </a:cxn>
                <a:cxn ang="0">
                  <a:pos x="0" y="36"/>
                </a:cxn>
              </a:cxnLst>
              <a:rect l="0" t="0" r="r" b="b"/>
              <a:pathLst>
                <a:path w="336" h="78">
                  <a:moveTo>
                    <a:pt x="0" y="36"/>
                  </a:moveTo>
                  <a:lnTo>
                    <a:pt x="0" y="36"/>
                  </a:lnTo>
                  <a:lnTo>
                    <a:pt x="0" y="42"/>
                  </a:lnTo>
                  <a:lnTo>
                    <a:pt x="0" y="42"/>
                  </a:lnTo>
                  <a:lnTo>
                    <a:pt x="0" y="42"/>
                  </a:lnTo>
                  <a:lnTo>
                    <a:pt x="0" y="48"/>
                  </a:lnTo>
                  <a:lnTo>
                    <a:pt x="0" y="48"/>
                  </a:lnTo>
                  <a:lnTo>
                    <a:pt x="0" y="48"/>
                  </a:lnTo>
                  <a:lnTo>
                    <a:pt x="0" y="48"/>
                  </a:lnTo>
                  <a:lnTo>
                    <a:pt x="0" y="54"/>
                  </a:lnTo>
                  <a:lnTo>
                    <a:pt x="6" y="54"/>
                  </a:lnTo>
                  <a:lnTo>
                    <a:pt x="6" y="54"/>
                  </a:lnTo>
                  <a:lnTo>
                    <a:pt x="6" y="54"/>
                  </a:lnTo>
                  <a:lnTo>
                    <a:pt x="6" y="60"/>
                  </a:lnTo>
                  <a:lnTo>
                    <a:pt x="6" y="60"/>
                  </a:lnTo>
                  <a:lnTo>
                    <a:pt x="6" y="60"/>
                  </a:lnTo>
                  <a:lnTo>
                    <a:pt x="6" y="60"/>
                  </a:lnTo>
                  <a:lnTo>
                    <a:pt x="12" y="66"/>
                  </a:lnTo>
                  <a:lnTo>
                    <a:pt x="12" y="66"/>
                  </a:lnTo>
                  <a:lnTo>
                    <a:pt x="12" y="66"/>
                  </a:lnTo>
                  <a:lnTo>
                    <a:pt x="12" y="66"/>
                  </a:lnTo>
                  <a:lnTo>
                    <a:pt x="18" y="66"/>
                  </a:lnTo>
                  <a:lnTo>
                    <a:pt x="18" y="72"/>
                  </a:lnTo>
                  <a:lnTo>
                    <a:pt x="18" y="72"/>
                  </a:lnTo>
                  <a:lnTo>
                    <a:pt x="18" y="72"/>
                  </a:lnTo>
                  <a:lnTo>
                    <a:pt x="24" y="72"/>
                  </a:lnTo>
                  <a:lnTo>
                    <a:pt x="24" y="72"/>
                  </a:lnTo>
                  <a:lnTo>
                    <a:pt x="24" y="72"/>
                  </a:lnTo>
                  <a:lnTo>
                    <a:pt x="24" y="72"/>
                  </a:lnTo>
                  <a:lnTo>
                    <a:pt x="30" y="72"/>
                  </a:lnTo>
                  <a:lnTo>
                    <a:pt x="30" y="72"/>
                  </a:lnTo>
                  <a:lnTo>
                    <a:pt x="30" y="78"/>
                  </a:lnTo>
                  <a:lnTo>
                    <a:pt x="30" y="78"/>
                  </a:lnTo>
                  <a:lnTo>
                    <a:pt x="36" y="78"/>
                  </a:lnTo>
                  <a:lnTo>
                    <a:pt x="36" y="78"/>
                  </a:lnTo>
                  <a:lnTo>
                    <a:pt x="36" y="78"/>
                  </a:lnTo>
                  <a:lnTo>
                    <a:pt x="294" y="78"/>
                  </a:lnTo>
                  <a:lnTo>
                    <a:pt x="300" y="78"/>
                  </a:lnTo>
                  <a:lnTo>
                    <a:pt x="300" y="78"/>
                  </a:lnTo>
                  <a:lnTo>
                    <a:pt x="300" y="78"/>
                  </a:lnTo>
                  <a:lnTo>
                    <a:pt x="300" y="78"/>
                  </a:lnTo>
                  <a:lnTo>
                    <a:pt x="306" y="72"/>
                  </a:lnTo>
                  <a:lnTo>
                    <a:pt x="306" y="72"/>
                  </a:lnTo>
                  <a:lnTo>
                    <a:pt x="306" y="72"/>
                  </a:lnTo>
                  <a:lnTo>
                    <a:pt x="306" y="72"/>
                  </a:lnTo>
                  <a:lnTo>
                    <a:pt x="312" y="72"/>
                  </a:lnTo>
                  <a:lnTo>
                    <a:pt x="312" y="72"/>
                  </a:lnTo>
                  <a:lnTo>
                    <a:pt x="312" y="72"/>
                  </a:lnTo>
                  <a:lnTo>
                    <a:pt x="318" y="72"/>
                  </a:lnTo>
                  <a:lnTo>
                    <a:pt x="318" y="72"/>
                  </a:lnTo>
                  <a:lnTo>
                    <a:pt x="318" y="66"/>
                  </a:lnTo>
                  <a:lnTo>
                    <a:pt x="318" y="66"/>
                  </a:lnTo>
                  <a:lnTo>
                    <a:pt x="318" y="66"/>
                  </a:lnTo>
                  <a:lnTo>
                    <a:pt x="324" y="66"/>
                  </a:lnTo>
                  <a:lnTo>
                    <a:pt x="324" y="66"/>
                  </a:lnTo>
                  <a:lnTo>
                    <a:pt x="324" y="60"/>
                  </a:lnTo>
                  <a:lnTo>
                    <a:pt x="324" y="60"/>
                  </a:lnTo>
                  <a:lnTo>
                    <a:pt x="324" y="60"/>
                  </a:lnTo>
                  <a:lnTo>
                    <a:pt x="330" y="60"/>
                  </a:lnTo>
                  <a:lnTo>
                    <a:pt x="330" y="54"/>
                  </a:lnTo>
                  <a:lnTo>
                    <a:pt x="330" y="54"/>
                  </a:lnTo>
                  <a:lnTo>
                    <a:pt x="330" y="54"/>
                  </a:lnTo>
                  <a:lnTo>
                    <a:pt x="330" y="54"/>
                  </a:lnTo>
                  <a:lnTo>
                    <a:pt x="330" y="48"/>
                  </a:lnTo>
                  <a:lnTo>
                    <a:pt x="330" y="48"/>
                  </a:lnTo>
                  <a:lnTo>
                    <a:pt x="330" y="48"/>
                  </a:lnTo>
                  <a:lnTo>
                    <a:pt x="330" y="48"/>
                  </a:lnTo>
                  <a:lnTo>
                    <a:pt x="336" y="42"/>
                  </a:lnTo>
                  <a:lnTo>
                    <a:pt x="336" y="42"/>
                  </a:lnTo>
                  <a:lnTo>
                    <a:pt x="336" y="42"/>
                  </a:lnTo>
                  <a:lnTo>
                    <a:pt x="336" y="36"/>
                  </a:lnTo>
                  <a:lnTo>
                    <a:pt x="336" y="36"/>
                  </a:lnTo>
                  <a:lnTo>
                    <a:pt x="336" y="36"/>
                  </a:lnTo>
                  <a:lnTo>
                    <a:pt x="336" y="36"/>
                  </a:lnTo>
                  <a:lnTo>
                    <a:pt x="336" y="30"/>
                  </a:lnTo>
                  <a:lnTo>
                    <a:pt x="336" y="30"/>
                  </a:lnTo>
                  <a:lnTo>
                    <a:pt x="330" y="30"/>
                  </a:lnTo>
                  <a:lnTo>
                    <a:pt x="330" y="24"/>
                  </a:lnTo>
                  <a:lnTo>
                    <a:pt x="330" y="24"/>
                  </a:lnTo>
                  <a:lnTo>
                    <a:pt x="330" y="24"/>
                  </a:lnTo>
                  <a:lnTo>
                    <a:pt x="330" y="24"/>
                  </a:lnTo>
                  <a:lnTo>
                    <a:pt x="330" y="18"/>
                  </a:lnTo>
                  <a:lnTo>
                    <a:pt x="330" y="18"/>
                  </a:lnTo>
                  <a:lnTo>
                    <a:pt x="330" y="18"/>
                  </a:lnTo>
                  <a:lnTo>
                    <a:pt x="330" y="18"/>
                  </a:lnTo>
                  <a:lnTo>
                    <a:pt x="324" y="12"/>
                  </a:lnTo>
                  <a:lnTo>
                    <a:pt x="324" y="12"/>
                  </a:lnTo>
                  <a:lnTo>
                    <a:pt x="324" y="12"/>
                  </a:lnTo>
                  <a:lnTo>
                    <a:pt x="324" y="12"/>
                  </a:lnTo>
                  <a:lnTo>
                    <a:pt x="324" y="12"/>
                  </a:lnTo>
                  <a:lnTo>
                    <a:pt x="318" y="6"/>
                  </a:lnTo>
                  <a:lnTo>
                    <a:pt x="318" y="6"/>
                  </a:lnTo>
                  <a:lnTo>
                    <a:pt x="318" y="6"/>
                  </a:lnTo>
                  <a:lnTo>
                    <a:pt x="318" y="6"/>
                  </a:lnTo>
                  <a:lnTo>
                    <a:pt x="318" y="6"/>
                  </a:lnTo>
                  <a:lnTo>
                    <a:pt x="312" y="0"/>
                  </a:lnTo>
                  <a:lnTo>
                    <a:pt x="312" y="0"/>
                  </a:lnTo>
                  <a:lnTo>
                    <a:pt x="312" y="0"/>
                  </a:lnTo>
                  <a:lnTo>
                    <a:pt x="306" y="0"/>
                  </a:lnTo>
                  <a:lnTo>
                    <a:pt x="306" y="0"/>
                  </a:lnTo>
                  <a:lnTo>
                    <a:pt x="306" y="0"/>
                  </a:lnTo>
                  <a:lnTo>
                    <a:pt x="306" y="0"/>
                  </a:lnTo>
                  <a:lnTo>
                    <a:pt x="300" y="0"/>
                  </a:lnTo>
                  <a:lnTo>
                    <a:pt x="300" y="0"/>
                  </a:lnTo>
                  <a:lnTo>
                    <a:pt x="300" y="0"/>
                  </a:lnTo>
                  <a:lnTo>
                    <a:pt x="300" y="0"/>
                  </a:lnTo>
                  <a:lnTo>
                    <a:pt x="294" y="0"/>
                  </a:lnTo>
                  <a:lnTo>
                    <a:pt x="36" y="0"/>
                  </a:lnTo>
                  <a:lnTo>
                    <a:pt x="36" y="0"/>
                  </a:lnTo>
                  <a:lnTo>
                    <a:pt x="36" y="0"/>
                  </a:lnTo>
                  <a:lnTo>
                    <a:pt x="30" y="0"/>
                  </a:lnTo>
                  <a:lnTo>
                    <a:pt x="30" y="0"/>
                  </a:lnTo>
                  <a:lnTo>
                    <a:pt x="30" y="0"/>
                  </a:lnTo>
                  <a:lnTo>
                    <a:pt x="30" y="0"/>
                  </a:lnTo>
                  <a:lnTo>
                    <a:pt x="24" y="0"/>
                  </a:lnTo>
                  <a:lnTo>
                    <a:pt x="24" y="0"/>
                  </a:lnTo>
                  <a:lnTo>
                    <a:pt x="24" y="0"/>
                  </a:lnTo>
                  <a:lnTo>
                    <a:pt x="24" y="0"/>
                  </a:lnTo>
                  <a:lnTo>
                    <a:pt x="18" y="0"/>
                  </a:lnTo>
                  <a:lnTo>
                    <a:pt x="18" y="6"/>
                  </a:lnTo>
                  <a:lnTo>
                    <a:pt x="18" y="6"/>
                  </a:lnTo>
                  <a:lnTo>
                    <a:pt x="18" y="6"/>
                  </a:lnTo>
                  <a:lnTo>
                    <a:pt x="12" y="6"/>
                  </a:lnTo>
                  <a:lnTo>
                    <a:pt x="12" y="6"/>
                  </a:lnTo>
                  <a:lnTo>
                    <a:pt x="12" y="12"/>
                  </a:lnTo>
                  <a:lnTo>
                    <a:pt x="12" y="12"/>
                  </a:lnTo>
                  <a:lnTo>
                    <a:pt x="6" y="12"/>
                  </a:lnTo>
                  <a:lnTo>
                    <a:pt x="6" y="12"/>
                  </a:lnTo>
                  <a:lnTo>
                    <a:pt x="6" y="12"/>
                  </a:lnTo>
                  <a:lnTo>
                    <a:pt x="6" y="18"/>
                  </a:lnTo>
                  <a:lnTo>
                    <a:pt x="6" y="18"/>
                  </a:lnTo>
                  <a:lnTo>
                    <a:pt x="6" y="18"/>
                  </a:lnTo>
                  <a:lnTo>
                    <a:pt x="6" y="18"/>
                  </a:lnTo>
                  <a:lnTo>
                    <a:pt x="0" y="24"/>
                  </a:lnTo>
                  <a:lnTo>
                    <a:pt x="0" y="24"/>
                  </a:lnTo>
                  <a:lnTo>
                    <a:pt x="0" y="24"/>
                  </a:lnTo>
                  <a:lnTo>
                    <a:pt x="0" y="24"/>
                  </a:lnTo>
                  <a:lnTo>
                    <a:pt x="0" y="30"/>
                  </a:lnTo>
                  <a:lnTo>
                    <a:pt x="0" y="30"/>
                  </a:lnTo>
                  <a:lnTo>
                    <a:pt x="0" y="30"/>
                  </a:lnTo>
                  <a:lnTo>
                    <a:pt x="0" y="36"/>
                  </a:lnTo>
                  <a:lnTo>
                    <a:pt x="0" y="36"/>
                  </a:lnTo>
                  <a:lnTo>
                    <a:pt x="0" y="36"/>
                  </a:lnTo>
                  <a:close/>
                </a:path>
              </a:pathLst>
            </a:custGeom>
            <a:noFill/>
            <a:ln w="9525">
              <a:noFill/>
              <a:round/>
              <a:headEnd/>
              <a:tailEnd/>
            </a:ln>
            <a:effectLst/>
          </p:spPr>
          <p:txBody>
            <a:bodyPr vert="horz" wrap="square" lIns="91440" tIns="45720" rIns="91440" bIns="45720" numCol="1" anchor="t" anchorCtr="0" compatLnSpc="1">
              <a:prstTxWarp prst="textNoShape">
                <a:avLst/>
              </a:prstTxWarp>
            </a:bodyPr>
            <a:lstStyle/>
            <a:p>
              <a:endParaRPr lang="pt-BR"/>
            </a:p>
          </p:txBody>
        </p:sp>
        <p:sp>
          <p:nvSpPr>
            <p:cNvPr id="49158" name="Freeform 6">
              <a:hlinkClick r:id="rId92" tooltip="Ann Tenbrunsel"/>
              <a:hlinkHover r:id="rId93"/>
            </p:cNvPr>
            <p:cNvSpPr>
              <a:spLocks/>
            </p:cNvSpPr>
            <p:nvPr/>
          </p:nvSpPr>
          <p:spPr bwMode="auto">
            <a:xfrm>
              <a:off x="750" y="2010"/>
              <a:ext cx="336" cy="78"/>
            </a:xfrm>
            <a:custGeom>
              <a:avLst/>
              <a:gdLst/>
              <a:ahLst/>
              <a:cxnLst>
                <a:cxn ang="0">
                  <a:pos x="0" y="42"/>
                </a:cxn>
                <a:cxn ang="0">
                  <a:pos x="0" y="48"/>
                </a:cxn>
                <a:cxn ang="0">
                  <a:pos x="0" y="54"/>
                </a:cxn>
                <a:cxn ang="0">
                  <a:pos x="6" y="54"/>
                </a:cxn>
                <a:cxn ang="0">
                  <a:pos x="6" y="60"/>
                </a:cxn>
                <a:cxn ang="0">
                  <a:pos x="12" y="66"/>
                </a:cxn>
                <a:cxn ang="0">
                  <a:pos x="12" y="66"/>
                </a:cxn>
                <a:cxn ang="0">
                  <a:pos x="18" y="72"/>
                </a:cxn>
                <a:cxn ang="0">
                  <a:pos x="24" y="72"/>
                </a:cxn>
                <a:cxn ang="0">
                  <a:pos x="30" y="78"/>
                </a:cxn>
                <a:cxn ang="0">
                  <a:pos x="30" y="78"/>
                </a:cxn>
                <a:cxn ang="0">
                  <a:pos x="36" y="78"/>
                </a:cxn>
                <a:cxn ang="0">
                  <a:pos x="300" y="78"/>
                </a:cxn>
                <a:cxn ang="0">
                  <a:pos x="306" y="78"/>
                </a:cxn>
                <a:cxn ang="0">
                  <a:pos x="306" y="72"/>
                </a:cxn>
                <a:cxn ang="0">
                  <a:pos x="312" y="72"/>
                </a:cxn>
                <a:cxn ang="0">
                  <a:pos x="318" y="72"/>
                </a:cxn>
                <a:cxn ang="0">
                  <a:pos x="324" y="66"/>
                </a:cxn>
                <a:cxn ang="0">
                  <a:pos x="324" y="60"/>
                </a:cxn>
                <a:cxn ang="0">
                  <a:pos x="330" y="60"/>
                </a:cxn>
                <a:cxn ang="0">
                  <a:pos x="330" y="54"/>
                </a:cxn>
                <a:cxn ang="0">
                  <a:pos x="330" y="48"/>
                </a:cxn>
                <a:cxn ang="0">
                  <a:pos x="336" y="42"/>
                </a:cxn>
                <a:cxn ang="0">
                  <a:pos x="336" y="36"/>
                </a:cxn>
                <a:cxn ang="0">
                  <a:pos x="336" y="36"/>
                </a:cxn>
                <a:cxn ang="0">
                  <a:pos x="330" y="30"/>
                </a:cxn>
                <a:cxn ang="0">
                  <a:pos x="330" y="24"/>
                </a:cxn>
                <a:cxn ang="0">
                  <a:pos x="330" y="18"/>
                </a:cxn>
                <a:cxn ang="0">
                  <a:pos x="324" y="12"/>
                </a:cxn>
                <a:cxn ang="0">
                  <a:pos x="324" y="12"/>
                </a:cxn>
                <a:cxn ang="0">
                  <a:pos x="318" y="6"/>
                </a:cxn>
                <a:cxn ang="0">
                  <a:pos x="312" y="6"/>
                </a:cxn>
                <a:cxn ang="0">
                  <a:pos x="306" y="0"/>
                </a:cxn>
                <a:cxn ang="0">
                  <a:pos x="306" y="0"/>
                </a:cxn>
                <a:cxn ang="0">
                  <a:pos x="300" y="0"/>
                </a:cxn>
                <a:cxn ang="0">
                  <a:pos x="36" y="0"/>
                </a:cxn>
                <a:cxn ang="0">
                  <a:pos x="30" y="0"/>
                </a:cxn>
                <a:cxn ang="0">
                  <a:pos x="30" y="0"/>
                </a:cxn>
                <a:cxn ang="0">
                  <a:pos x="24" y="0"/>
                </a:cxn>
                <a:cxn ang="0">
                  <a:pos x="18" y="6"/>
                </a:cxn>
                <a:cxn ang="0">
                  <a:pos x="12" y="6"/>
                </a:cxn>
                <a:cxn ang="0">
                  <a:pos x="12" y="12"/>
                </a:cxn>
                <a:cxn ang="0">
                  <a:pos x="6" y="18"/>
                </a:cxn>
                <a:cxn ang="0">
                  <a:pos x="6" y="18"/>
                </a:cxn>
                <a:cxn ang="0">
                  <a:pos x="0" y="24"/>
                </a:cxn>
                <a:cxn ang="0">
                  <a:pos x="0" y="30"/>
                </a:cxn>
                <a:cxn ang="0">
                  <a:pos x="0" y="36"/>
                </a:cxn>
              </a:cxnLst>
              <a:rect l="0" t="0" r="r" b="b"/>
              <a:pathLst>
                <a:path w="336" h="78">
                  <a:moveTo>
                    <a:pt x="0" y="36"/>
                  </a:moveTo>
                  <a:lnTo>
                    <a:pt x="0" y="42"/>
                  </a:lnTo>
                  <a:lnTo>
                    <a:pt x="0" y="42"/>
                  </a:lnTo>
                  <a:lnTo>
                    <a:pt x="0" y="42"/>
                  </a:lnTo>
                  <a:lnTo>
                    <a:pt x="0" y="48"/>
                  </a:lnTo>
                  <a:lnTo>
                    <a:pt x="0" y="48"/>
                  </a:lnTo>
                  <a:lnTo>
                    <a:pt x="0" y="48"/>
                  </a:lnTo>
                  <a:lnTo>
                    <a:pt x="0" y="48"/>
                  </a:lnTo>
                  <a:lnTo>
                    <a:pt x="0" y="54"/>
                  </a:lnTo>
                  <a:lnTo>
                    <a:pt x="0" y="54"/>
                  </a:lnTo>
                  <a:lnTo>
                    <a:pt x="6" y="54"/>
                  </a:lnTo>
                  <a:lnTo>
                    <a:pt x="6" y="54"/>
                  </a:lnTo>
                  <a:lnTo>
                    <a:pt x="6" y="60"/>
                  </a:lnTo>
                  <a:lnTo>
                    <a:pt x="6" y="60"/>
                  </a:lnTo>
                  <a:lnTo>
                    <a:pt x="6" y="60"/>
                  </a:lnTo>
                  <a:lnTo>
                    <a:pt x="6" y="60"/>
                  </a:lnTo>
                  <a:lnTo>
                    <a:pt x="6" y="66"/>
                  </a:lnTo>
                  <a:lnTo>
                    <a:pt x="12" y="66"/>
                  </a:lnTo>
                  <a:lnTo>
                    <a:pt x="12" y="66"/>
                  </a:lnTo>
                  <a:lnTo>
                    <a:pt x="12" y="66"/>
                  </a:lnTo>
                  <a:lnTo>
                    <a:pt x="12" y="66"/>
                  </a:lnTo>
                  <a:lnTo>
                    <a:pt x="18" y="72"/>
                  </a:lnTo>
                  <a:lnTo>
                    <a:pt x="18" y="72"/>
                  </a:lnTo>
                  <a:lnTo>
                    <a:pt x="18" y="72"/>
                  </a:lnTo>
                  <a:lnTo>
                    <a:pt x="18" y="72"/>
                  </a:lnTo>
                  <a:lnTo>
                    <a:pt x="24" y="72"/>
                  </a:lnTo>
                  <a:lnTo>
                    <a:pt x="24" y="72"/>
                  </a:lnTo>
                  <a:lnTo>
                    <a:pt x="24" y="72"/>
                  </a:lnTo>
                  <a:lnTo>
                    <a:pt x="24" y="78"/>
                  </a:lnTo>
                  <a:lnTo>
                    <a:pt x="30" y="78"/>
                  </a:lnTo>
                  <a:lnTo>
                    <a:pt x="30" y="78"/>
                  </a:lnTo>
                  <a:lnTo>
                    <a:pt x="30" y="78"/>
                  </a:lnTo>
                  <a:lnTo>
                    <a:pt x="30" y="78"/>
                  </a:lnTo>
                  <a:lnTo>
                    <a:pt x="36" y="78"/>
                  </a:lnTo>
                  <a:lnTo>
                    <a:pt x="36" y="78"/>
                  </a:lnTo>
                  <a:lnTo>
                    <a:pt x="36" y="78"/>
                  </a:lnTo>
                  <a:lnTo>
                    <a:pt x="294" y="78"/>
                  </a:lnTo>
                  <a:lnTo>
                    <a:pt x="300" y="78"/>
                  </a:lnTo>
                  <a:lnTo>
                    <a:pt x="300" y="78"/>
                  </a:lnTo>
                  <a:lnTo>
                    <a:pt x="300" y="78"/>
                  </a:lnTo>
                  <a:lnTo>
                    <a:pt x="300" y="78"/>
                  </a:lnTo>
                  <a:lnTo>
                    <a:pt x="306" y="78"/>
                  </a:lnTo>
                  <a:lnTo>
                    <a:pt x="306" y="78"/>
                  </a:lnTo>
                  <a:lnTo>
                    <a:pt x="306" y="78"/>
                  </a:lnTo>
                  <a:lnTo>
                    <a:pt x="306" y="72"/>
                  </a:lnTo>
                  <a:lnTo>
                    <a:pt x="312" y="72"/>
                  </a:lnTo>
                  <a:lnTo>
                    <a:pt x="312" y="72"/>
                  </a:lnTo>
                  <a:lnTo>
                    <a:pt x="312" y="72"/>
                  </a:lnTo>
                  <a:lnTo>
                    <a:pt x="318" y="72"/>
                  </a:lnTo>
                  <a:lnTo>
                    <a:pt x="318" y="72"/>
                  </a:lnTo>
                  <a:lnTo>
                    <a:pt x="318" y="72"/>
                  </a:lnTo>
                  <a:lnTo>
                    <a:pt x="318" y="66"/>
                  </a:lnTo>
                  <a:lnTo>
                    <a:pt x="318" y="66"/>
                  </a:lnTo>
                  <a:lnTo>
                    <a:pt x="324" y="66"/>
                  </a:lnTo>
                  <a:lnTo>
                    <a:pt x="324" y="66"/>
                  </a:lnTo>
                  <a:lnTo>
                    <a:pt x="324" y="66"/>
                  </a:lnTo>
                  <a:lnTo>
                    <a:pt x="324" y="60"/>
                  </a:lnTo>
                  <a:lnTo>
                    <a:pt x="324" y="60"/>
                  </a:lnTo>
                  <a:lnTo>
                    <a:pt x="330" y="60"/>
                  </a:lnTo>
                  <a:lnTo>
                    <a:pt x="330" y="60"/>
                  </a:lnTo>
                  <a:lnTo>
                    <a:pt x="330" y="54"/>
                  </a:lnTo>
                  <a:lnTo>
                    <a:pt x="330" y="54"/>
                  </a:lnTo>
                  <a:lnTo>
                    <a:pt x="330" y="54"/>
                  </a:lnTo>
                  <a:lnTo>
                    <a:pt x="330" y="54"/>
                  </a:lnTo>
                  <a:lnTo>
                    <a:pt x="330" y="48"/>
                  </a:lnTo>
                  <a:lnTo>
                    <a:pt x="330" y="48"/>
                  </a:lnTo>
                  <a:lnTo>
                    <a:pt x="330" y="48"/>
                  </a:lnTo>
                  <a:lnTo>
                    <a:pt x="336" y="48"/>
                  </a:lnTo>
                  <a:lnTo>
                    <a:pt x="336" y="42"/>
                  </a:lnTo>
                  <a:lnTo>
                    <a:pt x="336" y="42"/>
                  </a:lnTo>
                  <a:lnTo>
                    <a:pt x="336" y="42"/>
                  </a:lnTo>
                  <a:lnTo>
                    <a:pt x="336" y="36"/>
                  </a:lnTo>
                  <a:lnTo>
                    <a:pt x="336" y="36"/>
                  </a:lnTo>
                  <a:lnTo>
                    <a:pt x="336" y="36"/>
                  </a:lnTo>
                  <a:lnTo>
                    <a:pt x="336" y="36"/>
                  </a:lnTo>
                  <a:lnTo>
                    <a:pt x="336" y="30"/>
                  </a:lnTo>
                  <a:lnTo>
                    <a:pt x="330" y="30"/>
                  </a:lnTo>
                  <a:lnTo>
                    <a:pt x="330" y="30"/>
                  </a:lnTo>
                  <a:lnTo>
                    <a:pt x="330" y="24"/>
                  </a:lnTo>
                  <a:lnTo>
                    <a:pt x="330" y="24"/>
                  </a:lnTo>
                  <a:lnTo>
                    <a:pt x="330" y="24"/>
                  </a:lnTo>
                  <a:lnTo>
                    <a:pt x="330" y="24"/>
                  </a:lnTo>
                  <a:lnTo>
                    <a:pt x="330" y="18"/>
                  </a:lnTo>
                  <a:lnTo>
                    <a:pt x="330" y="18"/>
                  </a:lnTo>
                  <a:lnTo>
                    <a:pt x="330" y="18"/>
                  </a:lnTo>
                  <a:lnTo>
                    <a:pt x="324" y="18"/>
                  </a:lnTo>
                  <a:lnTo>
                    <a:pt x="324" y="12"/>
                  </a:lnTo>
                  <a:lnTo>
                    <a:pt x="324" y="12"/>
                  </a:lnTo>
                  <a:lnTo>
                    <a:pt x="324" y="12"/>
                  </a:lnTo>
                  <a:lnTo>
                    <a:pt x="324" y="12"/>
                  </a:lnTo>
                  <a:lnTo>
                    <a:pt x="318" y="12"/>
                  </a:lnTo>
                  <a:lnTo>
                    <a:pt x="318" y="6"/>
                  </a:lnTo>
                  <a:lnTo>
                    <a:pt x="318" y="6"/>
                  </a:lnTo>
                  <a:lnTo>
                    <a:pt x="318" y="6"/>
                  </a:lnTo>
                  <a:lnTo>
                    <a:pt x="318" y="6"/>
                  </a:lnTo>
                  <a:lnTo>
                    <a:pt x="312" y="6"/>
                  </a:lnTo>
                  <a:lnTo>
                    <a:pt x="312" y="6"/>
                  </a:lnTo>
                  <a:lnTo>
                    <a:pt x="312" y="0"/>
                  </a:lnTo>
                  <a:lnTo>
                    <a:pt x="306" y="0"/>
                  </a:lnTo>
                  <a:lnTo>
                    <a:pt x="306" y="0"/>
                  </a:lnTo>
                  <a:lnTo>
                    <a:pt x="306" y="0"/>
                  </a:lnTo>
                  <a:lnTo>
                    <a:pt x="306" y="0"/>
                  </a:lnTo>
                  <a:lnTo>
                    <a:pt x="300" y="0"/>
                  </a:lnTo>
                  <a:lnTo>
                    <a:pt x="300" y="0"/>
                  </a:lnTo>
                  <a:lnTo>
                    <a:pt x="300" y="0"/>
                  </a:lnTo>
                  <a:lnTo>
                    <a:pt x="300" y="0"/>
                  </a:lnTo>
                  <a:lnTo>
                    <a:pt x="294" y="0"/>
                  </a:lnTo>
                  <a:lnTo>
                    <a:pt x="36" y="0"/>
                  </a:lnTo>
                  <a:lnTo>
                    <a:pt x="36" y="0"/>
                  </a:lnTo>
                  <a:lnTo>
                    <a:pt x="36" y="0"/>
                  </a:lnTo>
                  <a:lnTo>
                    <a:pt x="30" y="0"/>
                  </a:lnTo>
                  <a:lnTo>
                    <a:pt x="30" y="0"/>
                  </a:lnTo>
                  <a:lnTo>
                    <a:pt x="30" y="0"/>
                  </a:lnTo>
                  <a:lnTo>
                    <a:pt x="30" y="0"/>
                  </a:lnTo>
                  <a:lnTo>
                    <a:pt x="24" y="0"/>
                  </a:lnTo>
                  <a:lnTo>
                    <a:pt x="24" y="0"/>
                  </a:lnTo>
                  <a:lnTo>
                    <a:pt x="24" y="0"/>
                  </a:lnTo>
                  <a:lnTo>
                    <a:pt x="24" y="6"/>
                  </a:lnTo>
                  <a:lnTo>
                    <a:pt x="18" y="6"/>
                  </a:lnTo>
                  <a:lnTo>
                    <a:pt x="18" y="6"/>
                  </a:lnTo>
                  <a:lnTo>
                    <a:pt x="18" y="6"/>
                  </a:lnTo>
                  <a:lnTo>
                    <a:pt x="18" y="6"/>
                  </a:lnTo>
                  <a:lnTo>
                    <a:pt x="12" y="6"/>
                  </a:lnTo>
                  <a:lnTo>
                    <a:pt x="12" y="12"/>
                  </a:lnTo>
                  <a:lnTo>
                    <a:pt x="12" y="12"/>
                  </a:lnTo>
                  <a:lnTo>
                    <a:pt x="12" y="12"/>
                  </a:lnTo>
                  <a:lnTo>
                    <a:pt x="6" y="12"/>
                  </a:lnTo>
                  <a:lnTo>
                    <a:pt x="6" y="12"/>
                  </a:lnTo>
                  <a:lnTo>
                    <a:pt x="6" y="18"/>
                  </a:lnTo>
                  <a:lnTo>
                    <a:pt x="6" y="18"/>
                  </a:lnTo>
                  <a:lnTo>
                    <a:pt x="6" y="18"/>
                  </a:lnTo>
                  <a:lnTo>
                    <a:pt x="6" y="18"/>
                  </a:lnTo>
                  <a:lnTo>
                    <a:pt x="6" y="24"/>
                  </a:lnTo>
                  <a:lnTo>
                    <a:pt x="0" y="24"/>
                  </a:lnTo>
                  <a:lnTo>
                    <a:pt x="0" y="24"/>
                  </a:lnTo>
                  <a:lnTo>
                    <a:pt x="0" y="24"/>
                  </a:lnTo>
                  <a:lnTo>
                    <a:pt x="0" y="30"/>
                  </a:lnTo>
                  <a:lnTo>
                    <a:pt x="0" y="30"/>
                  </a:lnTo>
                  <a:lnTo>
                    <a:pt x="0" y="30"/>
                  </a:lnTo>
                  <a:lnTo>
                    <a:pt x="0" y="36"/>
                  </a:lnTo>
                  <a:lnTo>
                    <a:pt x="0" y="36"/>
                  </a:lnTo>
                  <a:lnTo>
                    <a:pt x="0" y="36"/>
                  </a:lnTo>
                  <a:lnTo>
                    <a:pt x="0" y="36"/>
                  </a:lnTo>
                  <a:close/>
                </a:path>
              </a:pathLst>
            </a:custGeom>
            <a:noFill/>
            <a:ln w="9525">
              <a:noFill/>
              <a:round/>
              <a:headEnd/>
              <a:tailEnd/>
            </a:ln>
            <a:effectLst/>
          </p:spPr>
          <p:txBody>
            <a:bodyPr vert="horz" wrap="square" lIns="91440" tIns="45720" rIns="91440" bIns="45720" numCol="1" anchor="t" anchorCtr="0" compatLnSpc="1">
              <a:prstTxWarp prst="textNoShape">
                <a:avLst/>
              </a:prstTxWarp>
            </a:bodyPr>
            <a:lstStyle/>
            <a:p>
              <a:endParaRPr lang="pt-BR"/>
            </a:p>
          </p:txBody>
        </p:sp>
        <p:sp>
          <p:nvSpPr>
            <p:cNvPr id="49157" name="Freeform 5">
              <a:hlinkClick r:id="rId94" tooltip="Eugene Caruso"/>
              <a:hlinkHover r:id="rId95"/>
            </p:cNvPr>
            <p:cNvSpPr>
              <a:spLocks/>
            </p:cNvSpPr>
            <p:nvPr/>
          </p:nvSpPr>
          <p:spPr bwMode="auto">
            <a:xfrm>
              <a:off x="750" y="2112"/>
              <a:ext cx="336" cy="78"/>
            </a:xfrm>
            <a:custGeom>
              <a:avLst/>
              <a:gdLst/>
              <a:ahLst/>
              <a:cxnLst>
                <a:cxn ang="0">
                  <a:pos x="0" y="42"/>
                </a:cxn>
                <a:cxn ang="0">
                  <a:pos x="0" y="48"/>
                </a:cxn>
                <a:cxn ang="0">
                  <a:pos x="0" y="54"/>
                </a:cxn>
                <a:cxn ang="0">
                  <a:pos x="6" y="60"/>
                </a:cxn>
                <a:cxn ang="0">
                  <a:pos x="6" y="60"/>
                </a:cxn>
                <a:cxn ang="0">
                  <a:pos x="12" y="66"/>
                </a:cxn>
                <a:cxn ang="0">
                  <a:pos x="12" y="72"/>
                </a:cxn>
                <a:cxn ang="0">
                  <a:pos x="18" y="72"/>
                </a:cxn>
                <a:cxn ang="0">
                  <a:pos x="24" y="72"/>
                </a:cxn>
                <a:cxn ang="0">
                  <a:pos x="30" y="78"/>
                </a:cxn>
                <a:cxn ang="0">
                  <a:pos x="30" y="78"/>
                </a:cxn>
                <a:cxn ang="0">
                  <a:pos x="36" y="78"/>
                </a:cxn>
                <a:cxn ang="0">
                  <a:pos x="300" y="78"/>
                </a:cxn>
                <a:cxn ang="0">
                  <a:pos x="306" y="78"/>
                </a:cxn>
                <a:cxn ang="0">
                  <a:pos x="306" y="78"/>
                </a:cxn>
                <a:cxn ang="0">
                  <a:pos x="312" y="72"/>
                </a:cxn>
                <a:cxn ang="0">
                  <a:pos x="318" y="72"/>
                </a:cxn>
                <a:cxn ang="0">
                  <a:pos x="324" y="66"/>
                </a:cxn>
                <a:cxn ang="0">
                  <a:pos x="324" y="66"/>
                </a:cxn>
                <a:cxn ang="0">
                  <a:pos x="330" y="60"/>
                </a:cxn>
                <a:cxn ang="0">
                  <a:pos x="330" y="54"/>
                </a:cxn>
                <a:cxn ang="0">
                  <a:pos x="330" y="48"/>
                </a:cxn>
                <a:cxn ang="0">
                  <a:pos x="336" y="42"/>
                </a:cxn>
                <a:cxn ang="0">
                  <a:pos x="336" y="42"/>
                </a:cxn>
                <a:cxn ang="0">
                  <a:pos x="336" y="36"/>
                </a:cxn>
                <a:cxn ang="0">
                  <a:pos x="330" y="30"/>
                </a:cxn>
                <a:cxn ang="0">
                  <a:pos x="330" y="24"/>
                </a:cxn>
                <a:cxn ang="0">
                  <a:pos x="330" y="18"/>
                </a:cxn>
                <a:cxn ang="0">
                  <a:pos x="324" y="18"/>
                </a:cxn>
                <a:cxn ang="0">
                  <a:pos x="324" y="12"/>
                </a:cxn>
                <a:cxn ang="0">
                  <a:pos x="318" y="6"/>
                </a:cxn>
                <a:cxn ang="0">
                  <a:pos x="312" y="6"/>
                </a:cxn>
                <a:cxn ang="0">
                  <a:pos x="306" y="6"/>
                </a:cxn>
                <a:cxn ang="0">
                  <a:pos x="306" y="0"/>
                </a:cxn>
                <a:cxn ang="0">
                  <a:pos x="300" y="0"/>
                </a:cxn>
                <a:cxn ang="0">
                  <a:pos x="36" y="0"/>
                </a:cxn>
                <a:cxn ang="0">
                  <a:pos x="30" y="0"/>
                </a:cxn>
                <a:cxn ang="0">
                  <a:pos x="30" y="0"/>
                </a:cxn>
                <a:cxn ang="0">
                  <a:pos x="24" y="6"/>
                </a:cxn>
                <a:cxn ang="0">
                  <a:pos x="18" y="6"/>
                </a:cxn>
                <a:cxn ang="0">
                  <a:pos x="12" y="12"/>
                </a:cxn>
                <a:cxn ang="0">
                  <a:pos x="12" y="12"/>
                </a:cxn>
                <a:cxn ang="0">
                  <a:pos x="6" y="18"/>
                </a:cxn>
                <a:cxn ang="0">
                  <a:pos x="6" y="24"/>
                </a:cxn>
                <a:cxn ang="0">
                  <a:pos x="0" y="24"/>
                </a:cxn>
                <a:cxn ang="0">
                  <a:pos x="0" y="30"/>
                </a:cxn>
                <a:cxn ang="0">
                  <a:pos x="0" y="36"/>
                </a:cxn>
              </a:cxnLst>
              <a:rect l="0" t="0" r="r" b="b"/>
              <a:pathLst>
                <a:path w="336" h="78">
                  <a:moveTo>
                    <a:pt x="0" y="42"/>
                  </a:moveTo>
                  <a:lnTo>
                    <a:pt x="0" y="42"/>
                  </a:lnTo>
                  <a:lnTo>
                    <a:pt x="0" y="42"/>
                  </a:lnTo>
                  <a:lnTo>
                    <a:pt x="0" y="42"/>
                  </a:lnTo>
                  <a:lnTo>
                    <a:pt x="0" y="48"/>
                  </a:lnTo>
                  <a:lnTo>
                    <a:pt x="0" y="48"/>
                  </a:lnTo>
                  <a:lnTo>
                    <a:pt x="0" y="48"/>
                  </a:lnTo>
                  <a:lnTo>
                    <a:pt x="0" y="54"/>
                  </a:lnTo>
                  <a:lnTo>
                    <a:pt x="0" y="54"/>
                  </a:lnTo>
                  <a:lnTo>
                    <a:pt x="0" y="54"/>
                  </a:lnTo>
                  <a:lnTo>
                    <a:pt x="6" y="54"/>
                  </a:lnTo>
                  <a:lnTo>
                    <a:pt x="6" y="60"/>
                  </a:lnTo>
                  <a:lnTo>
                    <a:pt x="6" y="60"/>
                  </a:lnTo>
                  <a:lnTo>
                    <a:pt x="6" y="60"/>
                  </a:lnTo>
                  <a:lnTo>
                    <a:pt x="6" y="60"/>
                  </a:lnTo>
                  <a:lnTo>
                    <a:pt x="6" y="66"/>
                  </a:lnTo>
                  <a:lnTo>
                    <a:pt x="6" y="66"/>
                  </a:lnTo>
                  <a:lnTo>
                    <a:pt x="12" y="66"/>
                  </a:lnTo>
                  <a:lnTo>
                    <a:pt x="12" y="66"/>
                  </a:lnTo>
                  <a:lnTo>
                    <a:pt x="12" y="66"/>
                  </a:lnTo>
                  <a:lnTo>
                    <a:pt x="12" y="72"/>
                  </a:lnTo>
                  <a:lnTo>
                    <a:pt x="18" y="72"/>
                  </a:lnTo>
                  <a:lnTo>
                    <a:pt x="18" y="72"/>
                  </a:lnTo>
                  <a:lnTo>
                    <a:pt x="18" y="72"/>
                  </a:lnTo>
                  <a:lnTo>
                    <a:pt x="18" y="72"/>
                  </a:lnTo>
                  <a:lnTo>
                    <a:pt x="24" y="72"/>
                  </a:lnTo>
                  <a:lnTo>
                    <a:pt x="24" y="72"/>
                  </a:lnTo>
                  <a:lnTo>
                    <a:pt x="24" y="78"/>
                  </a:lnTo>
                  <a:lnTo>
                    <a:pt x="24" y="78"/>
                  </a:lnTo>
                  <a:lnTo>
                    <a:pt x="30" y="78"/>
                  </a:lnTo>
                  <a:lnTo>
                    <a:pt x="30" y="78"/>
                  </a:lnTo>
                  <a:lnTo>
                    <a:pt x="30" y="78"/>
                  </a:lnTo>
                  <a:lnTo>
                    <a:pt x="30" y="78"/>
                  </a:lnTo>
                  <a:lnTo>
                    <a:pt x="36" y="78"/>
                  </a:lnTo>
                  <a:lnTo>
                    <a:pt x="36" y="78"/>
                  </a:lnTo>
                  <a:lnTo>
                    <a:pt x="36" y="78"/>
                  </a:lnTo>
                  <a:lnTo>
                    <a:pt x="294" y="78"/>
                  </a:lnTo>
                  <a:lnTo>
                    <a:pt x="300" y="78"/>
                  </a:lnTo>
                  <a:lnTo>
                    <a:pt x="300" y="78"/>
                  </a:lnTo>
                  <a:lnTo>
                    <a:pt x="300" y="78"/>
                  </a:lnTo>
                  <a:lnTo>
                    <a:pt x="300" y="78"/>
                  </a:lnTo>
                  <a:lnTo>
                    <a:pt x="306" y="78"/>
                  </a:lnTo>
                  <a:lnTo>
                    <a:pt x="306" y="78"/>
                  </a:lnTo>
                  <a:lnTo>
                    <a:pt x="306" y="78"/>
                  </a:lnTo>
                  <a:lnTo>
                    <a:pt x="306" y="78"/>
                  </a:lnTo>
                  <a:lnTo>
                    <a:pt x="312" y="72"/>
                  </a:lnTo>
                  <a:lnTo>
                    <a:pt x="312" y="72"/>
                  </a:lnTo>
                  <a:lnTo>
                    <a:pt x="312" y="72"/>
                  </a:lnTo>
                  <a:lnTo>
                    <a:pt x="318" y="72"/>
                  </a:lnTo>
                  <a:lnTo>
                    <a:pt x="318" y="72"/>
                  </a:lnTo>
                  <a:lnTo>
                    <a:pt x="318" y="72"/>
                  </a:lnTo>
                  <a:lnTo>
                    <a:pt x="318" y="72"/>
                  </a:lnTo>
                  <a:lnTo>
                    <a:pt x="318" y="66"/>
                  </a:lnTo>
                  <a:lnTo>
                    <a:pt x="324" y="66"/>
                  </a:lnTo>
                  <a:lnTo>
                    <a:pt x="324" y="66"/>
                  </a:lnTo>
                  <a:lnTo>
                    <a:pt x="324" y="66"/>
                  </a:lnTo>
                  <a:lnTo>
                    <a:pt x="324" y="66"/>
                  </a:lnTo>
                  <a:lnTo>
                    <a:pt x="324" y="60"/>
                  </a:lnTo>
                  <a:lnTo>
                    <a:pt x="330" y="60"/>
                  </a:lnTo>
                  <a:lnTo>
                    <a:pt x="330" y="60"/>
                  </a:lnTo>
                  <a:lnTo>
                    <a:pt x="330" y="60"/>
                  </a:lnTo>
                  <a:lnTo>
                    <a:pt x="330" y="54"/>
                  </a:lnTo>
                  <a:lnTo>
                    <a:pt x="330" y="54"/>
                  </a:lnTo>
                  <a:lnTo>
                    <a:pt x="330" y="54"/>
                  </a:lnTo>
                  <a:lnTo>
                    <a:pt x="330" y="54"/>
                  </a:lnTo>
                  <a:lnTo>
                    <a:pt x="330" y="48"/>
                  </a:lnTo>
                  <a:lnTo>
                    <a:pt x="330" y="48"/>
                  </a:lnTo>
                  <a:lnTo>
                    <a:pt x="336" y="48"/>
                  </a:lnTo>
                  <a:lnTo>
                    <a:pt x="336" y="42"/>
                  </a:lnTo>
                  <a:lnTo>
                    <a:pt x="336" y="42"/>
                  </a:lnTo>
                  <a:lnTo>
                    <a:pt x="336" y="42"/>
                  </a:lnTo>
                  <a:lnTo>
                    <a:pt x="336" y="42"/>
                  </a:lnTo>
                  <a:lnTo>
                    <a:pt x="336" y="36"/>
                  </a:lnTo>
                  <a:lnTo>
                    <a:pt x="336" y="36"/>
                  </a:lnTo>
                  <a:lnTo>
                    <a:pt x="336" y="36"/>
                  </a:lnTo>
                  <a:lnTo>
                    <a:pt x="336" y="30"/>
                  </a:lnTo>
                  <a:lnTo>
                    <a:pt x="330" y="30"/>
                  </a:lnTo>
                  <a:lnTo>
                    <a:pt x="330" y="30"/>
                  </a:lnTo>
                  <a:lnTo>
                    <a:pt x="330" y="30"/>
                  </a:lnTo>
                  <a:lnTo>
                    <a:pt x="330" y="24"/>
                  </a:lnTo>
                  <a:lnTo>
                    <a:pt x="330" y="24"/>
                  </a:lnTo>
                  <a:lnTo>
                    <a:pt x="330" y="24"/>
                  </a:lnTo>
                  <a:lnTo>
                    <a:pt x="330" y="24"/>
                  </a:lnTo>
                  <a:lnTo>
                    <a:pt x="330" y="18"/>
                  </a:lnTo>
                  <a:lnTo>
                    <a:pt x="330" y="18"/>
                  </a:lnTo>
                  <a:lnTo>
                    <a:pt x="324" y="18"/>
                  </a:lnTo>
                  <a:lnTo>
                    <a:pt x="324" y="18"/>
                  </a:lnTo>
                  <a:lnTo>
                    <a:pt x="324" y="12"/>
                  </a:lnTo>
                  <a:lnTo>
                    <a:pt x="324" y="12"/>
                  </a:lnTo>
                  <a:lnTo>
                    <a:pt x="324" y="12"/>
                  </a:lnTo>
                  <a:lnTo>
                    <a:pt x="318" y="12"/>
                  </a:lnTo>
                  <a:lnTo>
                    <a:pt x="318" y="12"/>
                  </a:lnTo>
                  <a:lnTo>
                    <a:pt x="318" y="6"/>
                  </a:lnTo>
                  <a:lnTo>
                    <a:pt x="318" y="6"/>
                  </a:lnTo>
                  <a:lnTo>
                    <a:pt x="318" y="6"/>
                  </a:lnTo>
                  <a:lnTo>
                    <a:pt x="312" y="6"/>
                  </a:lnTo>
                  <a:lnTo>
                    <a:pt x="312" y="6"/>
                  </a:lnTo>
                  <a:lnTo>
                    <a:pt x="312" y="6"/>
                  </a:lnTo>
                  <a:lnTo>
                    <a:pt x="306" y="6"/>
                  </a:lnTo>
                  <a:lnTo>
                    <a:pt x="306" y="0"/>
                  </a:lnTo>
                  <a:lnTo>
                    <a:pt x="306" y="0"/>
                  </a:lnTo>
                  <a:lnTo>
                    <a:pt x="306" y="0"/>
                  </a:lnTo>
                  <a:lnTo>
                    <a:pt x="300" y="0"/>
                  </a:lnTo>
                  <a:lnTo>
                    <a:pt x="300" y="0"/>
                  </a:lnTo>
                  <a:lnTo>
                    <a:pt x="300" y="0"/>
                  </a:lnTo>
                  <a:lnTo>
                    <a:pt x="300" y="0"/>
                  </a:lnTo>
                  <a:lnTo>
                    <a:pt x="294" y="0"/>
                  </a:lnTo>
                  <a:lnTo>
                    <a:pt x="36" y="0"/>
                  </a:lnTo>
                  <a:lnTo>
                    <a:pt x="36" y="0"/>
                  </a:lnTo>
                  <a:lnTo>
                    <a:pt x="36" y="0"/>
                  </a:lnTo>
                  <a:lnTo>
                    <a:pt x="30" y="0"/>
                  </a:lnTo>
                  <a:lnTo>
                    <a:pt x="30" y="0"/>
                  </a:lnTo>
                  <a:lnTo>
                    <a:pt x="30" y="0"/>
                  </a:lnTo>
                  <a:lnTo>
                    <a:pt x="30" y="0"/>
                  </a:lnTo>
                  <a:lnTo>
                    <a:pt x="24" y="0"/>
                  </a:lnTo>
                  <a:lnTo>
                    <a:pt x="24" y="6"/>
                  </a:lnTo>
                  <a:lnTo>
                    <a:pt x="24" y="6"/>
                  </a:lnTo>
                  <a:lnTo>
                    <a:pt x="24" y="6"/>
                  </a:lnTo>
                  <a:lnTo>
                    <a:pt x="18" y="6"/>
                  </a:lnTo>
                  <a:lnTo>
                    <a:pt x="18" y="6"/>
                  </a:lnTo>
                  <a:lnTo>
                    <a:pt x="18" y="6"/>
                  </a:lnTo>
                  <a:lnTo>
                    <a:pt x="18" y="6"/>
                  </a:lnTo>
                  <a:lnTo>
                    <a:pt x="12" y="12"/>
                  </a:lnTo>
                  <a:lnTo>
                    <a:pt x="12" y="12"/>
                  </a:lnTo>
                  <a:lnTo>
                    <a:pt x="12" y="12"/>
                  </a:lnTo>
                  <a:lnTo>
                    <a:pt x="12" y="12"/>
                  </a:lnTo>
                  <a:lnTo>
                    <a:pt x="6" y="12"/>
                  </a:lnTo>
                  <a:lnTo>
                    <a:pt x="6" y="18"/>
                  </a:lnTo>
                  <a:lnTo>
                    <a:pt x="6" y="18"/>
                  </a:lnTo>
                  <a:lnTo>
                    <a:pt x="6" y="18"/>
                  </a:lnTo>
                  <a:lnTo>
                    <a:pt x="6" y="18"/>
                  </a:lnTo>
                  <a:lnTo>
                    <a:pt x="6" y="24"/>
                  </a:lnTo>
                  <a:lnTo>
                    <a:pt x="6" y="24"/>
                  </a:lnTo>
                  <a:lnTo>
                    <a:pt x="0" y="24"/>
                  </a:lnTo>
                  <a:lnTo>
                    <a:pt x="0" y="24"/>
                  </a:lnTo>
                  <a:lnTo>
                    <a:pt x="0" y="30"/>
                  </a:lnTo>
                  <a:lnTo>
                    <a:pt x="0" y="30"/>
                  </a:lnTo>
                  <a:lnTo>
                    <a:pt x="0" y="30"/>
                  </a:lnTo>
                  <a:lnTo>
                    <a:pt x="0" y="30"/>
                  </a:lnTo>
                  <a:lnTo>
                    <a:pt x="0" y="36"/>
                  </a:lnTo>
                  <a:lnTo>
                    <a:pt x="0" y="36"/>
                  </a:lnTo>
                  <a:lnTo>
                    <a:pt x="0" y="36"/>
                  </a:lnTo>
                  <a:lnTo>
                    <a:pt x="0" y="42"/>
                  </a:lnTo>
                  <a:close/>
                </a:path>
              </a:pathLst>
            </a:custGeom>
            <a:noFill/>
            <a:ln w="9525">
              <a:noFill/>
              <a:round/>
              <a:headEnd/>
              <a:tailEnd/>
            </a:ln>
            <a:effectLst/>
          </p:spPr>
          <p:txBody>
            <a:bodyPr vert="horz" wrap="square" lIns="91440" tIns="45720" rIns="91440" bIns="45720" numCol="1" anchor="t" anchorCtr="0" compatLnSpc="1">
              <a:prstTxWarp prst="textNoShape">
                <a:avLst/>
              </a:prstTxWarp>
            </a:bodyPr>
            <a:lstStyle/>
            <a:p>
              <a:endParaRPr lang="pt-BR"/>
            </a:p>
          </p:txBody>
        </p:sp>
        <p:sp>
          <p:nvSpPr>
            <p:cNvPr id="49156" name="Freeform 4">
              <a:hlinkClick r:id="rId96" tooltip="Harris Sondak"/>
              <a:hlinkHover r:id="rId97"/>
            </p:cNvPr>
            <p:cNvSpPr>
              <a:spLocks/>
            </p:cNvSpPr>
            <p:nvPr/>
          </p:nvSpPr>
          <p:spPr bwMode="auto">
            <a:xfrm>
              <a:off x="1128" y="1122"/>
              <a:ext cx="336" cy="78"/>
            </a:xfrm>
            <a:custGeom>
              <a:avLst/>
              <a:gdLst/>
              <a:ahLst/>
              <a:cxnLst>
                <a:cxn ang="0">
                  <a:pos x="0" y="42"/>
                </a:cxn>
                <a:cxn ang="0">
                  <a:pos x="0" y="48"/>
                </a:cxn>
                <a:cxn ang="0">
                  <a:pos x="0" y="54"/>
                </a:cxn>
                <a:cxn ang="0">
                  <a:pos x="6" y="60"/>
                </a:cxn>
                <a:cxn ang="0">
                  <a:pos x="6" y="66"/>
                </a:cxn>
                <a:cxn ang="0">
                  <a:pos x="12" y="66"/>
                </a:cxn>
                <a:cxn ang="0">
                  <a:pos x="12" y="72"/>
                </a:cxn>
                <a:cxn ang="0">
                  <a:pos x="18" y="72"/>
                </a:cxn>
                <a:cxn ang="0">
                  <a:pos x="24" y="78"/>
                </a:cxn>
                <a:cxn ang="0">
                  <a:pos x="30" y="78"/>
                </a:cxn>
                <a:cxn ang="0">
                  <a:pos x="30" y="78"/>
                </a:cxn>
                <a:cxn ang="0">
                  <a:pos x="36" y="78"/>
                </a:cxn>
                <a:cxn ang="0">
                  <a:pos x="300" y="78"/>
                </a:cxn>
                <a:cxn ang="0">
                  <a:pos x="306" y="78"/>
                </a:cxn>
                <a:cxn ang="0">
                  <a:pos x="306" y="78"/>
                </a:cxn>
                <a:cxn ang="0">
                  <a:pos x="312" y="72"/>
                </a:cxn>
                <a:cxn ang="0">
                  <a:pos x="318" y="72"/>
                </a:cxn>
                <a:cxn ang="0">
                  <a:pos x="324" y="66"/>
                </a:cxn>
                <a:cxn ang="0">
                  <a:pos x="324" y="66"/>
                </a:cxn>
                <a:cxn ang="0">
                  <a:pos x="330" y="60"/>
                </a:cxn>
                <a:cxn ang="0">
                  <a:pos x="330" y="54"/>
                </a:cxn>
                <a:cxn ang="0">
                  <a:pos x="330" y="48"/>
                </a:cxn>
                <a:cxn ang="0">
                  <a:pos x="336" y="48"/>
                </a:cxn>
                <a:cxn ang="0">
                  <a:pos x="336" y="42"/>
                </a:cxn>
                <a:cxn ang="0">
                  <a:pos x="336" y="36"/>
                </a:cxn>
                <a:cxn ang="0">
                  <a:pos x="330" y="30"/>
                </a:cxn>
                <a:cxn ang="0">
                  <a:pos x="330" y="24"/>
                </a:cxn>
                <a:cxn ang="0">
                  <a:pos x="330" y="18"/>
                </a:cxn>
                <a:cxn ang="0">
                  <a:pos x="324" y="18"/>
                </a:cxn>
                <a:cxn ang="0">
                  <a:pos x="324" y="12"/>
                </a:cxn>
                <a:cxn ang="0">
                  <a:pos x="318" y="12"/>
                </a:cxn>
                <a:cxn ang="0">
                  <a:pos x="312" y="6"/>
                </a:cxn>
                <a:cxn ang="0">
                  <a:pos x="306" y="6"/>
                </a:cxn>
                <a:cxn ang="0">
                  <a:pos x="306" y="0"/>
                </a:cxn>
                <a:cxn ang="0">
                  <a:pos x="300" y="0"/>
                </a:cxn>
                <a:cxn ang="0">
                  <a:pos x="36" y="0"/>
                </a:cxn>
                <a:cxn ang="0">
                  <a:pos x="30" y="0"/>
                </a:cxn>
                <a:cxn ang="0">
                  <a:pos x="30" y="6"/>
                </a:cxn>
                <a:cxn ang="0">
                  <a:pos x="24" y="6"/>
                </a:cxn>
                <a:cxn ang="0">
                  <a:pos x="18" y="6"/>
                </a:cxn>
                <a:cxn ang="0">
                  <a:pos x="12" y="12"/>
                </a:cxn>
                <a:cxn ang="0">
                  <a:pos x="12" y="12"/>
                </a:cxn>
                <a:cxn ang="0">
                  <a:pos x="6" y="18"/>
                </a:cxn>
                <a:cxn ang="0">
                  <a:pos x="6" y="24"/>
                </a:cxn>
                <a:cxn ang="0">
                  <a:pos x="0" y="24"/>
                </a:cxn>
                <a:cxn ang="0">
                  <a:pos x="0" y="30"/>
                </a:cxn>
                <a:cxn ang="0">
                  <a:pos x="0" y="36"/>
                </a:cxn>
              </a:cxnLst>
              <a:rect l="0" t="0" r="r" b="b"/>
              <a:pathLst>
                <a:path w="336" h="78">
                  <a:moveTo>
                    <a:pt x="0" y="42"/>
                  </a:moveTo>
                  <a:lnTo>
                    <a:pt x="0" y="42"/>
                  </a:lnTo>
                  <a:lnTo>
                    <a:pt x="0" y="42"/>
                  </a:lnTo>
                  <a:lnTo>
                    <a:pt x="0" y="48"/>
                  </a:lnTo>
                  <a:lnTo>
                    <a:pt x="0" y="48"/>
                  </a:lnTo>
                  <a:lnTo>
                    <a:pt x="0" y="48"/>
                  </a:lnTo>
                  <a:lnTo>
                    <a:pt x="0" y="48"/>
                  </a:lnTo>
                  <a:lnTo>
                    <a:pt x="0" y="54"/>
                  </a:lnTo>
                  <a:lnTo>
                    <a:pt x="0" y="54"/>
                  </a:lnTo>
                  <a:lnTo>
                    <a:pt x="0" y="54"/>
                  </a:lnTo>
                  <a:lnTo>
                    <a:pt x="0" y="60"/>
                  </a:lnTo>
                  <a:lnTo>
                    <a:pt x="6" y="60"/>
                  </a:lnTo>
                  <a:lnTo>
                    <a:pt x="6" y="60"/>
                  </a:lnTo>
                  <a:lnTo>
                    <a:pt x="6" y="60"/>
                  </a:lnTo>
                  <a:lnTo>
                    <a:pt x="6" y="66"/>
                  </a:lnTo>
                  <a:lnTo>
                    <a:pt x="6" y="66"/>
                  </a:lnTo>
                  <a:lnTo>
                    <a:pt x="6" y="66"/>
                  </a:lnTo>
                  <a:lnTo>
                    <a:pt x="12" y="66"/>
                  </a:lnTo>
                  <a:lnTo>
                    <a:pt x="12" y="66"/>
                  </a:lnTo>
                  <a:lnTo>
                    <a:pt x="12" y="72"/>
                  </a:lnTo>
                  <a:lnTo>
                    <a:pt x="12" y="72"/>
                  </a:lnTo>
                  <a:lnTo>
                    <a:pt x="12" y="72"/>
                  </a:lnTo>
                  <a:lnTo>
                    <a:pt x="18" y="72"/>
                  </a:lnTo>
                  <a:lnTo>
                    <a:pt x="18" y="72"/>
                  </a:lnTo>
                  <a:lnTo>
                    <a:pt x="18" y="72"/>
                  </a:lnTo>
                  <a:lnTo>
                    <a:pt x="18" y="78"/>
                  </a:lnTo>
                  <a:lnTo>
                    <a:pt x="24" y="78"/>
                  </a:lnTo>
                  <a:lnTo>
                    <a:pt x="24" y="78"/>
                  </a:lnTo>
                  <a:lnTo>
                    <a:pt x="24" y="78"/>
                  </a:lnTo>
                  <a:lnTo>
                    <a:pt x="30" y="78"/>
                  </a:lnTo>
                  <a:lnTo>
                    <a:pt x="30" y="78"/>
                  </a:lnTo>
                  <a:lnTo>
                    <a:pt x="30" y="78"/>
                  </a:lnTo>
                  <a:lnTo>
                    <a:pt x="30" y="78"/>
                  </a:lnTo>
                  <a:lnTo>
                    <a:pt x="36" y="78"/>
                  </a:lnTo>
                  <a:lnTo>
                    <a:pt x="36" y="78"/>
                  </a:lnTo>
                  <a:lnTo>
                    <a:pt x="36" y="78"/>
                  </a:lnTo>
                  <a:lnTo>
                    <a:pt x="294" y="78"/>
                  </a:lnTo>
                  <a:lnTo>
                    <a:pt x="294" y="78"/>
                  </a:lnTo>
                  <a:lnTo>
                    <a:pt x="300" y="78"/>
                  </a:lnTo>
                  <a:lnTo>
                    <a:pt x="300" y="78"/>
                  </a:lnTo>
                  <a:lnTo>
                    <a:pt x="300" y="78"/>
                  </a:lnTo>
                  <a:lnTo>
                    <a:pt x="306" y="78"/>
                  </a:lnTo>
                  <a:lnTo>
                    <a:pt x="306" y="78"/>
                  </a:lnTo>
                  <a:lnTo>
                    <a:pt x="306" y="78"/>
                  </a:lnTo>
                  <a:lnTo>
                    <a:pt x="306" y="78"/>
                  </a:lnTo>
                  <a:lnTo>
                    <a:pt x="312" y="78"/>
                  </a:lnTo>
                  <a:lnTo>
                    <a:pt x="312" y="78"/>
                  </a:lnTo>
                  <a:lnTo>
                    <a:pt x="312" y="72"/>
                  </a:lnTo>
                  <a:lnTo>
                    <a:pt x="312" y="72"/>
                  </a:lnTo>
                  <a:lnTo>
                    <a:pt x="318" y="72"/>
                  </a:lnTo>
                  <a:lnTo>
                    <a:pt x="318" y="72"/>
                  </a:lnTo>
                  <a:lnTo>
                    <a:pt x="318" y="72"/>
                  </a:lnTo>
                  <a:lnTo>
                    <a:pt x="318" y="72"/>
                  </a:lnTo>
                  <a:lnTo>
                    <a:pt x="324" y="66"/>
                  </a:lnTo>
                  <a:lnTo>
                    <a:pt x="324" y="66"/>
                  </a:lnTo>
                  <a:lnTo>
                    <a:pt x="324" y="66"/>
                  </a:lnTo>
                  <a:lnTo>
                    <a:pt x="324" y="66"/>
                  </a:lnTo>
                  <a:lnTo>
                    <a:pt x="324" y="66"/>
                  </a:lnTo>
                  <a:lnTo>
                    <a:pt x="330" y="60"/>
                  </a:lnTo>
                  <a:lnTo>
                    <a:pt x="330" y="60"/>
                  </a:lnTo>
                  <a:lnTo>
                    <a:pt x="330" y="60"/>
                  </a:lnTo>
                  <a:lnTo>
                    <a:pt x="330" y="60"/>
                  </a:lnTo>
                  <a:lnTo>
                    <a:pt x="330" y="54"/>
                  </a:lnTo>
                  <a:lnTo>
                    <a:pt x="330" y="54"/>
                  </a:lnTo>
                  <a:lnTo>
                    <a:pt x="330" y="54"/>
                  </a:lnTo>
                  <a:lnTo>
                    <a:pt x="330" y="48"/>
                  </a:lnTo>
                  <a:lnTo>
                    <a:pt x="330" y="48"/>
                  </a:lnTo>
                  <a:lnTo>
                    <a:pt x="330" y="48"/>
                  </a:lnTo>
                  <a:lnTo>
                    <a:pt x="336" y="48"/>
                  </a:lnTo>
                  <a:lnTo>
                    <a:pt x="336" y="42"/>
                  </a:lnTo>
                  <a:lnTo>
                    <a:pt x="336" y="42"/>
                  </a:lnTo>
                  <a:lnTo>
                    <a:pt x="336" y="42"/>
                  </a:lnTo>
                  <a:lnTo>
                    <a:pt x="336" y="36"/>
                  </a:lnTo>
                  <a:lnTo>
                    <a:pt x="336" y="36"/>
                  </a:lnTo>
                  <a:lnTo>
                    <a:pt x="336" y="36"/>
                  </a:lnTo>
                  <a:lnTo>
                    <a:pt x="330" y="36"/>
                  </a:lnTo>
                  <a:lnTo>
                    <a:pt x="330" y="30"/>
                  </a:lnTo>
                  <a:lnTo>
                    <a:pt x="330" y="30"/>
                  </a:lnTo>
                  <a:lnTo>
                    <a:pt x="330" y="30"/>
                  </a:lnTo>
                  <a:lnTo>
                    <a:pt x="330" y="24"/>
                  </a:lnTo>
                  <a:lnTo>
                    <a:pt x="330" y="24"/>
                  </a:lnTo>
                  <a:lnTo>
                    <a:pt x="330" y="24"/>
                  </a:lnTo>
                  <a:lnTo>
                    <a:pt x="330" y="24"/>
                  </a:lnTo>
                  <a:lnTo>
                    <a:pt x="330" y="18"/>
                  </a:lnTo>
                  <a:lnTo>
                    <a:pt x="330" y="18"/>
                  </a:lnTo>
                  <a:lnTo>
                    <a:pt x="324" y="18"/>
                  </a:lnTo>
                  <a:lnTo>
                    <a:pt x="324" y="18"/>
                  </a:lnTo>
                  <a:lnTo>
                    <a:pt x="324" y="18"/>
                  </a:lnTo>
                  <a:lnTo>
                    <a:pt x="324" y="12"/>
                  </a:lnTo>
                  <a:lnTo>
                    <a:pt x="324" y="12"/>
                  </a:lnTo>
                  <a:lnTo>
                    <a:pt x="318" y="12"/>
                  </a:lnTo>
                  <a:lnTo>
                    <a:pt x="318" y="12"/>
                  </a:lnTo>
                  <a:lnTo>
                    <a:pt x="318" y="12"/>
                  </a:lnTo>
                  <a:lnTo>
                    <a:pt x="318" y="6"/>
                  </a:lnTo>
                  <a:lnTo>
                    <a:pt x="312" y="6"/>
                  </a:lnTo>
                  <a:lnTo>
                    <a:pt x="312" y="6"/>
                  </a:lnTo>
                  <a:lnTo>
                    <a:pt x="312" y="6"/>
                  </a:lnTo>
                  <a:lnTo>
                    <a:pt x="312" y="6"/>
                  </a:lnTo>
                  <a:lnTo>
                    <a:pt x="306" y="6"/>
                  </a:lnTo>
                  <a:lnTo>
                    <a:pt x="306" y="6"/>
                  </a:lnTo>
                  <a:lnTo>
                    <a:pt x="306" y="6"/>
                  </a:lnTo>
                  <a:lnTo>
                    <a:pt x="306" y="0"/>
                  </a:lnTo>
                  <a:lnTo>
                    <a:pt x="300" y="0"/>
                  </a:lnTo>
                  <a:lnTo>
                    <a:pt x="300" y="0"/>
                  </a:lnTo>
                  <a:lnTo>
                    <a:pt x="300" y="0"/>
                  </a:lnTo>
                  <a:lnTo>
                    <a:pt x="294" y="0"/>
                  </a:lnTo>
                  <a:lnTo>
                    <a:pt x="294" y="0"/>
                  </a:lnTo>
                  <a:lnTo>
                    <a:pt x="36" y="0"/>
                  </a:lnTo>
                  <a:lnTo>
                    <a:pt x="36" y="0"/>
                  </a:lnTo>
                  <a:lnTo>
                    <a:pt x="36" y="0"/>
                  </a:lnTo>
                  <a:lnTo>
                    <a:pt x="30" y="0"/>
                  </a:lnTo>
                  <a:lnTo>
                    <a:pt x="30" y="0"/>
                  </a:lnTo>
                  <a:lnTo>
                    <a:pt x="30" y="0"/>
                  </a:lnTo>
                  <a:lnTo>
                    <a:pt x="30" y="6"/>
                  </a:lnTo>
                  <a:lnTo>
                    <a:pt x="24" y="6"/>
                  </a:lnTo>
                  <a:lnTo>
                    <a:pt x="24" y="6"/>
                  </a:lnTo>
                  <a:lnTo>
                    <a:pt x="24" y="6"/>
                  </a:lnTo>
                  <a:lnTo>
                    <a:pt x="18" y="6"/>
                  </a:lnTo>
                  <a:lnTo>
                    <a:pt x="18" y="6"/>
                  </a:lnTo>
                  <a:lnTo>
                    <a:pt x="18" y="6"/>
                  </a:lnTo>
                  <a:lnTo>
                    <a:pt x="18" y="6"/>
                  </a:lnTo>
                  <a:lnTo>
                    <a:pt x="12" y="12"/>
                  </a:lnTo>
                  <a:lnTo>
                    <a:pt x="12" y="12"/>
                  </a:lnTo>
                  <a:lnTo>
                    <a:pt x="12" y="12"/>
                  </a:lnTo>
                  <a:lnTo>
                    <a:pt x="12" y="12"/>
                  </a:lnTo>
                  <a:lnTo>
                    <a:pt x="12" y="12"/>
                  </a:lnTo>
                  <a:lnTo>
                    <a:pt x="6" y="18"/>
                  </a:lnTo>
                  <a:lnTo>
                    <a:pt x="6" y="18"/>
                  </a:lnTo>
                  <a:lnTo>
                    <a:pt x="6" y="18"/>
                  </a:lnTo>
                  <a:lnTo>
                    <a:pt x="6" y="18"/>
                  </a:lnTo>
                  <a:lnTo>
                    <a:pt x="6" y="18"/>
                  </a:lnTo>
                  <a:lnTo>
                    <a:pt x="6" y="24"/>
                  </a:lnTo>
                  <a:lnTo>
                    <a:pt x="0" y="24"/>
                  </a:lnTo>
                  <a:lnTo>
                    <a:pt x="0" y="24"/>
                  </a:lnTo>
                  <a:lnTo>
                    <a:pt x="0" y="24"/>
                  </a:lnTo>
                  <a:lnTo>
                    <a:pt x="0" y="30"/>
                  </a:lnTo>
                  <a:lnTo>
                    <a:pt x="0" y="30"/>
                  </a:lnTo>
                  <a:lnTo>
                    <a:pt x="0" y="30"/>
                  </a:lnTo>
                  <a:lnTo>
                    <a:pt x="0" y="36"/>
                  </a:lnTo>
                  <a:lnTo>
                    <a:pt x="0" y="36"/>
                  </a:lnTo>
                  <a:lnTo>
                    <a:pt x="0" y="36"/>
                  </a:lnTo>
                  <a:lnTo>
                    <a:pt x="0" y="36"/>
                  </a:lnTo>
                  <a:lnTo>
                    <a:pt x="0" y="42"/>
                  </a:lnTo>
                  <a:close/>
                </a:path>
              </a:pathLst>
            </a:custGeom>
            <a:noFill/>
            <a:ln w="9525">
              <a:noFill/>
              <a:round/>
              <a:headEnd/>
              <a:tailEnd/>
            </a:ln>
            <a:effectLst/>
          </p:spPr>
          <p:txBody>
            <a:bodyPr vert="horz" wrap="square" lIns="91440" tIns="45720" rIns="91440" bIns="45720" numCol="1" anchor="t" anchorCtr="0" compatLnSpc="1">
              <a:prstTxWarp prst="textNoShape">
                <a:avLst/>
              </a:prstTxWarp>
            </a:bodyPr>
            <a:lstStyle/>
            <a:p>
              <a:endParaRPr lang="pt-BR"/>
            </a:p>
          </p:txBody>
        </p:sp>
      </p:grpSp>
    </p:spTree>
    <p:extLst>
      <p:ext uri="{BB962C8B-B14F-4D97-AF65-F5344CB8AC3E}">
        <p14:creationId xmlns:p14="http://schemas.microsoft.com/office/powerpoint/2010/main" val="127201980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p:cNvSpPr>
            <a:spLocks noGrp="1"/>
          </p:cNvSpPr>
          <p:nvPr>
            <p:ph type="title"/>
          </p:nvPr>
        </p:nvSpPr>
        <p:spPr>
          <a:xfrm>
            <a:off x="685800" y="181325"/>
            <a:ext cx="7772400" cy="767236"/>
          </a:xfrm>
        </p:spPr>
        <p:txBody>
          <a:bodyPr/>
          <a:lstStyle/>
          <a:p>
            <a:r>
              <a:rPr lang="pt-BR" sz="3200" b="1" i="1" dirty="0" err="1" smtClean="0"/>
              <a:t>Bazerman</a:t>
            </a:r>
            <a:r>
              <a:rPr lang="pt-BR" sz="3200" b="1" i="1" dirty="0" smtClean="0"/>
              <a:t>: Áreas de Pesquisas Recentes </a:t>
            </a:r>
            <a:endParaRPr lang="pt-BR" sz="2400" b="1" i="1" dirty="0"/>
          </a:p>
        </p:txBody>
      </p:sp>
      <p:sp>
        <p:nvSpPr>
          <p:cNvPr id="7" name="Espaço Reservado para Conteúdo 6"/>
          <p:cNvSpPr>
            <a:spLocks noGrp="1"/>
          </p:cNvSpPr>
          <p:nvPr>
            <p:ph idx="1"/>
          </p:nvPr>
        </p:nvSpPr>
        <p:spPr>
          <a:xfrm>
            <a:off x="323528" y="1052736"/>
            <a:ext cx="8496944" cy="5043264"/>
          </a:xfrm>
        </p:spPr>
        <p:txBody>
          <a:bodyPr>
            <a:normAutofit lnSpcReduction="10000"/>
          </a:bodyPr>
          <a:lstStyle/>
          <a:p>
            <a:r>
              <a:rPr lang="pt-BR" sz="2400" b="1" dirty="0" err="1"/>
              <a:t>Bounded</a:t>
            </a:r>
            <a:r>
              <a:rPr lang="pt-BR" sz="2400" b="1" dirty="0"/>
              <a:t> </a:t>
            </a:r>
            <a:r>
              <a:rPr lang="pt-BR" sz="2400" b="1" dirty="0" err="1" smtClean="0"/>
              <a:t>Ethicality</a:t>
            </a:r>
            <a:endParaRPr lang="pt-BR" sz="2400" b="1" dirty="0" smtClean="0"/>
          </a:p>
          <a:p>
            <a:pPr lvl="1"/>
            <a:r>
              <a:rPr lang="en-US" sz="2000" dirty="0" err="1"/>
              <a:t>Tenbrunsel</a:t>
            </a:r>
            <a:r>
              <a:rPr lang="en-US" sz="2000" dirty="0"/>
              <a:t>, </a:t>
            </a:r>
            <a:r>
              <a:rPr lang="en-US" sz="2000" dirty="0" smtClean="0"/>
              <a:t>et al. </a:t>
            </a:r>
            <a:r>
              <a:rPr lang="en-US" sz="2000" dirty="0"/>
              <a:t>A. The ethical mirage: A temporal explanation as to why we are not as ethical as we think we are. Research in Organizational Behavior, 2010, 30,153–173. </a:t>
            </a:r>
          </a:p>
          <a:p>
            <a:r>
              <a:rPr lang="pt-BR" sz="2400" b="1" dirty="0" err="1" smtClean="0"/>
              <a:t>Want</a:t>
            </a:r>
            <a:r>
              <a:rPr lang="pt-BR" sz="2400" b="1" dirty="0" smtClean="0"/>
              <a:t>/</a:t>
            </a:r>
            <a:r>
              <a:rPr lang="pt-BR" sz="2400" b="1" dirty="0" err="1" smtClean="0"/>
              <a:t>Should</a:t>
            </a:r>
            <a:r>
              <a:rPr lang="pt-BR" sz="2400" b="1" dirty="0" smtClean="0"/>
              <a:t> </a:t>
            </a:r>
            <a:r>
              <a:rPr lang="pt-BR" sz="2400" b="1" dirty="0" err="1" smtClean="0"/>
              <a:t>Conflicts</a:t>
            </a:r>
            <a:endParaRPr lang="pt-BR" sz="2400" b="1" dirty="0" smtClean="0"/>
          </a:p>
          <a:p>
            <a:pPr lvl="1"/>
            <a:r>
              <a:rPr lang="en-US" sz="2000" dirty="0"/>
              <a:t>Milkman, </a:t>
            </a:r>
            <a:r>
              <a:rPr lang="en-US" sz="2000" dirty="0" smtClean="0"/>
              <a:t>et al.  </a:t>
            </a:r>
            <a:r>
              <a:rPr lang="en-US" sz="2000" dirty="0"/>
              <a:t>I'll Have the Ice Cream Soon and the Vegetables Later: A Study of Online Grocery Purchases and Order Lead Time.  Marketing Letters, 2010, 21(1), 17-35</a:t>
            </a:r>
            <a:r>
              <a:rPr lang="en-US" sz="2000" dirty="0" smtClean="0"/>
              <a:t>.</a:t>
            </a:r>
            <a:endParaRPr lang="pt-BR" sz="2000" dirty="0"/>
          </a:p>
          <a:p>
            <a:r>
              <a:rPr lang="pt-BR" sz="2400" b="1" dirty="0" err="1"/>
              <a:t>Societal</a:t>
            </a:r>
            <a:r>
              <a:rPr lang="pt-BR" sz="2400" b="1" dirty="0"/>
              <a:t> </a:t>
            </a:r>
            <a:r>
              <a:rPr lang="pt-BR" sz="2400" b="1" dirty="0" err="1"/>
              <a:t>Decision</a:t>
            </a:r>
            <a:r>
              <a:rPr lang="pt-BR" sz="2400" b="1" dirty="0"/>
              <a:t> </a:t>
            </a:r>
            <a:r>
              <a:rPr lang="pt-BR" sz="2400" b="1" dirty="0" err="1" smtClean="0"/>
              <a:t>Making</a:t>
            </a:r>
            <a:endParaRPr lang="pt-BR" sz="2400" b="1" dirty="0" smtClean="0"/>
          </a:p>
          <a:p>
            <a:pPr lvl="1"/>
            <a:r>
              <a:rPr lang="pt-BR" sz="2000" dirty="0" err="1"/>
              <a:t>Bazerman</a:t>
            </a:r>
            <a:r>
              <a:rPr lang="pt-BR" sz="2000" dirty="0"/>
              <a:t>, </a:t>
            </a:r>
            <a:r>
              <a:rPr lang="pt-BR" sz="2000" dirty="0" err="1" smtClean="0"/>
              <a:t>Climate</a:t>
            </a:r>
            <a:r>
              <a:rPr lang="pt-BR" sz="2000" dirty="0" smtClean="0"/>
              <a:t> </a:t>
            </a:r>
            <a:r>
              <a:rPr lang="pt-BR" sz="2000" dirty="0" err="1"/>
              <a:t>Change</a:t>
            </a:r>
            <a:r>
              <a:rPr lang="pt-BR" sz="2000" dirty="0"/>
              <a:t> as a </a:t>
            </a:r>
            <a:r>
              <a:rPr lang="pt-BR" sz="2000" dirty="0" err="1"/>
              <a:t>Predictable</a:t>
            </a:r>
            <a:r>
              <a:rPr lang="pt-BR" sz="2000" dirty="0"/>
              <a:t> </a:t>
            </a:r>
            <a:r>
              <a:rPr lang="pt-BR" sz="2000" dirty="0" err="1"/>
              <a:t>Surprise</a:t>
            </a:r>
            <a:r>
              <a:rPr lang="pt-BR" sz="2000" dirty="0"/>
              <a:t>, </a:t>
            </a:r>
            <a:r>
              <a:rPr lang="pt-BR" sz="2000" dirty="0" err="1"/>
              <a:t>Climatic</a:t>
            </a:r>
            <a:r>
              <a:rPr lang="pt-BR" sz="2000" dirty="0"/>
              <a:t> </a:t>
            </a:r>
            <a:r>
              <a:rPr lang="pt-BR" sz="2000" dirty="0" err="1"/>
              <a:t>Change</a:t>
            </a:r>
            <a:r>
              <a:rPr lang="pt-BR" sz="2000" dirty="0"/>
              <a:t>, 2006, 1-15</a:t>
            </a:r>
            <a:r>
              <a:rPr lang="pt-BR" sz="2000" dirty="0" smtClean="0"/>
              <a:t>.</a:t>
            </a:r>
            <a:endParaRPr lang="pt-BR" sz="2000" dirty="0"/>
          </a:p>
          <a:p>
            <a:r>
              <a:rPr lang="pt-BR" sz="2400" b="1" dirty="0" err="1"/>
              <a:t>Bounded</a:t>
            </a:r>
            <a:r>
              <a:rPr lang="pt-BR" sz="2400" b="1" dirty="0"/>
              <a:t> </a:t>
            </a:r>
            <a:r>
              <a:rPr lang="pt-BR" sz="2400" b="1" dirty="0" err="1" smtClean="0"/>
              <a:t>Awareness</a:t>
            </a:r>
            <a:endParaRPr lang="pt-BR" sz="2400" b="1" dirty="0" smtClean="0"/>
          </a:p>
          <a:p>
            <a:pPr lvl="1"/>
            <a:r>
              <a:rPr lang="en-US" sz="2000" dirty="0"/>
              <a:t>Milkman, </a:t>
            </a:r>
            <a:r>
              <a:rPr lang="en-US" sz="2000" dirty="0" smtClean="0"/>
              <a:t>et al. </a:t>
            </a:r>
            <a:r>
              <a:rPr lang="en-US" sz="2000" dirty="0"/>
              <a:t>How Can Decision Making Be Improved? Perspectives on Psychological Science, 2009, 4(4), 379-383.</a:t>
            </a:r>
          </a:p>
          <a:p>
            <a:pPr lvl="1"/>
            <a:endParaRPr lang="en-US" sz="2000" dirty="0"/>
          </a:p>
          <a:p>
            <a:pPr lvl="1"/>
            <a:endParaRPr lang="pt-BR" sz="2000" dirty="0"/>
          </a:p>
          <a:p>
            <a:endParaRPr lang="pt-BR" sz="2400" dirty="0"/>
          </a:p>
        </p:txBody>
      </p:sp>
      <p:sp>
        <p:nvSpPr>
          <p:cNvPr id="3" name="Espaço Reservado para Data 2"/>
          <p:cNvSpPr>
            <a:spLocks noGrp="1"/>
          </p:cNvSpPr>
          <p:nvPr>
            <p:ph type="dt" sz="half" idx="10"/>
          </p:nvPr>
        </p:nvSpPr>
        <p:spPr/>
        <p:txBody>
          <a:bodyPr/>
          <a:lstStyle/>
          <a:p>
            <a:r>
              <a:rPr lang="pt-BR" smtClean="0"/>
              <a:t>FEA/USP  EAD-5853</a:t>
            </a:r>
            <a:endParaRPr lang="pt-BR"/>
          </a:p>
        </p:txBody>
      </p:sp>
      <p:sp>
        <p:nvSpPr>
          <p:cNvPr id="5" name="Espaço Reservado para Número de Slide 4"/>
          <p:cNvSpPr>
            <a:spLocks noGrp="1"/>
          </p:cNvSpPr>
          <p:nvPr>
            <p:ph type="sldNum" sz="quarter" idx="12"/>
          </p:nvPr>
        </p:nvSpPr>
        <p:spPr/>
        <p:txBody>
          <a:bodyPr/>
          <a:lstStyle/>
          <a:p>
            <a:fld id="{22E11B6C-B312-42FD-9828-0773893D09D6}" type="slidenum">
              <a:rPr lang="pt-BR" smtClean="0"/>
              <a:pPr/>
              <a:t>18</a:t>
            </a:fld>
            <a:endParaRPr lang="pt-BR"/>
          </a:p>
        </p:txBody>
      </p:sp>
    </p:spTree>
    <p:extLst>
      <p:ext uri="{BB962C8B-B14F-4D97-AF65-F5344CB8AC3E}">
        <p14:creationId xmlns:p14="http://schemas.microsoft.com/office/powerpoint/2010/main" val="316451614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116632"/>
            <a:ext cx="8229600" cy="706090"/>
          </a:xfrm>
        </p:spPr>
        <p:txBody>
          <a:bodyPr>
            <a:normAutofit/>
          </a:bodyPr>
          <a:lstStyle/>
          <a:p>
            <a:r>
              <a:rPr lang="pt-BR" sz="3200" b="1" dirty="0">
                <a:solidFill>
                  <a:prstClr val="black"/>
                </a:solidFill>
              </a:rPr>
              <a:t>Teoria Matemática de </a:t>
            </a:r>
            <a:r>
              <a:rPr lang="pt-BR" sz="3200" b="1" dirty="0" smtClean="0">
                <a:solidFill>
                  <a:prstClr val="black"/>
                </a:solidFill>
              </a:rPr>
              <a:t>Decisão </a:t>
            </a:r>
            <a:endParaRPr lang="pt-BR" sz="3600" b="1" dirty="0"/>
          </a:p>
        </p:txBody>
      </p:sp>
      <p:sp>
        <p:nvSpPr>
          <p:cNvPr id="4" name="Espaço Reservado para Número de Slide 3"/>
          <p:cNvSpPr>
            <a:spLocks noGrp="1"/>
          </p:cNvSpPr>
          <p:nvPr>
            <p:ph type="sldNum" sz="quarter" idx="12"/>
          </p:nvPr>
        </p:nvSpPr>
        <p:spPr/>
        <p:txBody>
          <a:bodyPr/>
          <a:lstStyle/>
          <a:p>
            <a:fld id="{5117433F-C4D4-4D23-9431-322349D3BA6C}" type="slidenum">
              <a:rPr lang="pt-BR" smtClean="0">
                <a:solidFill>
                  <a:prstClr val="black">
                    <a:tint val="75000"/>
                  </a:prstClr>
                </a:solidFill>
              </a:rPr>
              <a:pPr/>
              <a:t>19</a:t>
            </a:fld>
            <a:endParaRPr lang="pt-BR" dirty="0">
              <a:solidFill>
                <a:prstClr val="black">
                  <a:tint val="75000"/>
                </a:prstClr>
              </a:solidFill>
            </a:endParaRPr>
          </a:p>
        </p:txBody>
      </p:sp>
      <p:pic>
        <p:nvPicPr>
          <p:cNvPr id="1028"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73622" y="1851552"/>
            <a:ext cx="1330282" cy="15422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35697" y="3789012"/>
            <a:ext cx="1246416" cy="1572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tângulo 5"/>
          <p:cNvSpPr/>
          <p:nvPr/>
        </p:nvSpPr>
        <p:spPr>
          <a:xfrm>
            <a:off x="2831592" y="1908701"/>
            <a:ext cx="5544616" cy="800219"/>
          </a:xfrm>
          <a:prstGeom prst="rect">
            <a:avLst/>
          </a:prstGeom>
        </p:spPr>
        <p:txBody>
          <a:bodyPr wrap="square">
            <a:spAutoFit/>
          </a:bodyPr>
          <a:lstStyle/>
          <a:p>
            <a:r>
              <a:rPr lang="pt-BR" sz="2400" b="1" dirty="0">
                <a:solidFill>
                  <a:prstClr val="black"/>
                </a:solidFill>
              </a:rPr>
              <a:t>Interpretação subjetiva de probabilidade </a:t>
            </a:r>
            <a:endParaRPr lang="pt-BR" sz="2400" b="1" dirty="0" smtClean="0">
              <a:solidFill>
                <a:prstClr val="black"/>
              </a:solidFill>
            </a:endParaRPr>
          </a:p>
          <a:p>
            <a:r>
              <a:rPr lang="pt-BR" sz="2200" dirty="0" smtClean="0">
                <a:solidFill>
                  <a:prstClr val="black"/>
                </a:solidFill>
              </a:rPr>
              <a:t>(</a:t>
            </a:r>
            <a:r>
              <a:rPr lang="pt-BR" sz="2200" dirty="0">
                <a:solidFill>
                  <a:prstClr val="black"/>
                </a:solidFill>
              </a:rPr>
              <a:t>Jakob </a:t>
            </a:r>
            <a:r>
              <a:rPr lang="pt-BR" sz="2200" dirty="0" smtClean="0">
                <a:solidFill>
                  <a:prstClr val="black"/>
                </a:solidFill>
              </a:rPr>
              <a:t>Bernoulli)</a:t>
            </a:r>
            <a:endParaRPr lang="pt-BR" sz="2200" dirty="0">
              <a:solidFill>
                <a:prstClr val="black"/>
              </a:solidFill>
            </a:endParaRPr>
          </a:p>
        </p:txBody>
      </p:sp>
      <p:sp>
        <p:nvSpPr>
          <p:cNvPr id="8" name="Retângulo 7"/>
          <p:cNvSpPr/>
          <p:nvPr/>
        </p:nvSpPr>
        <p:spPr>
          <a:xfrm>
            <a:off x="3334353" y="3799222"/>
            <a:ext cx="4608512" cy="800219"/>
          </a:xfrm>
          <a:prstGeom prst="rect">
            <a:avLst/>
          </a:prstGeom>
        </p:spPr>
        <p:txBody>
          <a:bodyPr wrap="square">
            <a:spAutoFit/>
          </a:bodyPr>
          <a:lstStyle/>
          <a:p>
            <a:r>
              <a:rPr lang="pt-BR" sz="2400" b="1" dirty="0">
                <a:solidFill>
                  <a:prstClr val="black"/>
                </a:solidFill>
              </a:rPr>
              <a:t>Preferencia e aversão ao risco </a:t>
            </a:r>
            <a:endParaRPr lang="pt-BR" sz="2400" b="1" dirty="0" smtClean="0">
              <a:solidFill>
                <a:prstClr val="black"/>
              </a:solidFill>
            </a:endParaRPr>
          </a:p>
          <a:p>
            <a:r>
              <a:rPr lang="pt-BR" sz="2200" dirty="0" smtClean="0">
                <a:solidFill>
                  <a:prstClr val="black"/>
                </a:solidFill>
              </a:rPr>
              <a:t>(</a:t>
            </a:r>
            <a:r>
              <a:rPr lang="pt-BR" sz="2200" dirty="0">
                <a:solidFill>
                  <a:prstClr val="black"/>
                </a:solidFill>
              </a:rPr>
              <a:t>Daniel </a:t>
            </a:r>
            <a:r>
              <a:rPr lang="pt-BR" sz="2200" dirty="0" smtClean="0">
                <a:solidFill>
                  <a:prstClr val="black"/>
                </a:solidFill>
              </a:rPr>
              <a:t>Bernoulli) </a:t>
            </a:r>
            <a:endParaRPr lang="pt-BR" sz="2200" dirty="0">
              <a:solidFill>
                <a:prstClr val="black"/>
              </a:solidFill>
            </a:endParaRPr>
          </a:p>
        </p:txBody>
      </p:sp>
    </p:spTree>
    <p:extLst>
      <p:ext uri="{BB962C8B-B14F-4D97-AF65-F5344CB8AC3E}">
        <p14:creationId xmlns:p14="http://schemas.microsoft.com/office/powerpoint/2010/main" val="1994448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Espaço Reservado para Texto 10"/>
          <p:cNvSpPr>
            <a:spLocks noGrp="1"/>
          </p:cNvSpPr>
          <p:nvPr>
            <p:ph type="body" idx="1"/>
          </p:nvPr>
        </p:nvSpPr>
        <p:spPr>
          <a:xfrm>
            <a:off x="457200" y="416597"/>
            <a:ext cx="4040188" cy="639762"/>
          </a:xfrm>
        </p:spPr>
        <p:txBody>
          <a:bodyPr/>
          <a:lstStyle/>
          <a:p>
            <a:pPr algn="ctr"/>
            <a:r>
              <a:rPr lang="pt-BR" dirty="0" err="1" smtClean="0"/>
              <a:t>Hammond</a:t>
            </a:r>
            <a:r>
              <a:rPr lang="pt-BR" dirty="0" smtClean="0"/>
              <a:t>, </a:t>
            </a:r>
            <a:r>
              <a:rPr lang="pt-BR" dirty="0" err="1" smtClean="0"/>
              <a:t>Keeney</a:t>
            </a:r>
            <a:r>
              <a:rPr lang="pt-BR" dirty="0" smtClean="0"/>
              <a:t> e </a:t>
            </a:r>
            <a:r>
              <a:rPr lang="pt-BR" dirty="0" err="1" smtClean="0"/>
              <a:t>Raiffa</a:t>
            </a:r>
            <a:endParaRPr lang="pt-BR" dirty="0"/>
          </a:p>
        </p:txBody>
      </p:sp>
      <p:sp>
        <p:nvSpPr>
          <p:cNvPr id="4099" name="Rectangle 3"/>
          <p:cNvSpPr>
            <a:spLocks noGrp="1" noChangeArrowheads="1"/>
          </p:cNvSpPr>
          <p:nvPr>
            <p:ph sz="half" idx="2"/>
          </p:nvPr>
        </p:nvSpPr>
        <p:spPr>
          <a:xfrm>
            <a:off x="323528" y="1314963"/>
            <a:ext cx="4608512" cy="4768865"/>
          </a:xfrm>
        </p:spPr>
        <p:txBody>
          <a:bodyPr/>
          <a:lstStyle/>
          <a:p>
            <a:pPr marL="457200" indent="-457200">
              <a:buFont typeface="+mj-lt"/>
              <a:buAutoNum type="arabicPeriod"/>
            </a:pPr>
            <a:r>
              <a:rPr lang="pt-BR" dirty="0" smtClean="0"/>
              <a:t>Definir o problema certo</a:t>
            </a:r>
            <a:endParaRPr lang="pt-BR" dirty="0"/>
          </a:p>
          <a:p>
            <a:pPr marL="457200" indent="-457200">
              <a:buFont typeface="+mj-lt"/>
              <a:buAutoNum type="arabicPeriod"/>
            </a:pPr>
            <a:r>
              <a:rPr lang="pt-BR" dirty="0" smtClean="0"/>
              <a:t>Especificar seus objetivos</a:t>
            </a:r>
            <a:endParaRPr lang="pt-BR" dirty="0"/>
          </a:p>
          <a:p>
            <a:pPr marL="457200" indent="-457200">
              <a:buFont typeface="+mj-lt"/>
              <a:buAutoNum type="arabicPeriod"/>
            </a:pPr>
            <a:r>
              <a:rPr lang="pt-BR" dirty="0" smtClean="0"/>
              <a:t>Criar alternativas imaginativas</a:t>
            </a:r>
            <a:endParaRPr lang="pt-BR" dirty="0"/>
          </a:p>
          <a:p>
            <a:pPr marL="457200" indent="-457200">
              <a:buFont typeface="+mj-lt"/>
              <a:buAutoNum type="arabicPeriod"/>
            </a:pPr>
            <a:r>
              <a:rPr lang="pt-BR" dirty="0" smtClean="0"/>
              <a:t>Entender as consequências</a:t>
            </a:r>
            <a:endParaRPr lang="pt-BR" dirty="0"/>
          </a:p>
          <a:p>
            <a:pPr marL="457200" indent="-457200">
              <a:buFont typeface="+mj-lt"/>
              <a:buAutoNum type="arabicPeriod"/>
            </a:pPr>
            <a:r>
              <a:rPr lang="pt-BR" dirty="0" smtClean="0"/>
              <a:t>Lançar mão de todas as suas escolhas (</a:t>
            </a:r>
            <a:r>
              <a:rPr lang="pt-BR" i="1" dirty="0" err="1" smtClean="0"/>
              <a:t>grapple</a:t>
            </a:r>
            <a:r>
              <a:rPr lang="pt-BR" i="1" dirty="0" smtClean="0"/>
              <a:t> </a:t>
            </a:r>
            <a:r>
              <a:rPr lang="pt-BR" i="1" dirty="0" err="1" smtClean="0"/>
              <a:t>with</a:t>
            </a:r>
            <a:r>
              <a:rPr lang="pt-BR" i="1" dirty="0" smtClean="0"/>
              <a:t> </a:t>
            </a:r>
            <a:r>
              <a:rPr lang="pt-BR" i="1" dirty="0" err="1" smtClean="0"/>
              <a:t>your</a:t>
            </a:r>
            <a:r>
              <a:rPr lang="pt-BR" i="1" dirty="0" smtClean="0"/>
              <a:t> trade-</a:t>
            </a:r>
            <a:r>
              <a:rPr lang="pt-BR" i="1" dirty="0" err="1" smtClean="0"/>
              <a:t>offs</a:t>
            </a:r>
            <a:r>
              <a:rPr lang="pt-BR" dirty="0" smtClean="0"/>
              <a:t>)</a:t>
            </a:r>
            <a:endParaRPr lang="pt-BR" dirty="0"/>
          </a:p>
          <a:p>
            <a:pPr marL="457200" indent="-457200">
              <a:buFont typeface="+mj-lt"/>
              <a:buAutoNum type="arabicPeriod"/>
            </a:pPr>
            <a:r>
              <a:rPr lang="pt-BR" dirty="0" smtClean="0"/>
              <a:t>Esclarecer suas incertezas</a:t>
            </a:r>
            <a:endParaRPr lang="pt-BR" dirty="0"/>
          </a:p>
          <a:p>
            <a:pPr marL="457200" indent="-457200">
              <a:buFont typeface="+mj-lt"/>
              <a:buAutoNum type="arabicPeriod"/>
            </a:pPr>
            <a:r>
              <a:rPr lang="pt-BR" dirty="0" smtClean="0"/>
              <a:t>Pensar muito sobre sua tolerância ao risco</a:t>
            </a:r>
          </a:p>
          <a:p>
            <a:pPr marL="457200" indent="-457200">
              <a:buFont typeface="+mj-lt"/>
              <a:buAutoNum type="arabicPeriod"/>
            </a:pPr>
            <a:r>
              <a:rPr lang="pt-BR" dirty="0" smtClean="0"/>
              <a:t>Considerar decisões interligadas</a:t>
            </a:r>
          </a:p>
          <a:p>
            <a:pPr marL="457200" indent="-457200">
              <a:buFont typeface="+mj-lt"/>
              <a:buAutoNum type="arabicPeriod"/>
            </a:pPr>
            <a:endParaRPr lang="pt-BR" dirty="0"/>
          </a:p>
        </p:txBody>
      </p:sp>
      <p:sp>
        <p:nvSpPr>
          <p:cNvPr id="12" name="Espaço Reservado para Texto 11"/>
          <p:cNvSpPr>
            <a:spLocks noGrp="1"/>
          </p:cNvSpPr>
          <p:nvPr>
            <p:ph type="body" sz="quarter" idx="3"/>
          </p:nvPr>
        </p:nvSpPr>
        <p:spPr>
          <a:xfrm>
            <a:off x="4645025" y="389971"/>
            <a:ext cx="4041775" cy="639762"/>
          </a:xfrm>
        </p:spPr>
        <p:txBody>
          <a:bodyPr/>
          <a:lstStyle/>
          <a:p>
            <a:pPr algn="ctr"/>
            <a:r>
              <a:rPr lang="pt-BR" dirty="0" err="1" smtClean="0"/>
              <a:t>Bazerman</a:t>
            </a:r>
            <a:endParaRPr lang="pt-BR" dirty="0"/>
          </a:p>
        </p:txBody>
      </p:sp>
      <p:sp>
        <p:nvSpPr>
          <p:cNvPr id="13" name="Espaço Reservado para Conteúdo 12"/>
          <p:cNvSpPr>
            <a:spLocks noGrp="1"/>
          </p:cNvSpPr>
          <p:nvPr>
            <p:ph sz="quarter" idx="4"/>
          </p:nvPr>
        </p:nvSpPr>
        <p:spPr>
          <a:xfrm>
            <a:off x="4972275" y="1314963"/>
            <a:ext cx="4041775" cy="4768865"/>
          </a:xfrm>
        </p:spPr>
        <p:txBody>
          <a:bodyPr/>
          <a:lstStyle/>
          <a:p>
            <a:pPr marL="457200" indent="-457200">
              <a:buFont typeface="+mj-lt"/>
              <a:buAutoNum type="arabicPeriod"/>
            </a:pPr>
            <a:r>
              <a:rPr lang="pt-BR" dirty="0" smtClean="0"/>
              <a:t>Defina o problema</a:t>
            </a:r>
          </a:p>
          <a:p>
            <a:pPr marL="457200" indent="-457200">
              <a:buFont typeface="+mj-lt"/>
              <a:buAutoNum type="arabicPeriod"/>
            </a:pPr>
            <a:r>
              <a:rPr lang="pt-BR" dirty="0" smtClean="0"/>
              <a:t>Identifique os critérios</a:t>
            </a:r>
          </a:p>
          <a:p>
            <a:pPr marL="457200" indent="-457200">
              <a:buFont typeface="+mj-lt"/>
              <a:buAutoNum type="arabicPeriod"/>
            </a:pPr>
            <a:r>
              <a:rPr lang="pt-BR" dirty="0" smtClean="0"/>
              <a:t>Pondere os critérios</a:t>
            </a:r>
          </a:p>
          <a:p>
            <a:pPr marL="457200" indent="-457200">
              <a:buFont typeface="+mj-lt"/>
              <a:buAutoNum type="arabicPeriod"/>
            </a:pPr>
            <a:r>
              <a:rPr lang="pt-BR" dirty="0" smtClean="0"/>
              <a:t>Gere alternativas</a:t>
            </a:r>
          </a:p>
          <a:p>
            <a:pPr marL="457200" indent="-457200">
              <a:buFont typeface="+mj-lt"/>
              <a:buAutoNum type="arabicPeriod"/>
            </a:pPr>
            <a:r>
              <a:rPr lang="pt-BR" dirty="0" smtClean="0"/>
              <a:t>Classifique alternativas segundo cada critério</a:t>
            </a:r>
          </a:p>
          <a:p>
            <a:pPr marL="457200" indent="-457200">
              <a:buFont typeface="+mj-lt"/>
              <a:buAutoNum type="arabicPeriod"/>
            </a:pPr>
            <a:r>
              <a:rPr lang="pt-BR" dirty="0" smtClean="0"/>
              <a:t>Identifique a solução ideal</a:t>
            </a:r>
            <a:endParaRPr lang="pt-BR" dirty="0"/>
          </a:p>
        </p:txBody>
      </p:sp>
      <p:sp>
        <p:nvSpPr>
          <p:cNvPr id="4" name="Espaço Reservado para Data 3"/>
          <p:cNvSpPr>
            <a:spLocks noGrp="1"/>
          </p:cNvSpPr>
          <p:nvPr>
            <p:ph type="dt" sz="half" idx="10"/>
          </p:nvPr>
        </p:nvSpPr>
        <p:spPr/>
        <p:txBody>
          <a:bodyPr/>
          <a:lstStyle/>
          <a:p>
            <a:r>
              <a:rPr lang="pt-BR">
                <a:solidFill>
                  <a:srgbClr val="000000"/>
                </a:solidFill>
              </a:rPr>
              <a:t>FEA/USP  EAD-5853</a:t>
            </a:r>
          </a:p>
        </p:txBody>
      </p:sp>
      <p:sp>
        <p:nvSpPr>
          <p:cNvPr id="5" name="Espaço Reservado para Rodapé 4"/>
          <p:cNvSpPr>
            <a:spLocks noGrp="1"/>
          </p:cNvSpPr>
          <p:nvPr>
            <p:ph type="ftr" sz="quarter" idx="11"/>
          </p:nvPr>
        </p:nvSpPr>
        <p:spPr/>
        <p:txBody>
          <a:bodyPr/>
          <a:lstStyle/>
          <a:p>
            <a:r>
              <a:rPr lang="pt-BR" dirty="0">
                <a:solidFill>
                  <a:srgbClr val="000000"/>
                </a:solidFill>
              </a:rPr>
              <a:t>Abraham </a:t>
            </a:r>
            <a:r>
              <a:rPr lang="pt-BR" dirty="0" err="1">
                <a:solidFill>
                  <a:srgbClr val="000000"/>
                </a:solidFill>
              </a:rPr>
              <a:t>Yu</a:t>
            </a:r>
            <a:endParaRPr lang="pt-BR" dirty="0">
              <a:solidFill>
                <a:srgbClr val="000000"/>
              </a:solidFill>
            </a:endParaRPr>
          </a:p>
        </p:txBody>
      </p:sp>
      <p:sp>
        <p:nvSpPr>
          <p:cNvPr id="6" name="Espaço Reservado para Número de Slide 5"/>
          <p:cNvSpPr>
            <a:spLocks noGrp="1"/>
          </p:cNvSpPr>
          <p:nvPr>
            <p:ph type="sldNum" sz="quarter" idx="12"/>
          </p:nvPr>
        </p:nvSpPr>
        <p:spPr/>
        <p:txBody>
          <a:bodyPr/>
          <a:lstStyle/>
          <a:p>
            <a:fld id="{6E532279-5399-41EA-95B1-DD120838CF7B}" type="slidenum">
              <a:rPr lang="pt-BR">
                <a:solidFill>
                  <a:srgbClr val="000000"/>
                </a:solidFill>
              </a:rPr>
              <a:pPr/>
              <a:t>2</a:t>
            </a:fld>
            <a:endParaRPr lang="pt-BR">
              <a:solidFill>
                <a:srgbClr val="000000"/>
              </a:solidFill>
            </a:endParaRPr>
          </a:p>
        </p:txBody>
      </p:sp>
      <p:pic>
        <p:nvPicPr>
          <p:cNvPr id="9" name="Picture 4" descr="USP">
            <a:hlinkClick r:id="rId3"/>
          </p:cNvPr>
          <p:cNvPicPr>
            <a:picLocks noChangeAspect="1" noChangeArrowheads="1"/>
          </p:cNvPicPr>
          <p:nvPr/>
        </p:nvPicPr>
        <p:blipFill>
          <a:blip r:embed="rId4" r:link="rId5" cstate="print"/>
          <a:srcRect/>
          <a:stretch>
            <a:fillRect/>
          </a:stretch>
        </p:blipFill>
        <p:spPr bwMode="auto">
          <a:xfrm>
            <a:off x="0" y="0"/>
            <a:ext cx="762000" cy="466725"/>
          </a:xfrm>
          <a:prstGeom prst="rect">
            <a:avLst/>
          </a:prstGeom>
          <a:noFill/>
        </p:spPr>
      </p:pic>
    </p:spTree>
    <p:extLst>
      <p:ext uri="{BB962C8B-B14F-4D97-AF65-F5344CB8AC3E}">
        <p14:creationId xmlns:p14="http://schemas.microsoft.com/office/powerpoint/2010/main" val="211267902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1520" y="548680"/>
            <a:ext cx="8640960" cy="1143000"/>
          </a:xfrm>
        </p:spPr>
        <p:txBody>
          <a:bodyPr>
            <a:noAutofit/>
          </a:bodyPr>
          <a:lstStyle/>
          <a:p>
            <a:r>
              <a:rPr lang="pt-BR" sz="3600" b="1" dirty="0" smtClean="0"/>
              <a:t> Teoria Matemática de Decisão</a:t>
            </a:r>
            <a:br>
              <a:rPr lang="pt-BR" sz="3600" b="1" dirty="0" smtClean="0"/>
            </a:br>
            <a:r>
              <a:rPr lang="pt-BR" sz="3200" dirty="0">
                <a:solidFill>
                  <a:prstClr val="black"/>
                </a:solidFill>
              </a:rPr>
              <a:t>Formulação Axiomática</a:t>
            </a:r>
            <a:endParaRPr lang="pt-BR" sz="3200" dirty="0"/>
          </a:p>
        </p:txBody>
      </p:sp>
      <mc:AlternateContent xmlns:mc="http://schemas.openxmlformats.org/markup-compatibility/2006" xmlns:a14="http://schemas.microsoft.com/office/drawing/2010/main">
        <mc:Choice Requires="a14">
          <p:sp>
            <p:nvSpPr>
              <p:cNvPr id="3" name="Espaço Reservado para Conteúdo 2"/>
              <p:cNvSpPr>
                <a:spLocks noGrp="1"/>
              </p:cNvSpPr>
              <p:nvPr>
                <p:ph idx="1"/>
              </p:nvPr>
            </p:nvSpPr>
            <p:spPr>
              <a:xfrm>
                <a:off x="457200" y="1988840"/>
                <a:ext cx="8229600" cy="4137323"/>
              </a:xfrm>
            </p:spPr>
            <p:txBody>
              <a:bodyPr/>
              <a:lstStyle/>
              <a:p>
                <a:pPr marL="0" indent="0" algn="ctr">
                  <a:buNone/>
                </a:pPr>
                <a:endParaRPr lang="pt-BR" i="1" dirty="0" smtClean="0">
                  <a:solidFill>
                    <a:prstClr val="black"/>
                  </a:solidFill>
                  <a:latin typeface="Cambria Math"/>
                </a:endParaRPr>
              </a:p>
              <a:p>
                <a:pPr marL="0" indent="0" algn="ctr">
                  <a:buNone/>
                </a:pPr>
                <a14:m>
                  <m:oMath xmlns:m="http://schemas.openxmlformats.org/officeDocument/2006/math">
                    <m:sSub>
                      <m:sSubPr>
                        <m:ctrlPr>
                          <a:rPr lang="pt-BR" i="1" dirty="0">
                            <a:solidFill>
                              <a:prstClr val="black"/>
                            </a:solidFill>
                            <a:latin typeface="Cambria Math"/>
                          </a:rPr>
                        </m:ctrlPr>
                      </m:sSubPr>
                      <m:e>
                        <m:r>
                          <a:rPr lang="pt-BR" i="1" dirty="0">
                            <a:solidFill>
                              <a:prstClr val="black"/>
                            </a:solidFill>
                            <a:latin typeface="Cambria Math"/>
                          </a:rPr>
                          <m:t>𝑈</m:t>
                        </m:r>
                        <m:r>
                          <a:rPr lang="pt-BR" b="0" i="1" dirty="0" smtClean="0">
                            <a:solidFill>
                              <a:prstClr val="black"/>
                            </a:solidFill>
                            <a:latin typeface="Cambria Math"/>
                          </a:rPr>
                          <m:t>𝐸𝑆</m:t>
                        </m:r>
                      </m:e>
                      <m:sub>
                        <m:r>
                          <a:rPr lang="pt-BR" i="1" dirty="0">
                            <a:solidFill>
                              <a:prstClr val="black"/>
                            </a:solidFill>
                            <a:latin typeface="Cambria Math"/>
                          </a:rPr>
                          <m:t>𝑖</m:t>
                        </m:r>
                      </m:sub>
                    </m:sSub>
                  </m:oMath>
                </a14:m>
                <a:r>
                  <a:rPr lang="pt-BR" i="1" dirty="0">
                    <a:solidFill>
                      <a:prstClr val="black"/>
                    </a:solidFill>
                  </a:rPr>
                  <a:t>=</a:t>
                </a:r>
                <a14:m>
                  <m:oMath xmlns:m="http://schemas.openxmlformats.org/officeDocument/2006/math">
                    <m:nary>
                      <m:naryPr>
                        <m:ctrlPr>
                          <a:rPr lang="pt-BR" sz="2800" i="1">
                            <a:solidFill>
                              <a:prstClr val="black"/>
                            </a:solidFill>
                            <a:latin typeface="Cambria Math"/>
                          </a:rPr>
                        </m:ctrlPr>
                      </m:naryPr>
                      <m:sub>
                        <m:r>
                          <m:rPr>
                            <m:brk m:alnAt="23"/>
                          </m:rPr>
                          <a:rPr lang="pt-BR" sz="2800" i="1">
                            <a:solidFill>
                              <a:prstClr val="black"/>
                            </a:solidFill>
                            <a:latin typeface="Cambria Math"/>
                          </a:rPr>
                          <m:t>𝑥</m:t>
                        </m:r>
                      </m:sub>
                      <m:sup/>
                      <m:e>
                        <m:sSub>
                          <m:sSubPr>
                            <m:ctrlPr>
                              <a:rPr lang="pt-BR" sz="2800" i="1">
                                <a:solidFill>
                                  <a:prstClr val="black"/>
                                </a:solidFill>
                                <a:latin typeface="Cambria Math"/>
                              </a:rPr>
                            </m:ctrlPr>
                          </m:sSubPr>
                          <m:e>
                            <m:r>
                              <a:rPr lang="pt-BR" sz="2800" i="1">
                                <a:solidFill>
                                  <a:prstClr val="black"/>
                                </a:solidFill>
                                <a:latin typeface="Cambria Math"/>
                              </a:rPr>
                              <m:t>𝑃</m:t>
                            </m:r>
                          </m:e>
                          <m:sub>
                            <m:r>
                              <a:rPr lang="pt-BR" sz="2800" i="1">
                                <a:solidFill>
                                  <a:prstClr val="black"/>
                                </a:solidFill>
                                <a:latin typeface="Cambria Math"/>
                              </a:rPr>
                              <m:t>𝑖</m:t>
                            </m:r>
                          </m:sub>
                        </m:sSub>
                        <m:r>
                          <a:rPr lang="pt-BR" sz="2800" i="1">
                            <a:solidFill>
                              <a:prstClr val="black"/>
                            </a:solidFill>
                            <a:latin typeface="Cambria Math"/>
                          </a:rPr>
                          <m:t>(</m:t>
                        </m:r>
                        <m:r>
                          <a:rPr lang="pt-BR" sz="2800" i="1">
                            <a:solidFill>
                              <a:prstClr val="black"/>
                            </a:solidFill>
                            <a:latin typeface="Cambria Math"/>
                          </a:rPr>
                          <m:t>𝑥</m:t>
                        </m:r>
                        <m:r>
                          <a:rPr lang="pt-BR" sz="2800" i="1">
                            <a:solidFill>
                              <a:prstClr val="black"/>
                            </a:solidFill>
                            <a:latin typeface="Cambria Math"/>
                          </a:rPr>
                          <m:t>)</m:t>
                        </m:r>
                      </m:e>
                    </m:nary>
                    <m:r>
                      <a:rPr lang="pt-BR" sz="2800" i="1">
                        <a:solidFill>
                          <a:prstClr val="black"/>
                        </a:solidFill>
                        <a:latin typeface="Cambria Math"/>
                      </a:rPr>
                      <m:t>𝑈</m:t>
                    </m:r>
                    <m:d>
                      <m:dPr>
                        <m:ctrlPr>
                          <a:rPr lang="pt-BR" sz="2800" i="1">
                            <a:solidFill>
                              <a:prstClr val="black"/>
                            </a:solidFill>
                            <a:latin typeface="Cambria Math"/>
                          </a:rPr>
                        </m:ctrlPr>
                      </m:dPr>
                      <m:e>
                        <m:r>
                          <a:rPr lang="pt-BR" sz="2800" i="1">
                            <a:solidFill>
                              <a:prstClr val="black"/>
                            </a:solidFill>
                            <a:latin typeface="Cambria Math"/>
                          </a:rPr>
                          <m:t>𝑥</m:t>
                        </m:r>
                      </m:e>
                    </m:d>
                    <m:r>
                      <a:rPr lang="pt-BR" sz="2800" b="0" i="1" smtClean="0">
                        <a:solidFill>
                          <a:prstClr val="black"/>
                        </a:solidFill>
                        <a:latin typeface="Cambria Math"/>
                      </a:rPr>
                      <m:t>; </m:t>
                    </m:r>
                    <m:r>
                      <a:rPr lang="pt-BR" sz="2800" b="0" i="1" smtClean="0">
                        <a:solidFill>
                          <a:prstClr val="black"/>
                        </a:solidFill>
                        <a:latin typeface="Cambria Math"/>
                      </a:rPr>
                      <m:t>𝑖</m:t>
                    </m:r>
                    <m:r>
                      <a:rPr lang="pt-BR" sz="2800" b="0" i="1" smtClean="0">
                        <a:solidFill>
                          <a:prstClr val="black"/>
                        </a:solidFill>
                        <a:latin typeface="Cambria Math"/>
                      </a:rPr>
                      <m:t>=1, 2, …,</m:t>
                    </m:r>
                    <m:r>
                      <a:rPr lang="pt-BR" sz="2800" b="0" i="1" smtClean="0">
                        <a:solidFill>
                          <a:prstClr val="black"/>
                        </a:solidFill>
                        <a:latin typeface="Cambria Math"/>
                      </a:rPr>
                      <m:t>𝑛</m:t>
                    </m:r>
                  </m:oMath>
                </a14:m>
                <a:r>
                  <a:rPr lang="pt-BR" dirty="0" smtClean="0">
                    <a:solidFill>
                      <a:prstClr val="black"/>
                    </a:solidFill>
                  </a:rPr>
                  <a:t> </a:t>
                </a:r>
              </a:p>
              <a:p>
                <a:pPr marL="0" indent="0" algn="ctr">
                  <a:buNone/>
                </a:pPr>
                <a:endParaRPr lang="pt-BR" sz="2400" dirty="0">
                  <a:solidFill>
                    <a:prstClr val="black"/>
                  </a:solidFill>
                </a:endParaRPr>
              </a:p>
              <a:p>
                <a:pPr marL="0" indent="0" algn="ctr">
                  <a:buNone/>
                </a:pPr>
                <a:r>
                  <a:rPr lang="pt-BR" sz="2400" b="1" i="1" dirty="0" smtClean="0">
                    <a:solidFill>
                      <a:prstClr val="black"/>
                    </a:solidFill>
                  </a:rPr>
                  <a:t>UES</a:t>
                </a:r>
                <a:r>
                  <a:rPr lang="pt-BR" sz="2400" i="1" dirty="0" smtClean="0">
                    <a:solidFill>
                      <a:prstClr val="black"/>
                    </a:solidFill>
                  </a:rPr>
                  <a:t>: </a:t>
                </a:r>
                <a:r>
                  <a:rPr lang="pt-BR" sz="2400" b="1" i="1" dirty="0" smtClean="0">
                    <a:solidFill>
                      <a:prstClr val="black"/>
                    </a:solidFill>
                  </a:rPr>
                  <a:t>U</a:t>
                </a:r>
                <a:r>
                  <a:rPr lang="pt-BR" sz="2400" i="1" dirty="0" smtClean="0">
                    <a:solidFill>
                      <a:prstClr val="black"/>
                    </a:solidFill>
                  </a:rPr>
                  <a:t>tilidade </a:t>
                </a:r>
                <a:r>
                  <a:rPr lang="pt-BR" sz="2400" b="1" i="1" dirty="0" smtClean="0">
                    <a:solidFill>
                      <a:prstClr val="black"/>
                    </a:solidFill>
                  </a:rPr>
                  <a:t>E</a:t>
                </a:r>
                <a:r>
                  <a:rPr lang="pt-BR" sz="2400" i="1" dirty="0" smtClean="0">
                    <a:solidFill>
                      <a:prstClr val="black"/>
                    </a:solidFill>
                  </a:rPr>
                  <a:t>sperada </a:t>
                </a:r>
                <a:r>
                  <a:rPr lang="pt-BR" sz="2400" b="1" i="1" dirty="0" smtClean="0">
                    <a:solidFill>
                      <a:prstClr val="black"/>
                    </a:solidFill>
                  </a:rPr>
                  <a:t>S</a:t>
                </a:r>
                <a:r>
                  <a:rPr lang="pt-BR" sz="2400" i="1" dirty="0" smtClean="0">
                    <a:solidFill>
                      <a:prstClr val="black"/>
                    </a:solidFill>
                  </a:rPr>
                  <a:t>ubjetiva </a:t>
                </a:r>
              </a:p>
            </p:txBody>
          </p:sp>
        </mc:Choice>
        <mc:Fallback xmlns="">
          <p:sp>
            <p:nvSpPr>
              <p:cNvPr id="3" name="Espaço Reservado para Conteúdo 2"/>
              <p:cNvSpPr>
                <a:spLocks noGrp="1" noRot="1" noChangeAspect="1" noMove="1" noResize="1" noEditPoints="1" noAdjustHandles="1" noChangeArrowheads="1" noChangeShapeType="1" noTextEdit="1"/>
              </p:cNvSpPr>
              <p:nvPr>
                <p:ph idx="1"/>
              </p:nvPr>
            </p:nvSpPr>
            <p:spPr>
              <a:xfrm>
                <a:off x="457200" y="1988840"/>
                <a:ext cx="8229600" cy="4137323"/>
              </a:xfrm>
              <a:blipFill rotWithShape="1">
                <a:blip r:embed="rId3"/>
                <a:stretch>
                  <a:fillRect/>
                </a:stretch>
              </a:blipFill>
            </p:spPr>
            <p:txBody>
              <a:bodyPr/>
              <a:lstStyle/>
              <a:p>
                <a:r>
                  <a:rPr lang="pt-BR">
                    <a:noFill/>
                  </a:rPr>
                  <a:t> </a:t>
                </a:r>
              </a:p>
            </p:txBody>
          </p:sp>
        </mc:Fallback>
      </mc:AlternateContent>
      <p:sp>
        <p:nvSpPr>
          <p:cNvPr id="4" name="Espaço Reservado para Número de Slide 3"/>
          <p:cNvSpPr>
            <a:spLocks noGrp="1"/>
          </p:cNvSpPr>
          <p:nvPr>
            <p:ph type="sldNum" sz="quarter" idx="12"/>
          </p:nvPr>
        </p:nvSpPr>
        <p:spPr/>
        <p:txBody>
          <a:bodyPr/>
          <a:lstStyle/>
          <a:p>
            <a:fld id="{5117433F-C4D4-4D23-9431-322349D3BA6C}" type="slidenum">
              <a:rPr lang="pt-BR" smtClean="0">
                <a:solidFill>
                  <a:prstClr val="black">
                    <a:tint val="75000"/>
                  </a:prstClr>
                </a:solidFill>
              </a:rPr>
              <a:pPr/>
              <a:t>20</a:t>
            </a:fld>
            <a:endParaRPr lang="pt-BR">
              <a:solidFill>
                <a:prstClr val="black">
                  <a:tint val="75000"/>
                </a:prstClr>
              </a:solidFill>
            </a:endParaRPr>
          </a:p>
        </p:txBody>
      </p:sp>
      <p:sp>
        <p:nvSpPr>
          <p:cNvPr id="5" name="CaixaDeTexto 4"/>
          <p:cNvSpPr txBox="1"/>
          <p:nvPr/>
        </p:nvSpPr>
        <p:spPr>
          <a:xfrm>
            <a:off x="925084" y="5606660"/>
            <a:ext cx="7488831" cy="584775"/>
          </a:xfrm>
          <a:prstGeom prst="rect">
            <a:avLst/>
          </a:prstGeom>
          <a:noFill/>
        </p:spPr>
        <p:txBody>
          <a:bodyPr wrap="square" rtlCol="0">
            <a:spAutoFit/>
          </a:bodyPr>
          <a:lstStyle/>
          <a:p>
            <a:pPr algn="r"/>
            <a:r>
              <a:rPr lang="en-US" sz="1600" dirty="0" smtClean="0">
                <a:solidFill>
                  <a:prstClr val="black"/>
                </a:solidFill>
              </a:rPr>
              <a:t>Savage, The foundations of statistics, </a:t>
            </a:r>
          </a:p>
          <a:p>
            <a:pPr algn="r"/>
            <a:r>
              <a:rPr lang="en-US" sz="1600" dirty="0" smtClean="0">
                <a:solidFill>
                  <a:prstClr val="black"/>
                </a:solidFill>
              </a:rPr>
              <a:t>John Wiley, 1954</a:t>
            </a:r>
            <a:endParaRPr lang="en-US" sz="1600" dirty="0">
              <a:solidFill>
                <a:prstClr val="black"/>
              </a:solidFill>
            </a:endParaRPr>
          </a:p>
        </p:txBody>
      </p:sp>
    </p:spTree>
    <p:extLst>
      <p:ext uri="{BB962C8B-B14F-4D97-AF65-F5344CB8AC3E}">
        <p14:creationId xmlns:p14="http://schemas.microsoft.com/office/powerpoint/2010/main" val="384563093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09986"/>
            <a:ext cx="8229600" cy="1143000"/>
          </a:xfrm>
        </p:spPr>
        <p:txBody>
          <a:bodyPr>
            <a:normAutofit fontScale="90000"/>
          </a:bodyPr>
          <a:lstStyle/>
          <a:p>
            <a:r>
              <a:rPr lang="pt-BR" b="1" dirty="0" smtClean="0"/>
              <a:t>Análise de Decisão</a:t>
            </a:r>
            <a:br>
              <a:rPr lang="pt-BR" b="1" dirty="0" smtClean="0"/>
            </a:br>
            <a:r>
              <a:rPr lang="pt-BR" sz="3100" i="1" dirty="0" smtClean="0"/>
              <a:t>(</a:t>
            </a:r>
            <a:r>
              <a:rPr lang="pt-BR" sz="3100" i="1" dirty="0" err="1" smtClean="0"/>
              <a:t>Decision</a:t>
            </a:r>
            <a:r>
              <a:rPr lang="pt-BR" sz="3100" i="1" dirty="0" smtClean="0"/>
              <a:t> </a:t>
            </a:r>
            <a:r>
              <a:rPr lang="pt-BR" sz="3100" i="1" dirty="0" err="1" smtClean="0"/>
              <a:t>Analysis</a:t>
            </a:r>
            <a:r>
              <a:rPr lang="pt-BR" sz="3100" i="1" dirty="0" smtClean="0"/>
              <a:t>, </a:t>
            </a:r>
            <a:r>
              <a:rPr lang="pt-BR" sz="3100" i="1" dirty="0" err="1" smtClean="0"/>
              <a:t>Decision</a:t>
            </a:r>
            <a:r>
              <a:rPr lang="pt-BR" sz="3100" i="1" dirty="0" smtClean="0"/>
              <a:t> </a:t>
            </a:r>
            <a:r>
              <a:rPr lang="pt-BR" sz="3100" i="1" dirty="0" err="1" smtClean="0"/>
              <a:t>Engineering</a:t>
            </a:r>
            <a:r>
              <a:rPr lang="pt-BR" sz="3100" i="1" dirty="0" smtClean="0"/>
              <a:t>) </a:t>
            </a:r>
            <a:endParaRPr lang="pt-BR" sz="3100" i="1" dirty="0"/>
          </a:p>
        </p:txBody>
      </p:sp>
      <p:sp>
        <p:nvSpPr>
          <p:cNvPr id="3" name="Espaço Reservado para Conteúdo 2"/>
          <p:cNvSpPr>
            <a:spLocks noGrp="1"/>
          </p:cNvSpPr>
          <p:nvPr>
            <p:ph idx="1"/>
          </p:nvPr>
        </p:nvSpPr>
        <p:spPr>
          <a:xfrm>
            <a:off x="457200" y="2132856"/>
            <a:ext cx="8229600" cy="3993307"/>
          </a:xfrm>
        </p:spPr>
        <p:txBody>
          <a:bodyPr>
            <a:normAutofit lnSpcReduction="10000"/>
          </a:bodyPr>
          <a:lstStyle/>
          <a:p>
            <a:pPr marL="0" lvl="1" indent="0">
              <a:buNone/>
            </a:pPr>
            <a:r>
              <a:rPr lang="pt-BR" sz="3300" dirty="0"/>
              <a:t>“</a:t>
            </a:r>
            <a:r>
              <a:rPr lang="en-US" sz="3300" i="1" dirty="0"/>
              <a:t>A discipline distinct from decision theory in that it focuses on the application of decision theory to real-world, complex problems</a:t>
            </a:r>
            <a:r>
              <a:rPr lang="pt-BR" sz="3300" dirty="0">
                <a:solidFill>
                  <a:srgbClr val="7030A0"/>
                </a:solidFill>
              </a:rPr>
              <a:t>” </a:t>
            </a:r>
            <a:endParaRPr lang="pt-BR" sz="3300" dirty="0"/>
          </a:p>
          <a:p>
            <a:pPr marL="457200" lvl="1" indent="0">
              <a:buNone/>
            </a:pPr>
            <a:endParaRPr lang="pt-BR" dirty="0" smtClean="0"/>
          </a:p>
          <a:p>
            <a:pPr marL="457200" lvl="1" indent="0">
              <a:buNone/>
            </a:pPr>
            <a:endParaRPr lang="pt-BR" dirty="0" smtClean="0"/>
          </a:p>
          <a:p>
            <a:pPr marL="457200" lvl="1" indent="0">
              <a:buNone/>
            </a:pPr>
            <a:endParaRPr lang="pt-BR" dirty="0" smtClean="0"/>
          </a:p>
          <a:p>
            <a:pPr marL="0" lvl="0" indent="0" algn="r">
              <a:buNone/>
            </a:pPr>
            <a:r>
              <a:rPr lang="pt-BR" sz="2100" dirty="0" smtClean="0">
                <a:solidFill>
                  <a:prstClr val="black"/>
                </a:solidFill>
              </a:rPr>
              <a:t>      </a:t>
            </a:r>
            <a:r>
              <a:rPr lang="pt-BR" sz="1800" dirty="0">
                <a:solidFill>
                  <a:prstClr val="black"/>
                </a:solidFill>
              </a:rPr>
              <a:t>R. F. Miles, Jr. The </a:t>
            </a:r>
            <a:r>
              <a:rPr lang="pt-BR" sz="1800" dirty="0" err="1">
                <a:solidFill>
                  <a:prstClr val="black"/>
                </a:solidFill>
              </a:rPr>
              <a:t>emergency</a:t>
            </a:r>
            <a:r>
              <a:rPr lang="pt-BR" sz="1800" dirty="0">
                <a:solidFill>
                  <a:prstClr val="black"/>
                </a:solidFill>
              </a:rPr>
              <a:t> </a:t>
            </a:r>
            <a:r>
              <a:rPr lang="pt-BR" sz="1800" dirty="0" err="1">
                <a:solidFill>
                  <a:prstClr val="black"/>
                </a:solidFill>
              </a:rPr>
              <a:t>of</a:t>
            </a:r>
            <a:r>
              <a:rPr lang="pt-BR" sz="1800" dirty="0">
                <a:solidFill>
                  <a:prstClr val="black"/>
                </a:solidFill>
              </a:rPr>
              <a:t> </a:t>
            </a:r>
            <a:r>
              <a:rPr lang="pt-BR" sz="1800" dirty="0" err="1">
                <a:solidFill>
                  <a:prstClr val="black"/>
                </a:solidFill>
              </a:rPr>
              <a:t>decision</a:t>
            </a:r>
            <a:r>
              <a:rPr lang="pt-BR" sz="1800" dirty="0">
                <a:solidFill>
                  <a:prstClr val="black"/>
                </a:solidFill>
              </a:rPr>
              <a:t> </a:t>
            </a:r>
            <a:r>
              <a:rPr lang="pt-BR" sz="1800" dirty="0" err="1">
                <a:solidFill>
                  <a:prstClr val="black"/>
                </a:solidFill>
              </a:rPr>
              <a:t>analysis</a:t>
            </a:r>
            <a:r>
              <a:rPr lang="pt-BR" sz="1800" dirty="0">
                <a:solidFill>
                  <a:prstClr val="black"/>
                </a:solidFill>
              </a:rPr>
              <a:t>. In Edwards, W., Miles, R. F., </a:t>
            </a:r>
            <a:r>
              <a:rPr lang="pt-BR" sz="1800" dirty="0" err="1">
                <a:solidFill>
                  <a:prstClr val="black"/>
                </a:solidFill>
              </a:rPr>
              <a:t>and</a:t>
            </a:r>
            <a:r>
              <a:rPr lang="pt-BR" sz="1800" dirty="0">
                <a:solidFill>
                  <a:prstClr val="black"/>
                </a:solidFill>
              </a:rPr>
              <a:t> von </a:t>
            </a:r>
            <a:r>
              <a:rPr lang="pt-BR" sz="1800" dirty="0" err="1">
                <a:solidFill>
                  <a:prstClr val="black"/>
                </a:solidFill>
              </a:rPr>
              <a:t>Winterfeldt</a:t>
            </a:r>
            <a:r>
              <a:rPr lang="pt-BR" sz="1800" dirty="0">
                <a:solidFill>
                  <a:prstClr val="black"/>
                </a:solidFill>
              </a:rPr>
              <a:t>, D. (Eds.). </a:t>
            </a:r>
            <a:r>
              <a:rPr lang="pt-BR" sz="1800" dirty="0" err="1">
                <a:solidFill>
                  <a:prstClr val="black"/>
                </a:solidFill>
              </a:rPr>
              <a:t>Advances</a:t>
            </a:r>
            <a:r>
              <a:rPr lang="pt-BR" sz="1800" dirty="0">
                <a:solidFill>
                  <a:prstClr val="black"/>
                </a:solidFill>
              </a:rPr>
              <a:t> in </a:t>
            </a:r>
            <a:r>
              <a:rPr lang="pt-BR" sz="1800" dirty="0" err="1">
                <a:solidFill>
                  <a:prstClr val="black"/>
                </a:solidFill>
              </a:rPr>
              <a:t>Decision</a:t>
            </a:r>
            <a:r>
              <a:rPr lang="pt-BR" sz="1800" dirty="0">
                <a:solidFill>
                  <a:prstClr val="black"/>
                </a:solidFill>
              </a:rPr>
              <a:t> </a:t>
            </a:r>
            <a:r>
              <a:rPr lang="pt-BR" sz="1800" dirty="0" err="1">
                <a:solidFill>
                  <a:prstClr val="black"/>
                </a:solidFill>
              </a:rPr>
              <a:t>Analysis</a:t>
            </a:r>
            <a:r>
              <a:rPr lang="pt-BR" sz="1800" dirty="0">
                <a:solidFill>
                  <a:prstClr val="black"/>
                </a:solidFill>
              </a:rPr>
              <a:t>: </a:t>
            </a:r>
            <a:r>
              <a:rPr lang="pt-BR" sz="1800" dirty="0" err="1">
                <a:solidFill>
                  <a:prstClr val="black"/>
                </a:solidFill>
              </a:rPr>
              <a:t>From</a:t>
            </a:r>
            <a:r>
              <a:rPr lang="pt-BR" sz="1800" dirty="0">
                <a:solidFill>
                  <a:prstClr val="black"/>
                </a:solidFill>
              </a:rPr>
              <a:t> </a:t>
            </a:r>
            <a:r>
              <a:rPr lang="pt-BR" sz="1800" dirty="0" err="1">
                <a:solidFill>
                  <a:prstClr val="black"/>
                </a:solidFill>
              </a:rPr>
              <a:t>Foundations</a:t>
            </a:r>
            <a:r>
              <a:rPr lang="pt-BR" sz="1800" dirty="0">
                <a:solidFill>
                  <a:prstClr val="black"/>
                </a:solidFill>
              </a:rPr>
              <a:t> </a:t>
            </a:r>
            <a:r>
              <a:rPr lang="pt-BR" sz="1800" dirty="0" err="1">
                <a:solidFill>
                  <a:prstClr val="black"/>
                </a:solidFill>
              </a:rPr>
              <a:t>to</a:t>
            </a:r>
            <a:r>
              <a:rPr lang="pt-BR" sz="1800" dirty="0">
                <a:solidFill>
                  <a:prstClr val="black"/>
                </a:solidFill>
              </a:rPr>
              <a:t> </a:t>
            </a:r>
            <a:r>
              <a:rPr lang="pt-BR" sz="1800" dirty="0" err="1">
                <a:solidFill>
                  <a:prstClr val="black"/>
                </a:solidFill>
              </a:rPr>
              <a:t>Applications</a:t>
            </a:r>
            <a:r>
              <a:rPr lang="pt-BR" sz="1800" dirty="0">
                <a:solidFill>
                  <a:prstClr val="black"/>
                </a:solidFill>
              </a:rPr>
              <a:t>. Cambridge </a:t>
            </a:r>
            <a:r>
              <a:rPr lang="pt-BR" sz="1800" dirty="0" err="1">
                <a:solidFill>
                  <a:prstClr val="black"/>
                </a:solidFill>
              </a:rPr>
              <a:t>University</a:t>
            </a:r>
            <a:r>
              <a:rPr lang="pt-BR" sz="1800" dirty="0">
                <a:solidFill>
                  <a:prstClr val="black"/>
                </a:solidFill>
              </a:rPr>
              <a:t> Press, </a:t>
            </a:r>
            <a:r>
              <a:rPr lang="pt-BR" sz="1800" dirty="0" smtClean="0">
                <a:solidFill>
                  <a:prstClr val="black"/>
                </a:solidFill>
              </a:rPr>
              <a:t>2007</a:t>
            </a:r>
            <a:endParaRPr lang="pt-BR" sz="1800" dirty="0">
              <a:solidFill>
                <a:prstClr val="black"/>
              </a:solidFill>
            </a:endParaRPr>
          </a:p>
          <a:p>
            <a:pPr marL="457200" lvl="1" indent="0" algn="r">
              <a:buNone/>
            </a:pPr>
            <a:endParaRPr lang="pt-BR" dirty="0" smtClean="0"/>
          </a:p>
          <a:p>
            <a:endParaRPr lang="pt-BR" dirty="0"/>
          </a:p>
        </p:txBody>
      </p:sp>
    </p:spTree>
    <p:extLst>
      <p:ext uri="{BB962C8B-B14F-4D97-AF65-F5344CB8AC3E}">
        <p14:creationId xmlns:p14="http://schemas.microsoft.com/office/powerpoint/2010/main" val="167293495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381000" y="1752600"/>
            <a:ext cx="8229600" cy="1676400"/>
          </a:xfrm>
        </p:spPr>
        <p:txBody>
          <a:bodyPr/>
          <a:lstStyle/>
          <a:p>
            <a:r>
              <a:rPr lang="pt-BR" sz="4000" b="1" i="1" dirty="0" smtClean="0"/>
              <a:t>“</a:t>
            </a:r>
            <a:r>
              <a:rPr lang="pt-BR" sz="4000" b="1" i="1" dirty="0" err="1"/>
              <a:t>Nothing</a:t>
            </a:r>
            <a:r>
              <a:rPr lang="pt-BR" sz="4000" b="1" i="1" dirty="0"/>
              <a:t> is quite </a:t>
            </a:r>
            <a:r>
              <a:rPr lang="pt-BR" sz="4000" b="1" i="1" dirty="0" err="1"/>
              <a:t>so</a:t>
            </a:r>
            <a:r>
              <a:rPr lang="pt-BR" sz="4000" b="1" i="1" dirty="0"/>
              <a:t> </a:t>
            </a:r>
            <a:br>
              <a:rPr lang="pt-BR" sz="4000" b="1" i="1" dirty="0"/>
            </a:br>
            <a:r>
              <a:rPr lang="pt-BR" sz="4000" b="1" i="1" dirty="0" err="1"/>
              <a:t>practical</a:t>
            </a:r>
            <a:r>
              <a:rPr lang="pt-BR" sz="4000" b="1" i="1" dirty="0"/>
              <a:t> as a </a:t>
            </a:r>
            <a:r>
              <a:rPr lang="pt-BR" sz="4000" b="1" i="1" dirty="0" err="1"/>
              <a:t>good</a:t>
            </a:r>
            <a:r>
              <a:rPr lang="pt-BR" sz="4000" b="1" i="1" dirty="0"/>
              <a:t> </a:t>
            </a:r>
            <a:r>
              <a:rPr lang="pt-BR" sz="4000" b="1" i="1" dirty="0" err="1"/>
              <a:t>theory</a:t>
            </a:r>
            <a:r>
              <a:rPr lang="pt-BR" sz="4000" b="1" i="1" dirty="0"/>
              <a:t>”</a:t>
            </a:r>
          </a:p>
        </p:txBody>
      </p:sp>
      <p:sp>
        <p:nvSpPr>
          <p:cNvPr id="2051" name="Rectangle 3"/>
          <p:cNvSpPr>
            <a:spLocks noGrp="1" noChangeArrowheads="1"/>
          </p:cNvSpPr>
          <p:nvPr>
            <p:ph type="subTitle" idx="1"/>
          </p:nvPr>
        </p:nvSpPr>
        <p:spPr/>
        <p:txBody>
          <a:bodyPr/>
          <a:lstStyle/>
          <a:p>
            <a:r>
              <a:rPr lang="pt-BR" sz="2800"/>
              <a:t>(Kurt Lewin, 1945)</a:t>
            </a:r>
          </a:p>
        </p:txBody>
      </p:sp>
      <p:sp>
        <p:nvSpPr>
          <p:cNvPr id="2" name="CaixaDeTexto 1"/>
          <p:cNvSpPr txBox="1"/>
          <p:nvPr/>
        </p:nvSpPr>
        <p:spPr>
          <a:xfrm rot="20197364">
            <a:off x="4402041" y="5061814"/>
            <a:ext cx="4320480" cy="400110"/>
          </a:xfrm>
          <a:prstGeom prst="rect">
            <a:avLst/>
          </a:prstGeom>
          <a:noFill/>
        </p:spPr>
        <p:txBody>
          <a:bodyPr wrap="square" rtlCol="0">
            <a:spAutoFit/>
          </a:bodyPr>
          <a:lstStyle/>
          <a:p>
            <a:pPr algn="ctr"/>
            <a:r>
              <a:rPr lang="pt-BR" sz="2000" dirty="0" smtClean="0">
                <a:solidFill>
                  <a:srgbClr val="FF0000"/>
                </a:solidFill>
              </a:rPr>
              <a:t>Descongelar, entender e congelar</a:t>
            </a:r>
            <a:endParaRPr lang="pt-BR" sz="2000" dirty="0">
              <a:solidFill>
                <a:srgbClr val="FF0000"/>
              </a:solidFill>
            </a:endParaRPr>
          </a:p>
        </p:txBody>
      </p:sp>
    </p:spTree>
    <p:extLst>
      <p:ext uri="{BB962C8B-B14F-4D97-AF65-F5344CB8AC3E}">
        <p14:creationId xmlns:p14="http://schemas.microsoft.com/office/powerpoint/2010/main" val="18403130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endParaRPr lang="en-GB"/>
          </a:p>
        </p:txBody>
      </p:sp>
      <p:sp>
        <p:nvSpPr>
          <p:cNvPr id="3075" name="Rectangle 3"/>
          <p:cNvSpPr>
            <a:spLocks noGrp="1" noChangeArrowheads="1"/>
          </p:cNvSpPr>
          <p:nvPr>
            <p:ph type="body" idx="1"/>
          </p:nvPr>
        </p:nvSpPr>
        <p:spPr/>
        <p:txBody>
          <a:bodyPr/>
          <a:lstStyle/>
          <a:p>
            <a:pPr>
              <a:buFontTx/>
              <a:buNone/>
            </a:pPr>
            <a:r>
              <a:rPr lang="en-GB" dirty="0" err="1"/>
              <a:t>Lewin</a:t>
            </a:r>
            <a:r>
              <a:rPr lang="en-GB" dirty="0"/>
              <a:t>, K. The research centre for group dynamics at MIT, </a:t>
            </a:r>
            <a:r>
              <a:rPr lang="en-GB" dirty="0" err="1"/>
              <a:t>Sociometry</a:t>
            </a:r>
            <a:r>
              <a:rPr lang="en-GB" dirty="0"/>
              <a:t>, 126-36, 1945.</a:t>
            </a:r>
          </a:p>
          <a:p>
            <a:pPr>
              <a:buFontTx/>
              <a:buNone/>
            </a:pPr>
            <a:r>
              <a:rPr lang="en-GB" sz="2400" dirty="0"/>
              <a:t>[</a:t>
            </a:r>
            <a:r>
              <a:rPr lang="en-GB" sz="2400" dirty="0" err="1"/>
              <a:t>Citado</a:t>
            </a:r>
            <a:r>
              <a:rPr lang="en-GB" sz="2400" dirty="0"/>
              <a:t> </a:t>
            </a:r>
            <a:r>
              <a:rPr lang="en-GB" sz="2400" dirty="0" err="1"/>
              <a:t>por</a:t>
            </a:r>
            <a:r>
              <a:rPr lang="en-GB" sz="2400" dirty="0"/>
              <a:t> van </a:t>
            </a:r>
            <a:r>
              <a:rPr lang="en-GB" sz="2400" dirty="0" err="1"/>
              <a:t>Aken</a:t>
            </a:r>
            <a:r>
              <a:rPr lang="en-GB" sz="2400" dirty="0"/>
              <a:t>, J. E., Management research based on the paradigm of the decision science: the quest for field-tested and grounded technological rules, Journal of Management Studies, 41:2 March 2004]</a:t>
            </a:r>
          </a:p>
        </p:txBody>
      </p:sp>
    </p:spTree>
    <p:extLst>
      <p:ext uri="{BB962C8B-B14F-4D97-AF65-F5344CB8AC3E}">
        <p14:creationId xmlns:p14="http://schemas.microsoft.com/office/powerpoint/2010/main" val="128769556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z="4000" b="1" i="1" dirty="0" smtClean="0"/>
              <a:t>Filmes</a:t>
            </a:r>
            <a:endParaRPr lang="pt-BR" sz="4000" b="1" i="1" dirty="0"/>
          </a:p>
        </p:txBody>
      </p:sp>
      <p:sp>
        <p:nvSpPr>
          <p:cNvPr id="3" name="Espaço Reservado para Conteúdo 2"/>
          <p:cNvSpPr>
            <a:spLocks noGrp="1"/>
          </p:cNvSpPr>
          <p:nvPr>
            <p:ph idx="1"/>
          </p:nvPr>
        </p:nvSpPr>
        <p:spPr/>
        <p:txBody>
          <a:bodyPr/>
          <a:lstStyle/>
          <a:p>
            <a:pPr marL="0" indent="0">
              <a:buNone/>
            </a:pPr>
            <a:r>
              <a:rPr lang="pt-BR" dirty="0" smtClean="0"/>
              <a:t>IDEO 1999</a:t>
            </a:r>
          </a:p>
          <a:p>
            <a:pPr marL="0" indent="0">
              <a:buNone/>
            </a:pPr>
            <a:endParaRPr lang="pt-BR" dirty="0"/>
          </a:p>
          <a:p>
            <a:pPr marL="0" indent="0">
              <a:buNone/>
            </a:pPr>
            <a:r>
              <a:rPr lang="pt-BR" dirty="0" err="1" smtClean="0"/>
              <a:t>How</a:t>
            </a:r>
            <a:r>
              <a:rPr lang="pt-BR" dirty="0" smtClean="0"/>
              <a:t> </a:t>
            </a:r>
            <a:r>
              <a:rPr lang="pt-BR" dirty="0"/>
              <a:t>Chevron </a:t>
            </a:r>
            <a:r>
              <a:rPr lang="pt-BR" dirty="0" err="1"/>
              <a:t>Makes</a:t>
            </a:r>
            <a:r>
              <a:rPr lang="pt-BR" dirty="0"/>
              <a:t> </a:t>
            </a:r>
            <a:r>
              <a:rPr lang="pt-BR" dirty="0" err="1"/>
              <a:t>Decisions</a:t>
            </a:r>
            <a:endParaRPr lang="pt-BR" dirty="0"/>
          </a:p>
          <a:p>
            <a:pPr marL="0" indent="0">
              <a:buNone/>
            </a:pPr>
            <a:r>
              <a:rPr lang="pt-BR" dirty="0" smtClean="0">
                <a:hlinkClick r:id="rId2"/>
              </a:rPr>
              <a:t>https</a:t>
            </a:r>
            <a:r>
              <a:rPr lang="pt-BR" dirty="0">
                <a:hlinkClick r:id="rId2"/>
              </a:rPr>
              <a:t>://</a:t>
            </a:r>
            <a:r>
              <a:rPr lang="pt-BR" dirty="0" smtClean="0">
                <a:hlinkClick r:id="rId2"/>
              </a:rPr>
              <a:t>www.youtube.com/watch?v=JRCxZA6ay3M</a:t>
            </a:r>
            <a:endParaRPr lang="pt-BR" dirty="0" smtClean="0"/>
          </a:p>
          <a:p>
            <a:pPr marL="0" indent="0">
              <a:buNone/>
            </a:pPr>
            <a:endParaRPr lang="pt-BR" dirty="0"/>
          </a:p>
        </p:txBody>
      </p:sp>
      <p:sp>
        <p:nvSpPr>
          <p:cNvPr id="4" name="Espaço Reservado para Data 3"/>
          <p:cNvSpPr>
            <a:spLocks noGrp="1"/>
          </p:cNvSpPr>
          <p:nvPr>
            <p:ph type="dt" sz="half" idx="10"/>
          </p:nvPr>
        </p:nvSpPr>
        <p:spPr/>
        <p:txBody>
          <a:bodyPr/>
          <a:lstStyle/>
          <a:p>
            <a:r>
              <a:rPr lang="en-US" smtClean="0">
                <a:solidFill>
                  <a:srgbClr val="000000"/>
                </a:solidFill>
              </a:rPr>
              <a:t>EAD-5853</a:t>
            </a:r>
            <a:endParaRPr lang="en-US">
              <a:solidFill>
                <a:srgbClr val="000000"/>
              </a:solidFill>
            </a:endParaRPr>
          </a:p>
        </p:txBody>
      </p:sp>
      <p:sp>
        <p:nvSpPr>
          <p:cNvPr id="5" name="Espaço Reservado para Rodapé 4"/>
          <p:cNvSpPr>
            <a:spLocks noGrp="1"/>
          </p:cNvSpPr>
          <p:nvPr>
            <p:ph type="ftr" sz="quarter" idx="11"/>
          </p:nvPr>
        </p:nvSpPr>
        <p:spPr/>
        <p:txBody>
          <a:bodyPr/>
          <a:lstStyle/>
          <a:p>
            <a:r>
              <a:rPr lang="en-US" smtClean="0">
                <a:solidFill>
                  <a:srgbClr val="000000"/>
                </a:solidFill>
              </a:rPr>
              <a:t>A. Yu</a:t>
            </a:r>
            <a:endParaRPr lang="en-US">
              <a:solidFill>
                <a:srgbClr val="000000"/>
              </a:solidFill>
            </a:endParaRPr>
          </a:p>
        </p:txBody>
      </p:sp>
      <p:sp>
        <p:nvSpPr>
          <p:cNvPr id="6" name="Espaço Reservado para Número de Slide 5"/>
          <p:cNvSpPr>
            <a:spLocks noGrp="1"/>
          </p:cNvSpPr>
          <p:nvPr>
            <p:ph type="sldNum" sz="quarter" idx="12"/>
          </p:nvPr>
        </p:nvSpPr>
        <p:spPr/>
        <p:txBody>
          <a:bodyPr/>
          <a:lstStyle/>
          <a:p>
            <a:fld id="{19B123BC-B567-4DAD-8BCC-8271D03F61C4}" type="slidenum">
              <a:rPr lang="en-US" smtClean="0">
                <a:solidFill>
                  <a:srgbClr val="000000"/>
                </a:solidFill>
              </a:rPr>
              <a:pPr/>
              <a:t>24</a:t>
            </a:fld>
            <a:endParaRPr lang="en-US">
              <a:solidFill>
                <a:srgbClr val="000000"/>
              </a:solidFill>
            </a:endParaRPr>
          </a:p>
        </p:txBody>
      </p:sp>
    </p:spTree>
    <p:extLst>
      <p:ext uri="{BB962C8B-B14F-4D97-AF65-F5344CB8AC3E}">
        <p14:creationId xmlns:p14="http://schemas.microsoft.com/office/powerpoint/2010/main" val="36427123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Espaço Reservado para Rodapé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pt-BR" sz="1400" smtClean="0">
                <a:solidFill>
                  <a:srgbClr val="000000"/>
                </a:solidFill>
              </a:rPr>
              <a:t>A. Yu</a:t>
            </a:r>
          </a:p>
        </p:txBody>
      </p:sp>
      <p:sp>
        <p:nvSpPr>
          <p:cNvPr id="11267" name="Espaço Reservado para Número de Slide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B753646F-829C-4DB6-8A25-F8D163115512}" type="slidenum">
              <a:rPr lang="pt-BR" sz="1400" smtClean="0">
                <a:solidFill>
                  <a:srgbClr val="000000"/>
                </a:solidFill>
              </a:rPr>
              <a:pPr eaLnBrk="1" hangingPunct="1"/>
              <a:t>3</a:t>
            </a:fld>
            <a:endParaRPr lang="pt-BR" sz="1400" smtClean="0">
              <a:solidFill>
                <a:srgbClr val="000000"/>
              </a:solidFill>
            </a:endParaRPr>
          </a:p>
        </p:txBody>
      </p:sp>
      <p:sp>
        <p:nvSpPr>
          <p:cNvPr id="11268" name="Rectangle 2"/>
          <p:cNvSpPr>
            <a:spLocks noGrp="1" noChangeArrowheads="1"/>
          </p:cNvSpPr>
          <p:nvPr>
            <p:ph type="title"/>
          </p:nvPr>
        </p:nvSpPr>
        <p:spPr/>
        <p:txBody>
          <a:bodyPr/>
          <a:lstStyle/>
          <a:p>
            <a:pPr eaLnBrk="1" hangingPunct="1"/>
            <a:r>
              <a:rPr lang="pt-BR" sz="3600" b="1" dirty="0" smtClean="0"/>
              <a:t>Seis Requisitos da </a:t>
            </a:r>
            <a:br>
              <a:rPr lang="pt-BR" sz="3600" b="1" dirty="0" smtClean="0"/>
            </a:br>
            <a:r>
              <a:rPr lang="pt-BR" sz="3600" b="1" dirty="0" smtClean="0"/>
              <a:t>Decisão de Qualidade (U. Stanford)</a:t>
            </a:r>
            <a:r>
              <a:rPr lang="pt-BR" sz="3600" dirty="0" smtClean="0"/>
              <a:t> </a:t>
            </a:r>
          </a:p>
        </p:txBody>
      </p:sp>
      <p:sp>
        <p:nvSpPr>
          <p:cNvPr id="11269" name="Rectangle 3"/>
          <p:cNvSpPr>
            <a:spLocks noGrp="1" noChangeArrowheads="1"/>
          </p:cNvSpPr>
          <p:nvPr>
            <p:ph type="body" idx="1"/>
          </p:nvPr>
        </p:nvSpPr>
        <p:spPr>
          <a:xfrm>
            <a:off x="685800" y="2192950"/>
            <a:ext cx="7772400" cy="4114800"/>
          </a:xfrm>
        </p:spPr>
        <p:txBody>
          <a:bodyPr/>
          <a:lstStyle/>
          <a:p>
            <a:pPr eaLnBrk="1" hangingPunct="1">
              <a:buFont typeface="Wingdings" pitchFamily="2" charset="2"/>
              <a:buNone/>
            </a:pPr>
            <a:r>
              <a:rPr lang="pt-BR" sz="2800" dirty="0" smtClean="0"/>
              <a:t>1. Definição apropriada do problema (</a:t>
            </a:r>
            <a:r>
              <a:rPr lang="pt-BR" sz="2800" i="1" dirty="0" err="1" smtClean="0"/>
              <a:t>framing</a:t>
            </a:r>
            <a:r>
              <a:rPr lang="pt-BR" sz="2800" dirty="0" smtClean="0"/>
              <a:t>)</a:t>
            </a:r>
          </a:p>
          <a:p>
            <a:pPr eaLnBrk="1" hangingPunct="1">
              <a:buFont typeface="Wingdings" pitchFamily="2" charset="2"/>
              <a:buNone/>
            </a:pPr>
            <a:r>
              <a:rPr lang="pt-BR" sz="2800" dirty="0" smtClean="0"/>
              <a:t>2. Alternativas criativas e viáveis</a:t>
            </a:r>
          </a:p>
          <a:p>
            <a:pPr eaLnBrk="1" hangingPunct="1">
              <a:buFont typeface="Wingdings" pitchFamily="2" charset="2"/>
              <a:buNone/>
            </a:pPr>
            <a:r>
              <a:rPr lang="pt-BR" sz="2800" dirty="0" smtClean="0"/>
              <a:t>3. Informação relevante e confiável</a:t>
            </a:r>
          </a:p>
          <a:p>
            <a:pPr eaLnBrk="1" hangingPunct="1">
              <a:buFont typeface="Wingdings" pitchFamily="2" charset="2"/>
              <a:buNone/>
            </a:pPr>
            <a:r>
              <a:rPr lang="pt-BR" sz="2800" dirty="0" smtClean="0"/>
              <a:t>4. Valores e “trade-off” claros</a:t>
            </a:r>
          </a:p>
          <a:p>
            <a:pPr eaLnBrk="1" hangingPunct="1">
              <a:buFont typeface="Wingdings" pitchFamily="2" charset="2"/>
              <a:buNone/>
            </a:pPr>
            <a:r>
              <a:rPr lang="pt-BR" sz="2800" dirty="0" smtClean="0"/>
              <a:t>5. Raciocínio lógico</a:t>
            </a:r>
          </a:p>
          <a:p>
            <a:pPr eaLnBrk="1" hangingPunct="1">
              <a:buFont typeface="Wingdings" pitchFamily="2" charset="2"/>
              <a:buNone/>
            </a:pPr>
            <a:r>
              <a:rPr lang="pt-BR" sz="2800" dirty="0" smtClean="0"/>
              <a:t>6. Compromisso para a ação</a:t>
            </a:r>
          </a:p>
        </p:txBody>
      </p:sp>
      <p:pic>
        <p:nvPicPr>
          <p:cNvPr id="7" name="Picture 4" descr="USP">
            <a:hlinkClick r:id="rId3"/>
          </p:cNvPr>
          <p:cNvPicPr>
            <a:picLocks noChangeAspect="1" noChangeArrowheads="1"/>
          </p:cNvPicPr>
          <p:nvPr/>
        </p:nvPicPr>
        <p:blipFill>
          <a:blip r:embed="rId4" r:link="rId5" cstate="print"/>
          <a:srcRect/>
          <a:stretch>
            <a:fillRect/>
          </a:stretch>
        </p:blipFill>
        <p:spPr bwMode="auto">
          <a:xfrm>
            <a:off x="0" y="0"/>
            <a:ext cx="762000" cy="466725"/>
          </a:xfrm>
          <a:prstGeom prst="rect">
            <a:avLst/>
          </a:prstGeom>
          <a:noFill/>
        </p:spPr>
      </p:pic>
    </p:spTree>
    <p:extLst>
      <p:ext uri="{BB962C8B-B14F-4D97-AF65-F5344CB8AC3E}">
        <p14:creationId xmlns:p14="http://schemas.microsoft.com/office/powerpoint/2010/main" val="5422141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85800" y="272725"/>
            <a:ext cx="7772400" cy="875184"/>
          </a:xfrm>
        </p:spPr>
        <p:txBody>
          <a:bodyPr/>
          <a:lstStyle/>
          <a:p>
            <a:r>
              <a:rPr lang="pt-BR" sz="3600" b="1" i="1" dirty="0" smtClean="0"/>
              <a:t>HK&amp;R </a:t>
            </a:r>
            <a:r>
              <a:rPr lang="pt-BR" sz="3600" b="1" i="1" dirty="0" err="1" smtClean="0"/>
              <a:t>Chapter</a:t>
            </a:r>
            <a:r>
              <a:rPr lang="pt-BR" sz="3600" b="1" i="1" dirty="0" smtClean="0"/>
              <a:t> 2</a:t>
            </a:r>
            <a:endParaRPr lang="pt-BR" sz="3600" b="1" i="1" dirty="0"/>
          </a:p>
        </p:txBody>
      </p:sp>
      <p:sp>
        <p:nvSpPr>
          <p:cNvPr id="3" name="Espaço Reservado para Conteúdo 2"/>
          <p:cNvSpPr>
            <a:spLocks noGrp="1"/>
          </p:cNvSpPr>
          <p:nvPr>
            <p:ph idx="1"/>
          </p:nvPr>
        </p:nvSpPr>
        <p:spPr>
          <a:xfrm>
            <a:off x="685800" y="1291925"/>
            <a:ext cx="7772400" cy="4467200"/>
          </a:xfrm>
        </p:spPr>
        <p:txBody>
          <a:bodyPr/>
          <a:lstStyle/>
          <a:p>
            <a:r>
              <a:rPr lang="pt-BR" sz="2800" dirty="0" smtClean="0"/>
              <a:t>Be </a:t>
            </a:r>
            <a:r>
              <a:rPr lang="pt-BR" sz="2800" dirty="0" err="1" smtClean="0"/>
              <a:t>creative</a:t>
            </a:r>
            <a:endParaRPr lang="pt-BR" sz="2800" dirty="0" smtClean="0"/>
          </a:p>
          <a:p>
            <a:pPr lvl="1"/>
            <a:r>
              <a:rPr lang="pt-BR" sz="2400" dirty="0" err="1" smtClean="0"/>
              <a:t>Laziness</a:t>
            </a:r>
            <a:r>
              <a:rPr lang="pt-BR" sz="2400" dirty="0" smtClean="0"/>
              <a:t> </a:t>
            </a:r>
            <a:r>
              <a:rPr lang="pt-BR" sz="2400" dirty="0" err="1" smtClean="0"/>
              <a:t>is</a:t>
            </a:r>
            <a:r>
              <a:rPr lang="pt-BR" sz="2400" dirty="0" smtClean="0"/>
              <a:t> </a:t>
            </a:r>
            <a:r>
              <a:rPr lang="pt-BR" sz="2400" dirty="0" err="1" smtClean="0"/>
              <a:t>the</a:t>
            </a:r>
            <a:r>
              <a:rPr lang="pt-BR" sz="2400" dirty="0" smtClean="0"/>
              <a:t> </a:t>
            </a:r>
            <a:r>
              <a:rPr lang="pt-BR" sz="2400" dirty="0" err="1" smtClean="0"/>
              <a:t>danger</a:t>
            </a:r>
            <a:endParaRPr lang="pt-BR" sz="2400" dirty="0" smtClean="0"/>
          </a:p>
          <a:p>
            <a:r>
              <a:rPr lang="pt-BR" sz="2800" dirty="0" err="1" smtClean="0"/>
              <a:t>Turn</a:t>
            </a:r>
            <a:r>
              <a:rPr lang="pt-BR" sz="2800" dirty="0" smtClean="0"/>
              <a:t> </a:t>
            </a:r>
            <a:r>
              <a:rPr lang="pt-BR" sz="2800" dirty="0" err="1" smtClean="0"/>
              <a:t>problems</a:t>
            </a:r>
            <a:r>
              <a:rPr lang="pt-BR" sz="2800" dirty="0" smtClean="0"/>
              <a:t> </a:t>
            </a:r>
            <a:r>
              <a:rPr lang="pt-BR" sz="2800" dirty="0" err="1" smtClean="0"/>
              <a:t>into</a:t>
            </a:r>
            <a:r>
              <a:rPr lang="pt-BR" sz="2800" dirty="0" smtClean="0"/>
              <a:t> </a:t>
            </a:r>
            <a:r>
              <a:rPr lang="pt-BR" sz="2800" dirty="0" err="1" smtClean="0"/>
              <a:t>opportunities</a:t>
            </a:r>
            <a:endParaRPr lang="pt-BR" sz="2800" dirty="0" smtClean="0"/>
          </a:p>
          <a:p>
            <a:r>
              <a:rPr lang="pt-BR" sz="2800" dirty="0" smtClean="0"/>
              <a:t>Define </a:t>
            </a:r>
            <a:r>
              <a:rPr lang="pt-BR" sz="2800" dirty="0" err="1" smtClean="0"/>
              <a:t>the</a:t>
            </a:r>
            <a:r>
              <a:rPr lang="pt-BR" sz="2800" dirty="0" smtClean="0"/>
              <a:t> </a:t>
            </a:r>
            <a:r>
              <a:rPr lang="pt-BR" sz="2800" dirty="0" err="1" smtClean="0"/>
              <a:t>decision</a:t>
            </a:r>
            <a:r>
              <a:rPr lang="pt-BR" sz="2800" dirty="0" smtClean="0"/>
              <a:t> </a:t>
            </a:r>
            <a:r>
              <a:rPr lang="pt-BR" sz="2800" dirty="0" err="1" smtClean="0"/>
              <a:t>problem</a:t>
            </a:r>
            <a:endParaRPr lang="pt-BR" sz="2800" dirty="0" smtClean="0"/>
          </a:p>
          <a:p>
            <a:pPr lvl="1"/>
            <a:r>
              <a:rPr lang="pt-BR" sz="2400" dirty="0" smtClean="0"/>
              <a:t>Trigger, </a:t>
            </a:r>
            <a:r>
              <a:rPr lang="pt-BR" sz="2400" dirty="0" err="1" smtClean="0"/>
              <a:t>constrains</a:t>
            </a:r>
            <a:r>
              <a:rPr lang="pt-BR" sz="2400" dirty="0" smtClean="0"/>
              <a:t>, </a:t>
            </a:r>
            <a:r>
              <a:rPr lang="pt-BR" sz="2400" dirty="0" err="1" smtClean="0"/>
              <a:t>essential</a:t>
            </a:r>
            <a:r>
              <a:rPr lang="pt-BR" sz="2400" dirty="0" smtClean="0"/>
              <a:t> </a:t>
            </a:r>
            <a:r>
              <a:rPr lang="pt-BR" sz="2400" dirty="0" err="1" smtClean="0"/>
              <a:t>elements</a:t>
            </a:r>
            <a:r>
              <a:rPr lang="pt-BR" sz="2400" dirty="0" smtClean="0"/>
              <a:t>, </a:t>
            </a:r>
            <a:r>
              <a:rPr lang="pt-BR" sz="2400" dirty="0" err="1" smtClean="0"/>
              <a:t>other</a:t>
            </a:r>
            <a:r>
              <a:rPr lang="pt-BR" sz="2400" dirty="0" smtClean="0"/>
              <a:t> </a:t>
            </a:r>
            <a:r>
              <a:rPr lang="pt-BR" sz="2400" dirty="0" err="1" smtClean="0"/>
              <a:t>decisions</a:t>
            </a:r>
            <a:r>
              <a:rPr lang="pt-BR" sz="2400" dirty="0" smtClean="0"/>
              <a:t>, </a:t>
            </a:r>
            <a:r>
              <a:rPr lang="pt-BR" sz="2400" dirty="0" err="1" smtClean="0"/>
              <a:t>workable</a:t>
            </a:r>
            <a:r>
              <a:rPr lang="pt-BR" sz="2400" dirty="0" smtClean="0"/>
              <a:t> </a:t>
            </a:r>
            <a:r>
              <a:rPr lang="pt-BR" sz="2400" dirty="0" err="1" smtClean="0"/>
              <a:t>scope</a:t>
            </a:r>
            <a:r>
              <a:rPr lang="pt-BR" sz="2400" dirty="0" smtClean="0"/>
              <a:t>, </a:t>
            </a:r>
            <a:r>
              <a:rPr lang="pt-BR" sz="2400" dirty="0" err="1" smtClean="0"/>
              <a:t>asking</a:t>
            </a:r>
            <a:r>
              <a:rPr lang="pt-BR" sz="2400" dirty="0" smtClean="0"/>
              <a:t> </a:t>
            </a:r>
            <a:r>
              <a:rPr lang="pt-BR" sz="2400" dirty="0" err="1" smtClean="0"/>
              <a:t>others</a:t>
            </a:r>
            <a:endParaRPr lang="pt-BR" sz="2400" dirty="0" smtClean="0"/>
          </a:p>
          <a:p>
            <a:r>
              <a:rPr lang="pt-BR" sz="2800" dirty="0" smtClean="0"/>
              <a:t>Reexamine ... as </a:t>
            </a:r>
            <a:r>
              <a:rPr lang="pt-BR" sz="2800" dirty="0" err="1" smtClean="0"/>
              <a:t>you</a:t>
            </a:r>
            <a:r>
              <a:rPr lang="pt-BR" sz="2800" dirty="0" smtClean="0"/>
              <a:t> go</a:t>
            </a:r>
          </a:p>
          <a:p>
            <a:pPr lvl="1"/>
            <a:r>
              <a:rPr lang="pt-BR" sz="2400" dirty="0" err="1" smtClean="0"/>
              <a:t>Defining</a:t>
            </a:r>
            <a:r>
              <a:rPr lang="pt-BR" sz="2400" dirty="0" smtClean="0"/>
              <a:t> </a:t>
            </a:r>
            <a:r>
              <a:rPr lang="pt-BR" sz="2400" dirty="0" err="1" smtClean="0"/>
              <a:t>decision</a:t>
            </a:r>
            <a:r>
              <a:rPr lang="pt-BR" sz="2400" dirty="0" smtClean="0"/>
              <a:t> </a:t>
            </a:r>
            <a:r>
              <a:rPr lang="pt-BR" sz="2400" dirty="0" err="1" smtClean="0"/>
              <a:t>problem</a:t>
            </a:r>
            <a:r>
              <a:rPr lang="pt-BR" sz="2400" dirty="0" smtClean="0"/>
              <a:t> </a:t>
            </a:r>
            <a:r>
              <a:rPr lang="pt-BR" sz="2400" dirty="0" err="1" smtClean="0"/>
              <a:t>is</a:t>
            </a:r>
            <a:r>
              <a:rPr lang="pt-BR" sz="2400" dirty="0" smtClean="0"/>
              <a:t> a </a:t>
            </a:r>
            <a:r>
              <a:rPr lang="pt-BR" sz="2400" dirty="0" err="1" smtClean="0"/>
              <a:t>decision</a:t>
            </a:r>
            <a:r>
              <a:rPr lang="pt-BR" sz="2400" dirty="0" smtClean="0"/>
              <a:t> </a:t>
            </a:r>
            <a:r>
              <a:rPr lang="pt-BR" sz="2400" dirty="0" err="1" smtClean="0"/>
              <a:t>problem</a:t>
            </a:r>
            <a:endParaRPr lang="pt-BR" sz="2400" dirty="0" smtClean="0"/>
          </a:p>
          <a:p>
            <a:r>
              <a:rPr lang="pt-BR" sz="2800" dirty="0" err="1" smtClean="0"/>
              <a:t>Maintain</a:t>
            </a:r>
            <a:r>
              <a:rPr lang="pt-BR" sz="2800" dirty="0" smtClean="0"/>
              <a:t> </a:t>
            </a:r>
            <a:r>
              <a:rPr lang="pt-BR" sz="2800" dirty="0" err="1" smtClean="0"/>
              <a:t>your</a:t>
            </a:r>
            <a:r>
              <a:rPr lang="pt-BR" sz="2800" dirty="0" smtClean="0"/>
              <a:t> perspective</a:t>
            </a:r>
          </a:p>
          <a:p>
            <a:pPr lvl="1"/>
            <a:r>
              <a:rPr lang="pt-BR" sz="2400" dirty="0" err="1" smtClean="0"/>
              <a:t>Defining</a:t>
            </a:r>
            <a:r>
              <a:rPr lang="pt-BR" sz="2400" dirty="0" smtClean="0"/>
              <a:t> </a:t>
            </a:r>
            <a:r>
              <a:rPr lang="pt-BR" sz="2400" dirty="0" err="1" smtClean="0"/>
              <a:t>problem</a:t>
            </a:r>
            <a:r>
              <a:rPr lang="pt-BR" sz="2400" dirty="0" smtClean="0"/>
              <a:t> </a:t>
            </a:r>
            <a:r>
              <a:rPr lang="pt-BR" sz="2400" dirty="0" err="1" smtClean="0"/>
              <a:t>takes</a:t>
            </a:r>
            <a:r>
              <a:rPr lang="pt-BR" sz="2400" dirty="0" smtClean="0"/>
              <a:t> time</a:t>
            </a:r>
            <a:endParaRPr lang="pt-BR" sz="2400" dirty="0"/>
          </a:p>
        </p:txBody>
      </p:sp>
      <p:sp>
        <p:nvSpPr>
          <p:cNvPr id="4" name="Espaço Reservado para Data 3"/>
          <p:cNvSpPr>
            <a:spLocks noGrp="1"/>
          </p:cNvSpPr>
          <p:nvPr>
            <p:ph type="dt" sz="half" idx="10"/>
          </p:nvPr>
        </p:nvSpPr>
        <p:spPr/>
        <p:txBody>
          <a:bodyPr/>
          <a:lstStyle/>
          <a:p>
            <a:r>
              <a:rPr lang="en-US" smtClean="0">
                <a:solidFill>
                  <a:srgbClr val="000000"/>
                </a:solidFill>
              </a:rPr>
              <a:t>EAD-5853</a:t>
            </a:r>
            <a:endParaRPr lang="en-US">
              <a:solidFill>
                <a:srgbClr val="000000"/>
              </a:solidFill>
            </a:endParaRPr>
          </a:p>
        </p:txBody>
      </p:sp>
      <p:sp>
        <p:nvSpPr>
          <p:cNvPr id="5" name="Espaço Reservado para Rodapé 4"/>
          <p:cNvSpPr>
            <a:spLocks noGrp="1"/>
          </p:cNvSpPr>
          <p:nvPr>
            <p:ph type="ftr" sz="quarter" idx="11"/>
          </p:nvPr>
        </p:nvSpPr>
        <p:spPr/>
        <p:txBody>
          <a:bodyPr/>
          <a:lstStyle/>
          <a:p>
            <a:r>
              <a:rPr lang="en-US" smtClean="0">
                <a:solidFill>
                  <a:srgbClr val="000000"/>
                </a:solidFill>
              </a:rPr>
              <a:t>A. Yu</a:t>
            </a:r>
            <a:endParaRPr lang="en-US">
              <a:solidFill>
                <a:srgbClr val="000000"/>
              </a:solidFill>
            </a:endParaRPr>
          </a:p>
        </p:txBody>
      </p:sp>
      <p:sp>
        <p:nvSpPr>
          <p:cNvPr id="6" name="Espaço Reservado para Número de Slide 5"/>
          <p:cNvSpPr>
            <a:spLocks noGrp="1"/>
          </p:cNvSpPr>
          <p:nvPr>
            <p:ph type="sldNum" sz="quarter" idx="12"/>
          </p:nvPr>
        </p:nvSpPr>
        <p:spPr/>
        <p:txBody>
          <a:bodyPr/>
          <a:lstStyle/>
          <a:p>
            <a:fld id="{19B123BC-B567-4DAD-8BCC-8271D03F61C4}" type="slidenum">
              <a:rPr lang="en-US" smtClean="0">
                <a:solidFill>
                  <a:srgbClr val="000000"/>
                </a:solidFill>
              </a:rPr>
              <a:pPr/>
              <a:t>4</a:t>
            </a:fld>
            <a:endParaRPr lang="en-US" dirty="0">
              <a:solidFill>
                <a:srgbClr val="000000"/>
              </a:solidFill>
            </a:endParaRPr>
          </a:p>
        </p:txBody>
      </p:sp>
    </p:spTree>
    <p:extLst>
      <p:ext uri="{BB962C8B-B14F-4D97-AF65-F5344CB8AC3E}">
        <p14:creationId xmlns:p14="http://schemas.microsoft.com/office/powerpoint/2010/main" val="38047796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title"/>
          </p:nvPr>
        </p:nvSpPr>
        <p:spPr>
          <a:xfrm>
            <a:off x="685800" y="332656"/>
            <a:ext cx="7772400" cy="1008112"/>
          </a:xfrm>
        </p:spPr>
        <p:txBody>
          <a:bodyPr/>
          <a:lstStyle/>
          <a:p>
            <a:r>
              <a:rPr lang="pt-BR" sz="3200" b="1" i="1" dirty="0"/>
              <a:t>Adrian </a:t>
            </a:r>
            <a:r>
              <a:rPr lang="pt-BR" sz="3200" b="1" i="1" dirty="0" err="1"/>
              <a:t>Newey</a:t>
            </a:r>
            <a:r>
              <a:rPr lang="pt-BR" sz="3200" b="1" i="1" dirty="0"/>
              <a:t> - </a:t>
            </a:r>
            <a:r>
              <a:rPr lang="pt-BR" sz="3200" dirty="0"/>
              <a:t>só tem salário inferior aos de Fernando Alonso e Michael Schumaker</a:t>
            </a:r>
          </a:p>
        </p:txBody>
      </p:sp>
      <p:pic>
        <p:nvPicPr>
          <p:cNvPr id="4102" name="Picture 6" descr="Newey%2B10"/>
          <p:cNvPicPr>
            <a:picLocks noChangeAspect="1" noChangeArrowheads="1"/>
          </p:cNvPicPr>
          <p:nvPr/>
        </p:nvPicPr>
        <p:blipFill>
          <a:blip r:embed="rId3" cstate="print"/>
          <a:srcRect/>
          <a:stretch>
            <a:fillRect/>
          </a:stretch>
        </p:blipFill>
        <p:spPr bwMode="auto">
          <a:xfrm>
            <a:off x="611188" y="1557338"/>
            <a:ext cx="4267200" cy="2838450"/>
          </a:xfrm>
          <a:prstGeom prst="rect">
            <a:avLst/>
          </a:prstGeom>
          <a:noFill/>
        </p:spPr>
      </p:pic>
      <p:pic>
        <p:nvPicPr>
          <p:cNvPr id="4105" name="Picture 9" descr="ANd9GcQl5cGL-IjrGFUMTKntoI9Dz_EiPgVPrJWBXK1GL-udBYYFuPxHUg"/>
          <p:cNvPicPr>
            <a:picLocks noChangeAspect="1" noChangeArrowheads="1"/>
          </p:cNvPicPr>
          <p:nvPr/>
        </p:nvPicPr>
        <p:blipFill>
          <a:blip r:embed="rId4" cstate="print"/>
          <a:srcRect/>
          <a:stretch>
            <a:fillRect/>
          </a:stretch>
        </p:blipFill>
        <p:spPr bwMode="auto">
          <a:xfrm>
            <a:off x="3851275" y="3213100"/>
            <a:ext cx="4824413" cy="3209925"/>
          </a:xfrm>
          <a:prstGeom prst="rect">
            <a:avLst/>
          </a:prstGeom>
          <a:noFill/>
        </p:spPr>
      </p:pic>
      <p:sp>
        <p:nvSpPr>
          <p:cNvPr id="2" name="CaixaDeTexto 1"/>
          <p:cNvSpPr txBox="1"/>
          <p:nvPr/>
        </p:nvSpPr>
        <p:spPr>
          <a:xfrm>
            <a:off x="582290" y="6103597"/>
            <a:ext cx="2808312" cy="461665"/>
          </a:xfrm>
          <a:prstGeom prst="rect">
            <a:avLst/>
          </a:prstGeom>
          <a:noFill/>
        </p:spPr>
        <p:txBody>
          <a:bodyPr wrap="square" rtlCol="0">
            <a:spAutoFit/>
          </a:bodyPr>
          <a:lstStyle/>
          <a:p>
            <a:r>
              <a:rPr lang="pt-BR" dirty="0" smtClean="0">
                <a:solidFill>
                  <a:srgbClr val="000000"/>
                </a:solidFill>
              </a:rPr>
              <a:t>Sistema 1 e sistema 2</a:t>
            </a:r>
            <a:endParaRPr lang="pt-BR" dirty="0">
              <a:solidFill>
                <a:srgbClr val="000000"/>
              </a:solidFill>
            </a:endParaRPr>
          </a:p>
        </p:txBody>
      </p:sp>
      <p:pic>
        <p:nvPicPr>
          <p:cNvPr id="6" name="Picture 4" descr="USP">
            <a:hlinkClick r:id="rId5"/>
          </p:cNvPr>
          <p:cNvPicPr>
            <a:picLocks noChangeAspect="1" noChangeArrowheads="1"/>
          </p:cNvPicPr>
          <p:nvPr/>
        </p:nvPicPr>
        <p:blipFill>
          <a:blip r:embed="rId6" r:link="rId7" cstate="print"/>
          <a:srcRect/>
          <a:stretch>
            <a:fillRect/>
          </a:stretch>
        </p:blipFill>
        <p:spPr bwMode="auto">
          <a:xfrm>
            <a:off x="0" y="0"/>
            <a:ext cx="762000" cy="466725"/>
          </a:xfrm>
          <a:prstGeom prst="rect">
            <a:avLst/>
          </a:prstGeom>
          <a:noFill/>
        </p:spPr>
      </p:pic>
    </p:spTree>
    <p:extLst>
      <p:ext uri="{BB962C8B-B14F-4D97-AF65-F5344CB8AC3E}">
        <p14:creationId xmlns:p14="http://schemas.microsoft.com/office/powerpoint/2010/main" val="14004712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pt-BR" sz="3200" b="1" i="1"/>
              <a:t>Adrian Newey </a:t>
            </a:r>
            <a:br>
              <a:rPr lang="pt-BR" sz="3200" b="1" i="1"/>
            </a:br>
            <a:r>
              <a:rPr lang="pt-BR" sz="3200" b="1" i="1"/>
              <a:t>Engenheiro de carros da Fórmula 1</a:t>
            </a:r>
          </a:p>
        </p:txBody>
      </p:sp>
      <p:sp>
        <p:nvSpPr>
          <p:cNvPr id="3075" name="Rectangle 3"/>
          <p:cNvSpPr>
            <a:spLocks noGrp="1" noChangeArrowheads="1"/>
          </p:cNvSpPr>
          <p:nvPr>
            <p:ph type="body" idx="1"/>
          </p:nvPr>
        </p:nvSpPr>
        <p:spPr/>
        <p:txBody>
          <a:bodyPr/>
          <a:lstStyle/>
          <a:p>
            <a:pPr>
              <a:lnSpc>
                <a:spcPct val="90000"/>
              </a:lnSpc>
            </a:pPr>
            <a:r>
              <a:rPr lang="pt-BR" sz="2000" dirty="0"/>
              <a:t>Considerado o mais criativo projetista da categoria</a:t>
            </a:r>
          </a:p>
          <a:p>
            <a:pPr>
              <a:lnSpc>
                <a:spcPct val="90000"/>
              </a:lnSpc>
            </a:pPr>
            <a:r>
              <a:rPr lang="pt-BR" sz="2000" dirty="0"/>
              <a:t>Como as idéias fluem para você? Como é esse processo de criação?</a:t>
            </a:r>
          </a:p>
          <a:p>
            <a:pPr lvl="1">
              <a:lnSpc>
                <a:spcPct val="90000"/>
              </a:lnSpc>
              <a:buFontTx/>
              <a:buNone/>
            </a:pPr>
            <a:r>
              <a:rPr lang="pt-BR" sz="2000" dirty="0"/>
              <a:t>“Tento compreender quais os desafios que as regras me propõem durante o dia. À noite, aquilo fica dentro de mim, o cérebro continua trabalhando. Vou tomar banho de manhã e, às vezes, a idéia me vem no chuveiro, pronta, naturalmente. Meu pai sempre me diz para, antes de fazer um exame, ler todas as questões. Isto dá uma visão geral do que se está pedindo. Faço o mesmo na hora de projetar um carro, enumero as perguntas que tenho de responder. Um </a:t>
            </a:r>
            <a:r>
              <a:rPr lang="pt-BR" sz="2000" dirty="0" err="1"/>
              <a:t>monoposto</a:t>
            </a:r>
            <a:r>
              <a:rPr lang="pt-BR" sz="2000" dirty="0"/>
              <a:t> de Fórmula 1 é o resultado dessas idéias combinadas com muita pesquisa, em especial no túnel de vento.”</a:t>
            </a:r>
          </a:p>
          <a:p>
            <a:pPr lvl="1">
              <a:lnSpc>
                <a:spcPct val="90000"/>
              </a:lnSpc>
              <a:buFontTx/>
              <a:buNone/>
            </a:pPr>
            <a:endParaRPr lang="pt-BR" sz="1600" dirty="0"/>
          </a:p>
          <a:p>
            <a:pPr lvl="1" algn="r">
              <a:lnSpc>
                <a:spcPct val="90000"/>
              </a:lnSpc>
              <a:buFontTx/>
              <a:buNone/>
            </a:pPr>
            <a:endParaRPr lang="pt-BR" sz="1200" dirty="0"/>
          </a:p>
          <a:p>
            <a:pPr lvl="1" algn="r">
              <a:lnSpc>
                <a:spcPct val="90000"/>
              </a:lnSpc>
              <a:buFontTx/>
              <a:buNone/>
            </a:pPr>
            <a:r>
              <a:rPr lang="pt-BR" sz="1200" dirty="0"/>
              <a:t>O Estado de São Paulo, sexta-feira, 14 de maio de 2010, pg. E4</a:t>
            </a:r>
          </a:p>
        </p:txBody>
      </p:sp>
      <p:pic>
        <p:nvPicPr>
          <p:cNvPr id="4" name="Picture 4" descr="USP">
            <a:hlinkClick r:id="rId3"/>
          </p:cNvPr>
          <p:cNvPicPr>
            <a:picLocks noChangeAspect="1" noChangeArrowheads="1"/>
          </p:cNvPicPr>
          <p:nvPr/>
        </p:nvPicPr>
        <p:blipFill>
          <a:blip r:embed="rId4" r:link="rId5" cstate="print"/>
          <a:srcRect/>
          <a:stretch>
            <a:fillRect/>
          </a:stretch>
        </p:blipFill>
        <p:spPr bwMode="auto">
          <a:xfrm>
            <a:off x="0" y="0"/>
            <a:ext cx="762000" cy="466725"/>
          </a:xfrm>
          <a:prstGeom prst="rect">
            <a:avLst/>
          </a:prstGeom>
          <a:noFill/>
        </p:spPr>
      </p:pic>
    </p:spTree>
    <p:extLst>
      <p:ext uri="{BB962C8B-B14F-4D97-AF65-F5344CB8AC3E}">
        <p14:creationId xmlns:p14="http://schemas.microsoft.com/office/powerpoint/2010/main" val="263600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Espaço Reservado para Número de Slide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b="1" i="1">
                <a:solidFill>
                  <a:schemeClr val="tx2"/>
                </a:solidFill>
                <a:latin typeface="Times New Roman" pitchFamily="18" charset="0"/>
              </a:defRPr>
            </a:lvl1pPr>
            <a:lvl2pPr marL="742950" indent="-285750" eaLnBrk="0" hangingPunct="0">
              <a:defRPr sz="4000" b="1" i="1">
                <a:solidFill>
                  <a:schemeClr val="tx2"/>
                </a:solidFill>
                <a:latin typeface="Times New Roman" pitchFamily="18" charset="0"/>
              </a:defRPr>
            </a:lvl2pPr>
            <a:lvl3pPr marL="1143000" indent="-228600" eaLnBrk="0" hangingPunct="0">
              <a:defRPr sz="4000" b="1" i="1">
                <a:solidFill>
                  <a:schemeClr val="tx2"/>
                </a:solidFill>
                <a:latin typeface="Times New Roman" pitchFamily="18" charset="0"/>
              </a:defRPr>
            </a:lvl3pPr>
            <a:lvl4pPr marL="1600200" indent="-228600" eaLnBrk="0" hangingPunct="0">
              <a:defRPr sz="4000" b="1" i="1">
                <a:solidFill>
                  <a:schemeClr val="tx2"/>
                </a:solidFill>
                <a:latin typeface="Times New Roman" pitchFamily="18" charset="0"/>
              </a:defRPr>
            </a:lvl4pPr>
            <a:lvl5pPr marL="2057400" indent="-228600" eaLnBrk="0" hangingPunct="0">
              <a:defRPr sz="4000" b="1" i="1">
                <a:solidFill>
                  <a:schemeClr val="tx2"/>
                </a:solidFill>
                <a:latin typeface="Times New Roman" pitchFamily="18" charset="0"/>
              </a:defRPr>
            </a:lvl5pPr>
            <a:lvl6pPr marL="2514600" indent="-228600" algn="ctr" eaLnBrk="0" fontAlgn="base" hangingPunct="0">
              <a:spcBef>
                <a:spcPct val="0"/>
              </a:spcBef>
              <a:spcAft>
                <a:spcPct val="0"/>
              </a:spcAft>
              <a:defRPr sz="4000" b="1" i="1">
                <a:solidFill>
                  <a:schemeClr val="tx2"/>
                </a:solidFill>
                <a:latin typeface="Times New Roman" pitchFamily="18" charset="0"/>
              </a:defRPr>
            </a:lvl6pPr>
            <a:lvl7pPr marL="2971800" indent="-228600" algn="ctr" eaLnBrk="0" fontAlgn="base" hangingPunct="0">
              <a:spcBef>
                <a:spcPct val="0"/>
              </a:spcBef>
              <a:spcAft>
                <a:spcPct val="0"/>
              </a:spcAft>
              <a:defRPr sz="4000" b="1" i="1">
                <a:solidFill>
                  <a:schemeClr val="tx2"/>
                </a:solidFill>
                <a:latin typeface="Times New Roman" pitchFamily="18" charset="0"/>
              </a:defRPr>
            </a:lvl7pPr>
            <a:lvl8pPr marL="3429000" indent="-228600" algn="ctr" eaLnBrk="0" fontAlgn="base" hangingPunct="0">
              <a:spcBef>
                <a:spcPct val="0"/>
              </a:spcBef>
              <a:spcAft>
                <a:spcPct val="0"/>
              </a:spcAft>
              <a:defRPr sz="4000" b="1" i="1">
                <a:solidFill>
                  <a:schemeClr val="tx2"/>
                </a:solidFill>
                <a:latin typeface="Times New Roman" pitchFamily="18" charset="0"/>
              </a:defRPr>
            </a:lvl8pPr>
            <a:lvl9pPr marL="3886200" indent="-228600" algn="ctr" eaLnBrk="0" fontAlgn="base" hangingPunct="0">
              <a:spcBef>
                <a:spcPct val="0"/>
              </a:spcBef>
              <a:spcAft>
                <a:spcPct val="0"/>
              </a:spcAft>
              <a:defRPr sz="4000" b="1" i="1">
                <a:solidFill>
                  <a:schemeClr val="tx2"/>
                </a:solidFill>
                <a:latin typeface="Times New Roman" pitchFamily="18" charset="0"/>
              </a:defRPr>
            </a:lvl9pPr>
          </a:lstStyle>
          <a:p>
            <a:pPr eaLnBrk="1" hangingPunct="1"/>
            <a:fld id="{261B9647-9C38-48D4-A086-FB25699617D9}" type="slidenum">
              <a:rPr lang="pt-BR" altLang="pt-BR" sz="1400" b="0" i="0" smtClean="0">
                <a:solidFill>
                  <a:srgbClr val="000000"/>
                </a:solidFill>
              </a:rPr>
              <a:pPr eaLnBrk="1" hangingPunct="1"/>
              <a:t>7</a:t>
            </a:fld>
            <a:endParaRPr lang="pt-BR" altLang="pt-BR" sz="1400" b="0" i="0" smtClean="0">
              <a:solidFill>
                <a:srgbClr val="000000"/>
              </a:solidFill>
            </a:endParaRPr>
          </a:p>
        </p:txBody>
      </p:sp>
      <p:sp>
        <p:nvSpPr>
          <p:cNvPr id="6147" name="Rectangle 4"/>
          <p:cNvSpPr>
            <a:spLocks noGrp="1" noChangeArrowheads="1"/>
          </p:cNvSpPr>
          <p:nvPr>
            <p:ph type="title"/>
          </p:nvPr>
        </p:nvSpPr>
        <p:spPr/>
        <p:txBody>
          <a:bodyPr/>
          <a:lstStyle/>
          <a:p>
            <a:pPr eaLnBrk="1" hangingPunct="1"/>
            <a:r>
              <a:rPr lang="pt-BR" altLang="pt-BR" sz="4000" b="1" i="1" smtClean="0"/>
              <a:t>Muitos Nomes para Framing</a:t>
            </a:r>
          </a:p>
        </p:txBody>
      </p:sp>
      <p:sp>
        <p:nvSpPr>
          <p:cNvPr id="6148" name="Rectangle 5"/>
          <p:cNvSpPr>
            <a:spLocks noGrp="1" noChangeArrowheads="1"/>
          </p:cNvSpPr>
          <p:nvPr>
            <p:ph type="body" idx="1"/>
          </p:nvPr>
        </p:nvSpPr>
        <p:spPr/>
        <p:txBody>
          <a:bodyPr/>
          <a:lstStyle/>
          <a:p>
            <a:pPr algn="ctr" eaLnBrk="1" hangingPunct="1">
              <a:buFontTx/>
              <a:buNone/>
            </a:pPr>
            <a:r>
              <a:rPr lang="pt-BR" altLang="pt-BR" i="1" smtClean="0"/>
              <a:t>Framing</a:t>
            </a:r>
          </a:p>
          <a:p>
            <a:pPr algn="ctr" eaLnBrk="1" hangingPunct="1">
              <a:buFontTx/>
              <a:buNone/>
            </a:pPr>
            <a:r>
              <a:rPr lang="pt-BR" altLang="pt-BR" i="1" smtClean="0"/>
              <a:t>Decision basis</a:t>
            </a:r>
          </a:p>
          <a:p>
            <a:pPr algn="ctr" eaLnBrk="1" hangingPunct="1">
              <a:buFontTx/>
              <a:buNone/>
            </a:pPr>
            <a:r>
              <a:rPr lang="en-US" altLang="pt-BR" i="1" smtClean="0">
                <a:cs typeface="Times New Roman" pitchFamily="18" charset="0"/>
              </a:rPr>
              <a:t>Setting problem</a:t>
            </a:r>
            <a:endParaRPr lang="pt-BR" altLang="pt-BR" i="1" smtClean="0"/>
          </a:p>
          <a:p>
            <a:pPr algn="ctr" eaLnBrk="1" hangingPunct="1">
              <a:buFontTx/>
              <a:buNone/>
            </a:pPr>
            <a:r>
              <a:rPr lang="en-US" altLang="pt-BR" i="1" smtClean="0">
                <a:cs typeface="Times New Roman" pitchFamily="18" charset="0"/>
              </a:rPr>
              <a:t>Locating problem</a:t>
            </a:r>
          </a:p>
          <a:p>
            <a:pPr algn="ctr" eaLnBrk="1" hangingPunct="1">
              <a:buFontTx/>
              <a:buNone/>
            </a:pPr>
            <a:r>
              <a:rPr lang="pt-BR" altLang="pt-BR" smtClean="0"/>
              <a:t>Definição de problema</a:t>
            </a:r>
          </a:p>
          <a:p>
            <a:pPr algn="ctr" eaLnBrk="1" hangingPunct="1">
              <a:buFontTx/>
              <a:buNone/>
            </a:pPr>
            <a:r>
              <a:rPr lang="pt-BR" altLang="pt-BR" smtClean="0"/>
              <a:t>Formulação de problema</a:t>
            </a:r>
          </a:p>
        </p:txBody>
      </p:sp>
    </p:spTree>
    <p:extLst>
      <p:ext uri="{BB962C8B-B14F-4D97-AF65-F5344CB8AC3E}">
        <p14:creationId xmlns:p14="http://schemas.microsoft.com/office/powerpoint/2010/main" val="4045734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Espaço Reservado para Número de Slide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b="1" i="1">
                <a:solidFill>
                  <a:schemeClr val="tx2"/>
                </a:solidFill>
                <a:latin typeface="Times New Roman" pitchFamily="18" charset="0"/>
              </a:defRPr>
            </a:lvl1pPr>
            <a:lvl2pPr marL="742950" indent="-285750" eaLnBrk="0" hangingPunct="0">
              <a:defRPr sz="4000" b="1" i="1">
                <a:solidFill>
                  <a:schemeClr val="tx2"/>
                </a:solidFill>
                <a:latin typeface="Times New Roman" pitchFamily="18" charset="0"/>
              </a:defRPr>
            </a:lvl2pPr>
            <a:lvl3pPr marL="1143000" indent="-228600" eaLnBrk="0" hangingPunct="0">
              <a:defRPr sz="4000" b="1" i="1">
                <a:solidFill>
                  <a:schemeClr val="tx2"/>
                </a:solidFill>
                <a:latin typeface="Times New Roman" pitchFamily="18" charset="0"/>
              </a:defRPr>
            </a:lvl3pPr>
            <a:lvl4pPr marL="1600200" indent="-228600" eaLnBrk="0" hangingPunct="0">
              <a:defRPr sz="4000" b="1" i="1">
                <a:solidFill>
                  <a:schemeClr val="tx2"/>
                </a:solidFill>
                <a:latin typeface="Times New Roman" pitchFamily="18" charset="0"/>
              </a:defRPr>
            </a:lvl4pPr>
            <a:lvl5pPr marL="2057400" indent="-228600" eaLnBrk="0" hangingPunct="0">
              <a:defRPr sz="4000" b="1" i="1">
                <a:solidFill>
                  <a:schemeClr val="tx2"/>
                </a:solidFill>
                <a:latin typeface="Times New Roman" pitchFamily="18" charset="0"/>
              </a:defRPr>
            </a:lvl5pPr>
            <a:lvl6pPr marL="2514600" indent="-228600" algn="ctr" eaLnBrk="0" fontAlgn="base" hangingPunct="0">
              <a:spcBef>
                <a:spcPct val="0"/>
              </a:spcBef>
              <a:spcAft>
                <a:spcPct val="0"/>
              </a:spcAft>
              <a:defRPr sz="4000" b="1" i="1">
                <a:solidFill>
                  <a:schemeClr val="tx2"/>
                </a:solidFill>
                <a:latin typeface="Times New Roman" pitchFamily="18" charset="0"/>
              </a:defRPr>
            </a:lvl6pPr>
            <a:lvl7pPr marL="2971800" indent="-228600" algn="ctr" eaLnBrk="0" fontAlgn="base" hangingPunct="0">
              <a:spcBef>
                <a:spcPct val="0"/>
              </a:spcBef>
              <a:spcAft>
                <a:spcPct val="0"/>
              </a:spcAft>
              <a:defRPr sz="4000" b="1" i="1">
                <a:solidFill>
                  <a:schemeClr val="tx2"/>
                </a:solidFill>
                <a:latin typeface="Times New Roman" pitchFamily="18" charset="0"/>
              </a:defRPr>
            </a:lvl7pPr>
            <a:lvl8pPr marL="3429000" indent="-228600" algn="ctr" eaLnBrk="0" fontAlgn="base" hangingPunct="0">
              <a:spcBef>
                <a:spcPct val="0"/>
              </a:spcBef>
              <a:spcAft>
                <a:spcPct val="0"/>
              </a:spcAft>
              <a:defRPr sz="4000" b="1" i="1">
                <a:solidFill>
                  <a:schemeClr val="tx2"/>
                </a:solidFill>
                <a:latin typeface="Times New Roman" pitchFamily="18" charset="0"/>
              </a:defRPr>
            </a:lvl8pPr>
            <a:lvl9pPr marL="3886200" indent="-228600" algn="ctr" eaLnBrk="0" fontAlgn="base" hangingPunct="0">
              <a:spcBef>
                <a:spcPct val="0"/>
              </a:spcBef>
              <a:spcAft>
                <a:spcPct val="0"/>
              </a:spcAft>
              <a:defRPr sz="4000" b="1" i="1">
                <a:solidFill>
                  <a:schemeClr val="tx2"/>
                </a:solidFill>
                <a:latin typeface="Times New Roman" pitchFamily="18" charset="0"/>
              </a:defRPr>
            </a:lvl9pPr>
          </a:lstStyle>
          <a:p>
            <a:pPr eaLnBrk="1" hangingPunct="1"/>
            <a:fld id="{43FDC813-0054-41E1-9A9B-672C94F8C337}" type="slidenum">
              <a:rPr lang="pt-BR" altLang="pt-BR" sz="1400" b="0" i="0" smtClean="0">
                <a:solidFill>
                  <a:srgbClr val="000000"/>
                </a:solidFill>
              </a:rPr>
              <a:pPr eaLnBrk="1" hangingPunct="1"/>
              <a:t>8</a:t>
            </a:fld>
            <a:endParaRPr lang="pt-BR" altLang="pt-BR" sz="1400" b="0" i="0" smtClean="0">
              <a:solidFill>
                <a:srgbClr val="000000"/>
              </a:solidFill>
            </a:endParaRPr>
          </a:p>
        </p:txBody>
      </p:sp>
      <p:sp>
        <p:nvSpPr>
          <p:cNvPr id="7171" name="Rectangle 2"/>
          <p:cNvSpPr>
            <a:spLocks noGrp="1" noChangeArrowheads="1"/>
          </p:cNvSpPr>
          <p:nvPr>
            <p:ph type="title"/>
          </p:nvPr>
        </p:nvSpPr>
        <p:spPr>
          <a:xfrm>
            <a:off x="685800" y="438150"/>
            <a:ext cx="7772400" cy="1143000"/>
          </a:xfrm>
        </p:spPr>
        <p:txBody>
          <a:bodyPr/>
          <a:lstStyle/>
          <a:p>
            <a:pPr eaLnBrk="1" hangingPunct="1"/>
            <a:r>
              <a:rPr lang="en-US" altLang="pt-BR" sz="4000" b="1" i="1" smtClean="0">
                <a:cs typeface="Times New Roman" pitchFamily="18" charset="0"/>
              </a:rPr>
              <a:t>Problem Formulation</a:t>
            </a:r>
            <a:endParaRPr lang="pt-BR" altLang="pt-BR" sz="4000" b="1" i="1" smtClean="0">
              <a:cs typeface="Times New Roman" pitchFamily="18" charset="0"/>
            </a:endParaRPr>
          </a:p>
        </p:txBody>
      </p:sp>
      <p:sp>
        <p:nvSpPr>
          <p:cNvPr id="7172" name="Rectangle 3"/>
          <p:cNvSpPr>
            <a:spLocks noGrp="1" noChangeArrowheads="1"/>
          </p:cNvSpPr>
          <p:nvPr>
            <p:ph type="body" idx="1"/>
          </p:nvPr>
        </p:nvSpPr>
        <p:spPr>
          <a:xfrm>
            <a:off x="539552" y="1592796"/>
            <a:ext cx="8062664" cy="4348155"/>
          </a:xfrm>
        </p:spPr>
        <p:txBody>
          <a:bodyPr/>
          <a:lstStyle/>
          <a:p>
            <a:pPr eaLnBrk="1" hangingPunct="1"/>
            <a:r>
              <a:rPr lang="en-US" altLang="pt-BR" sz="2800" dirty="0" smtClean="0">
                <a:cs typeface="Times New Roman" pitchFamily="18" charset="0"/>
              </a:rPr>
              <a:t>Problem identification (perception) </a:t>
            </a:r>
          </a:p>
          <a:p>
            <a:pPr eaLnBrk="1" hangingPunct="1"/>
            <a:r>
              <a:rPr lang="en-US" altLang="pt-BR" sz="2800" b="1" dirty="0" smtClean="0">
                <a:cs typeface="Times New Roman" pitchFamily="18" charset="0"/>
              </a:rPr>
              <a:t>Problem definition (conceptualization)</a:t>
            </a:r>
          </a:p>
          <a:p>
            <a:pPr eaLnBrk="1" hangingPunct="1"/>
            <a:r>
              <a:rPr lang="en-US" altLang="pt-BR" sz="2800" dirty="0" smtClean="0">
                <a:cs typeface="Times New Roman" pitchFamily="18" charset="0"/>
              </a:rPr>
              <a:t>Problem structuring (instrumental reasoning)</a:t>
            </a:r>
          </a:p>
          <a:p>
            <a:pPr lvl="1" eaLnBrk="1" hangingPunct="1"/>
            <a:r>
              <a:rPr lang="pt-BR" altLang="pt-BR" sz="2400" dirty="0" smtClean="0">
                <a:cs typeface="Times New Roman" pitchFamily="18" charset="0"/>
              </a:rPr>
              <a:t>Estruturar os elementos da decisão num esquema lógico</a:t>
            </a:r>
          </a:p>
          <a:p>
            <a:pPr lvl="1" eaLnBrk="1" hangingPunct="1"/>
            <a:r>
              <a:rPr lang="pt-BR" altLang="pt-BR" sz="2400" dirty="0" smtClean="0">
                <a:cs typeface="Times New Roman" pitchFamily="18" charset="0"/>
              </a:rPr>
              <a:t>Ferramentas: diagrama de influencia, árvore de decisão e outras</a:t>
            </a:r>
          </a:p>
          <a:p>
            <a:pPr lvl="1" algn="r" eaLnBrk="1" hangingPunct="1">
              <a:buFontTx/>
              <a:buNone/>
            </a:pPr>
            <a:endParaRPr lang="pt-BR" altLang="pt-BR" sz="2400" dirty="0" smtClean="0">
              <a:cs typeface="Times New Roman" pitchFamily="18" charset="0"/>
            </a:endParaRPr>
          </a:p>
          <a:p>
            <a:pPr lvl="1" algn="r" eaLnBrk="1" hangingPunct="1">
              <a:buFontTx/>
              <a:buNone/>
            </a:pPr>
            <a:r>
              <a:rPr lang="pt-BR" altLang="pt-BR" sz="2000" dirty="0" smtClean="0">
                <a:cs typeface="Times New Roman" pitchFamily="18" charset="0"/>
              </a:rPr>
              <a:t>Smith, G. </a:t>
            </a:r>
            <a:r>
              <a:rPr lang="pt-BR" altLang="pt-BR" sz="2000" dirty="0" err="1" smtClean="0">
                <a:cs typeface="Times New Roman" pitchFamily="18" charset="0"/>
              </a:rPr>
              <a:t>Defining</a:t>
            </a:r>
            <a:r>
              <a:rPr lang="pt-BR" altLang="pt-BR" sz="2000" dirty="0" smtClean="0">
                <a:cs typeface="Times New Roman" pitchFamily="18" charset="0"/>
              </a:rPr>
              <a:t> </a:t>
            </a:r>
            <a:r>
              <a:rPr lang="pt-BR" altLang="pt-BR" sz="2000" dirty="0" err="1" smtClean="0">
                <a:cs typeface="Times New Roman" pitchFamily="18" charset="0"/>
              </a:rPr>
              <a:t>m</a:t>
            </a:r>
            <a:r>
              <a:rPr lang="pt-BR" altLang="pt-BR" sz="2000" dirty="0" err="1" smtClean="0">
                <a:cs typeface="Times New Roman" pitchFamily="18" charset="0"/>
              </a:rPr>
              <a:t>anagerial</a:t>
            </a:r>
            <a:r>
              <a:rPr lang="pt-BR" altLang="pt-BR" sz="2000" dirty="0" smtClean="0">
                <a:cs typeface="Times New Roman" pitchFamily="18" charset="0"/>
              </a:rPr>
              <a:t> </a:t>
            </a:r>
            <a:r>
              <a:rPr lang="pt-BR" altLang="pt-BR" sz="2000" dirty="0" err="1" smtClean="0">
                <a:cs typeface="Times New Roman" pitchFamily="18" charset="0"/>
              </a:rPr>
              <a:t>problems</a:t>
            </a:r>
            <a:r>
              <a:rPr lang="pt-BR" altLang="pt-BR" sz="2000" dirty="0" smtClean="0">
                <a:cs typeface="Times New Roman" pitchFamily="18" charset="0"/>
              </a:rPr>
              <a:t>: a framework for </a:t>
            </a:r>
            <a:r>
              <a:rPr lang="pt-BR" altLang="pt-BR" sz="2000" dirty="0" err="1" smtClean="0">
                <a:cs typeface="Times New Roman" pitchFamily="18" charset="0"/>
              </a:rPr>
              <a:t>prescriptive</a:t>
            </a:r>
            <a:r>
              <a:rPr lang="pt-BR" altLang="pt-BR" sz="2000" dirty="0" smtClean="0">
                <a:cs typeface="Times New Roman" pitchFamily="18" charset="0"/>
              </a:rPr>
              <a:t> </a:t>
            </a:r>
            <a:r>
              <a:rPr lang="pt-BR" altLang="pt-BR" sz="2000" dirty="0" err="1" smtClean="0">
                <a:cs typeface="Times New Roman" pitchFamily="18" charset="0"/>
              </a:rPr>
              <a:t>theorizing</a:t>
            </a:r>
            <a:r>
              <a:rPr lang="pt-BR" altLang="pt-BR" sz="2000" dirty="0" smtClean="0">
                <a:cs typeface="Times New Roman" pitchFamily="18" charset="0"/>
              </a:rPr>
              <a:t>, Management Science, v35, nº8, August 1989</a:t>
            </a:r>
            <a:endParaRPr lang="pt-BR" altLang="pt-BR" sz="2000" b="1" i="1" dirty="0" smtClean="0">
              <a:cs typeface="Times New Roman" pitchFamily="18" charset="0"/>
            </a:endParaRPr>
          </a:p>
        </p:txBody>
      </p:sp>
      <p:sp>
        <p:nvSpPr>
          <p:cNvPr id="5" name="Seta para baixo 4"/>
          <p:cNvSpPr/>
          <p:nvPr/>
        </p:nvSpPr>
        <p:spPr bwMode="auto">
          <a:xfrm>
            <a:off x="6228184" y="1340768"/>
            <a:ext cx="936104" cy="504056"/>
          </a:xfrm>
          <a:prstGeom prst="downArrow">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pt-BR" sz="4000" b="1" i="1" u="none" strike="noStrike" cap="none" normalizeH="0" baseline="0" smtClean="0">
              <a:ln>
                <a:noFill/>
              </a:ln>
              <a:solidFill>
                <a:schemeClr val="tx2"/>
              </a:solidFill>
              <a:effectLst/>
              <a:latin typeface="Times New Roman" pitchFamily="18" charset="0"/>
            </a:endParaRPr>
          </a:p>
        </p:txBody>
      </p:sp>
      <p:cxnSp>
        <p:nvCxnSpPr>
          <p:cNvPr id="7" name="Conector de seta reta 6"/>
          <p:cNvCxnSpPr/>
          <p:nvPr/>
        </p:nvCxnSpPr>
        <p:spPr bwMode="auto">
          <a:xfrm flipH="1">
            <a:off x="6948264" y="692696"/>
            <a:ext cx="1152128" cy="900100"/>
          </a:xfrm>
          <a:prstGeom prst="straightConnector1">
            <a:avLst/>
          </a:prstGeom>
          <a:noFill/>
          <a:ln w="9525" cap="flat" cmpd="sng" algn="ctr">
            <a:noFill/>
            <a:prstDash val="solid"/>
            <a:round/>
            <a:headEnd type="none" w="med" len="med"/>
            <a:tailEnd type="arrow"/>
          </a:ln>
          <a:effectLst/>
        </p:spPr>
      </p:cxnSp>
      <p:sp>
        <p:nvSpPr>
          <p:cNvPr id="8" name="Seta para baixo 7"/>
          <p:cNvSpPr/>
          <p:nvPr/>
        </p:nvSpPr>
        <p:spPr bwMode="auto">
          <a:xfrm rot="3716105">
            <a:off x="6347304" y="1233659"/>
            <a:ext cx="288032" cy="882098"/>
          </a:xfrm>
          <a:prstGeom prst="downArrow">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pt-BR" sz="4000" b="1" i="1" u="none" strike="noStrike" cap="none" normalizeH="0" baseline="0" smtClean="0">
              <a:ln>
                <a:noFill/>
              </a:ln>
              <a:solidFill>
                <a:schemeClr val="tx2"/>
              </a:solidFill>
              <a:effectLst/>
              <a:latin typeface="Times New Roman" pitchFamily="18" charset="0"/>
            </a:endParaRPr>
          </a:p>
        </p:txBody>
      </p:sp>
    </p:spTree>
    <p:extLst>
      <p:ext uri="{BB962C8B-B14F-4D97-AF65-F5344CB8AC3E}">
        <p14:creationId xmlns:p14="http://schemas.microsoft.com/office/powerpoint/2010/main" val="3928277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Espaço Reservado para Número de Slide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b="1" i="1">
                <a:solidFill>
                  <a:schemeClr val="tx2"/>
                </a:solidFill>
                <a:latin typeface="Times New Roman" pitchFamily="18" charset="0"/>
              </a:defRPr>
            </a:lvl1pPr>
            <a:lvl2pPr marL="742950" indent="-285750" eaLnBrk="0" hangingPunct="0">
              <a:defRPr sz="4000" b="1" i="1">
                <a:solidFill>
                  <a:schemeClr val="tx2"/>
                </a:solidFill>
                <a:latin typeface="Times New Roman" pitchFamily="18" charset="0"/>
              </a:defRPr>
            </a:lvl2pPr>
            <a:lvl3pPr marL="1143000" indent="-228600" eaLnBrk="0" hangingPunct="0">
              <a:defRPr sz="4000" b="1" i="1">
                <a:solidFill>
                  <a:schemeClr val="tx2"/>
                </a:solidFill>
                <a:latin typeface="Times New Roman" pitchFamily="18" charset="0"/>
              </a:defRPr>
            </a:lvl3pPr>
            <a:lvl4pPr marL="1600200" indent="-228600" eaLnBrk="0" hangingPunct="0">
              <a:defRPr sz="4000" b="1" i="1">
                <a:solidFill>
                  <a:schemeClr val="tx2"/>
                </a:solidFill>
                <a:latin typeface="Times New Roman" pitchFamily="18" charset="0"/>
              </a:defRPr>
            </a:lvl4pPr>
            <a:lvl5pPr marL="2057400" indent="-228600" eaLnBrk="0" hangingPunct="0">
              <a:defRPr sz="4000" b="1" i="1">
                <a:solidFill>
                  <a:schemeClr val="tx2"/>
                </a:solidFill>
                <a:latin typeface="Times New Roman" pitchFamily="18" charset="0"/>
              </a:defRPr>
            </a:lvl5pPr>
            <a:lvl6pPr marL="2514600" indent="-228600" algn="ctr" eaLnBrk="0" fontAlgn="base" hangingPunct="0">
              <a:spcBef>
                <a:spcPct val="0"/>
              </a:spcBef>
              <a:spcAft>
                <a:spcPct val="0"/>
              </a:spcAft>
              <a:defRPr sz="4000" b="1" i="1">
                <a:solidFill>
                  <a:schemeClr val="tx2"/>
                </a:solidFill>
                <a:latin typeface="Times New Roman" pitchFamily="18" charset="0"/>
              </a:defRPr>
            </a:lvl6pPr>
            <a:lvl7pPr marL="2971800" indent="-228600" algn="ctr" eaLnBrk="0" fontAlgn="base" hangingPunct="0">
              <a:spcBef>
                <a:spcPct val="0"/>
              </a:spcBef>
              <a:spcAft>
                <a:spcPct val="0"/>
              </a:spcAft>
              <a:defRPr sz="4000" b="1" i="1">
                <a:solidFill>
                  <a:schemeClr val="tx2"/>
                </a:solidFill>
                <a:latin typeface="Times New Roman" pitchFamily="18" charset="0"/>
              </a:defRPr>
            </a:lvl7pPr>
            <a:lvl8pPr marL="3429000" indent="-228600" algn="ctr" eaLnBrk="0" fontAlgn="base" hangingPunct="0">
              <a:spcBef>
                <a:spcPct val="0"/>
              </a:spcBef>
              <a:spcAft>
                <a:spcPct val="0"/>
              </a:spcAft>
              <a:defRPr sz="4000" b="1" i="1">
                <a:solidFill>
                  <a:schemeClr val="tx2"/>
                </a:solidFill>
                <a:latin typeface="Times New Roman" pitchFamily="18" charset="0"/>
              </a:defRPr>
            </a:lvl8pPr>
            <a:lvl9pPr marL="3886200" indent="-228600" algn="ctr" eaLnBrk="0" fontAlgn="base" hangingPunct="0">
              <a:spcBef>
                <a:spcPct val="0"/>
              </a:spcBef>
              <a:spcAft>
                <a:spcPct val="0"/>
              </a:spcAft>
              <a:defRPr sz="4000" b="1" i="1">
                <a:solidFill>
                  <a:schemeClr val="tx2"/>
                </a:solidFill>
                <a:latin typeface="Times New Roman" pitchFamily="18" charset="0"/>
              </a:defRPr>
            </a:lvl9pPr>
          </a:lstStyle>
          <a:p>
            <a:pPr eaLnBrk="1" hangingPunct="1"/>
            <a:fld id="{9A9E42F5-5887-4FCF-8465-21A78F3639BE}" type="slidenum">
              <a:rPr lang="pt-BR" altLang="pt-BR" sz="1400" b="0" i="0" smtClean="0">
                <a:solidFill>
                  <a:srgbClr val="000000"/>
                </a:solidFill>
              </a:rPr>
              <a:pPr eaLnBrk="1" hangingPunct="1"/>
              <a:t>9</a:t>
            </a:fld>
            <a:endParaRPr lang="pt-BR" altLang="pt-BR" sz="1400" b="0" i="0" smtClean="0">
              <a:solidFill>
                <a:srgbClr val="000000"/>
              </a:solidFill>
            </a:endParaRPr>
          </a:p>
        </p:txBody>
      </p:sp>
      <p:sp>
        <p:nvSpPr>
          <p:cNvPr id="8195" name="Rectangle 2"/>
          <p:cNvSpPr>
            <a:spLocks noGrp="1" noChangeArrowheads="1"/>
          </p:cNvSpPr>
          <p:nvPr>
            <p:ph type="title"/>
          </p:nvPr>
        </p:nvSpPr>
        <p:spPr>
          <a:xfrm>
            <a:off x="685800" y="400050"/>
            <a:ext cx="7772400" cy="1143000"/>
          </a:xfrm>
        </p:spPr>
        <p:txBody>
          <a:bodyPr/>
          <a:lstStyle/>
          <a:p>
            <a:pPr eaLnBrk="1" hangingPunct="1"/>
            <a:r>
              <a:rPr lang="pt-BR" altLang="pt-BR" sz="4000" b="1" i="1" smtClean="0"/>
              <a:t>Definindo ... </a:t>
            </a:r>
            <a:endParaRPr lang="pt-BR" altLang="pt-BR" sz="2800" b="1" i="1" smtClean="0">
              <a:cs typeface="Times New Roman" pitchFamily="18" charset="0"/>
            </a:endParaRPr>
          </a:p>
        </p:txBody>
      </p:sp>
      <p:sp>
        <p:nvSpPr>
          <p:cNvPr id="8196" name="Rectangle 3"/>
          <p:cNvSpPr>
            <a:spLocks noGrp="1" noChangeArrowheads="1"/>
          </p:cNvSpPr>
          <p:nvPr>
            <p:ph type="body" idx="1"/>
          </p:nvPr>
        </p:nvSpPr>
        <p:spPr>
          <a:xfrm>
            <a:off x="685800" y="1714500"/>
            <a:ext cx="7772400" cy="4114800"/>
          </a:xfrm>
        </p:spPr>
        <p:txBody>
          <a:bodyPr/>
          <a:lstStyle/>
          <a:p>
            <a:pPr eaLnBrk="1" hangingPunct="1">
              <a:lnSpc>
                <a:spcPct val="90000"/>
              </a:lnSpc>
            </a:pPr>
            <a:r>
              <a:rPr lang="en-US" altLang="pt-BR" sz="2600" smtClean="0">
                <a:cs typeface="Times New Roman" pitchFamily="18" charset="0"/>
              </a:rPr>
              <a:t>A problem definition is a </a:t>
            </a:r>
            <a:r>
              <a:rPr lang="en-US" altLang="pt-BR" sz="2600" b="1" i="1" smtClean="0">
                <a:solidFill>
                  <a:srgbClr val="FF0000"/>
                </a:solidFill>
                <a:cs typeface="Times New Roman" pitchFamily="18" charset="0"/>
              </a:rPr>
              <a:t>representation</a:t>
            </a:r>
          </a:p>
          <a:p>
            <a:pPr eaLnBrk="1" hangingPunct="1">
              <a:lnSpc>
                <a:spcPct val="90000"/>
              </a:lnSpc>
            </a:pPr>
            <a:r>
              <a:rPr lang="en-US" altLang="pt-BR" sz="2600" smtClean="0">
                <a:cs typeface="Times New Roman" pitchFamily="18" charset="0"/>
              </a:rPr>
              <a:t>The key issue in definition is how problems should be represented</a:t>
            </a:r>
          </a:p>
          <a:p>
            <a:pPr lvl="1" eaLnBrk="1" hangingPunct="1">
              <a:lnSpc>
                <a:spcPct val="90000"/>
              </a:lnSpc>
            </a:pPr>
            <a:r>
              <a:rPr lang="en-US" altLang="pt-BR" sz="2400" smtClean="0">
                <a:cs typeface="Times New Roman" pitchFamily="18" charset="0"/>
              </a:rPr>
              <a:t>What elements should be included, which relationships among these elements, and how might these selections vary over problem types</a:t>
            </a:r>
          </a:p>
          <a:p>
            <a:pPr eaLnBrk="1" hangingPunct="1">
              <a:lnSpc>
                <a:spcPct val="90000"/>
              </a:lnSpc>
            </a:pPr>
            <a:r>
              <a:rPr lang="en-US" altLang="pt-BR" sz="2600" smtClean="0">
                <a:cs typeface="Times New Roman" pitchFamily="18" charset="0"/>
              </a:rPr>
              <a:t>In defining a problem one wants to include all and only the important elements, leaving out unnecessary details without losing significant possibilities</a:t>
            </a:r>
          </a:p>
          <a:p>
            <a:pPr algn="r" eaLnBrk="1" hangingPunct="1">
              <a:lnSpc>
                <a:spcPct val="90000"/>
              </a:lnSpc>
              <a:buFontTx/>
              <a:buNone/>
            </a:pPr>
            <a:r>
              <a:rPr lang="pt-BR" altLang="pt-BR" sz="2400" b="1" i="1" smtClean="0"/>
              <a:t>(Smith, 1989</a:t>
            </a:r>
            <a:r>
              <a:rPr lang="pt-BR" altLang="pt-BR" sz="2400" b="1" i="1" smtClean="0">
                <a:cs typeface="Times New Roman" pitchFamily="18" charset="0"/>
              </a:rPr>
              <a:t>)</a:t>
            </a:r>
          </a:p>
        </p:txBody>
      </p:sp>
    </p:spTree>
    <p:extLst>
      <p:ext uri="{BB962C8B-B14F-4D97-AF65-F5344CB8AC3E}">
        <p14:creationId xmlns:p14="http://schemas.microsoft.com/office/powerpoint/2010/main" val="1292897244"/>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Estrutura padrão">
  <a:themeElements>
    <a:clrScheme name="Estrutura padrão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Estrutura padrão">
      <a:majorFont>
        <a:latin typeface="Times New Roman"/>
        <a:ea typeface=""/>
        <a:cs typeface=""/>
      </a:majorFont>
      <a:minorFont>
        <a:latin typeface="Times New Roman"/>
        <a:ea typeface=""/>
        <a:cs typeface=""/>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pt-BR" sz="4000" b="1" i="1" u="none" strike="noStrike" cap="none" normalizeH="0" baseline="0" smtClean="0">
            <a:ln>
              <a:noFill/>
            </a:ln>
            <a:solidFill>
              <a:schemeClr val="tx2"/>
            </a:solidFill>
            <a:effectLst/>
            <a:latin typeface="Times New Roman" pitchFamily="18"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pt-BR" sz="4000" b="1" i="1" u="none" strike="noStrike" cap="none" normalizeH="0" baseline="0" smtClean="0">
            <a:ln>
              <a:noFill/>
            </a:ln>
            <a:solidFill>
              <a:schemeClr val="tx2"/>
            </a:solidFill>
            <a:effectLst/>
            <a:latin typeface="Times New Roman" pitchFamily="18" charset="0"/>
          </a:defRPr>
        </a:defPPr>
      </a:lstStyle>
    </a:lnDef>
  </a:objectDefaults>
  <a:extraClrSchemeLst>
    <a:extraClrScheme>
      <a:clrScheme name="Estrutura padrão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Estrutura padrão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Estrutura padrão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Estrutura padrão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Estrutura padrão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Estrutura padrão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Estrutura padrão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_Estrutura padrão">
  <a:themeElements>
    <a:clrScheme name="Estrutura padrão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Estrutura padrão">
      <a:majorFont>
        <a:latin typeface="Times New Roman"/>
        <a:ea typeface=""/>
        <a:cs typeface=""/>
      </a:majorFont>
      <a:minorFont>
        <a:latin typeface="Times New Roman"/>
        <a:ea typeface=""/>
        <a:cs typeface=""/>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strutura padrão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Estrutura padrão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Estrutura padrão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Estrutura padrão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Estrutura padrão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Estrutura padrão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Estrutura padrão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174</TotalTime>
  <Words>1620</Words>
  <Application>Microsoft Office PowerPoint</Application>
  <PresentationFormat>Apresentação na tela (4:3)</PresentationFormat>
  <Paragraphs>213</Paragraphs>
  <Slides>24</Slides>
  <Notes>19</Notes>
  <HiddenSlides>0</HiddenSlides>
  <MMClips>0</MMClips>
  <ScaleCrop>false</ScaleCrop>
  <HeadingPairs>
    <vt:vector size="4" baseType="variant">
      <vt:variant>
        <vt:lpstr>Tema</vt:lpstr>
      </vt:variant>
      <vt:variant>
        <vt:i4>4</vt:i4>
      </vt:variant>
      <vt:variant>
        <vt:lpstr>Títulos de slides</vt:lpstr>
      </vt:variant>
      <vt:variant>
        <vt:i4>24</vt:i4>
      </vt:variant>
    </vt:vector>
  </HeadingPairs>
  <TitlesOfParts>
    <vt:vector size="28" baseType="lpstr">
      <vt:lpstr>Tema do Office</vt:lpstr>
      <vt:lpstr>Estrutura padrão</vt:lpstr>
      <vt:lpstr>1_Tema do Office</vt:lpstr>
      <vt:lpstr>1_Estrutura padrão</vt:lpstr>
      <vt:lpstr>Análise de Decisão</vt:lpstr>
      <vt:lpstr>Apresentação do PowerPoint</vt:lpstr>
      <vt:lpstr>Seis Requisitos da  Decisão de Qualidade (U. Stanford) </vt:lpstr>
      <vt:lpstr>HK&amp;R Chapter 2</vt:lpstr>
      <vt:lpstr>Adrian Newey - só tem salário inferior aos de Fernando Alonso e Michael Schumaker</vt:lpstr>
      <vt:lpstr>Adrian Newey  Engenheiro de carros da Fórmula 1</vt:lpstr>
      <vt:lpstr>Muitos Nomes para Framing</vt:lpstr>
      <vt:lpstr>Problem Formulation</vt:lpstr>
      <vt:lpstr>Definindo ... </vt:lpstr>
      <vt:lpstr>Definindo ... </vt:lpstr>
      <vt:lpstr>Definir Problemas: Opções</vt:lpstr>
      <vt:lpstr>Definição Mais Comum</vt:lpstr>
      <vt:lpstr>Frame – Decision Basis  Howard, R. Decision Analysis and Law,  Cardozo Law Review, v.22:1596, 2002</vt:lpstr>
      <vt:lpstr>Prescrição em Framing</vt:lpstr>
      <vt:lpstr>Decision Analysis: a Personal Account of How it Got Started and Evolved, Howard Raiffa (2002)</vt:lpstr>
      <vt:lpstr>Ralph L. Keeney</vt:lpstr>
      <vt:lpstr>Advisee Tree do Bazerman</vt:lpstr>
      <vt:lpstr>Bazerman: Áreas de Pesquisas Recentes </vt:lpstr>
      <vt:lpstr>Teoria Matemática de Decisão </vt:lpstr>
      <vt:lpstr> Teoria Matemática de Decisão Formulação Axiomática</vt:lpstr>
      <vt:lpstr>Análise de Decisão (Decision Analysis, Decision Engineering) </vt:lpstr>
      <vt:lpstr>“Nothing is quite so  practical as a good theory”</vt:lpstr>
      <vt:lpstr>Apresentação do PowerPoint</vt:lpstr>
      <vt:lpstr>Filmes</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Abraham</dc:creator>
  <cp:lastModifiedBy>Abraham</cp:lastModifiedBy>
  <cp:revision>19</cp:revision>
  <dcterms:created xsi:type="dcterms:W3CDTF">2014-03-05T00:31:33Z</dcterms:created>
  <dcterms:modified xsi:type="dcterms:W3CDTF">2014-03-07T01:31:11Z</dcterms:modified>
</cp:coreProperties>
</file>