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13.xml.rels" ContentType="application/vnd.openxmlformats-package.relationships+xml"/>
  <Override PartName="/ppt/notesSlides/_rels/notesSlide10.xml.rels" ContentType="application/vnd.openxmlformats-package.relationships+xml"/>
  <Override PartName="/ppt/notesSlides/_rels/notesSlide14.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13.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slides/slide14.xml" ContentType="application/vnd.openxmlformats-officedocument.presentationml.slide+xml"/>
  <Override PartName="/ppt/slides/slide13.xml" ContentType="application/vnd.openxmlformats-officedocument.presentationml.slide+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3.xml.rels" ContentType="application/vnd.openxmlformats-package.relationships+xml"/>
  <Override PartName="/ppt/slideLayouts/_rels/slideLayout21.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26.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_rels/slideLayout25.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8.xml" ContentType="application/vnd.openxmlformats-officedocument.presentationml.slideLayout+xml"/>
  <Override PartName="/ppt/slideLayouts/slideLayout26.xml" ContentType="application/vnd.openxmlformats-officedocument.presentationml.slideLayout+xml"/>
  <Override PartName="/ppt/slideLayouts/slideLayout7.xml" ContentType="application/vnd.openxmlformats-officedocument.presentationml.slideLayout+xml"/>
  <Override PartName="/ppt/slideLayouts/slideLayout25.xml" ContentType="application/vnd.openxmlformats-officedocument.presentationml.slideLayout+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7.jpeg" ContentType="image/jpeg"/>
  <Override PartName="/ppt/media/image6.png" ContentType="image/png"/>
  <Override PartName="/ppt/media/image5.png" ContentType="image/png"/>
  <Override PartName="/ppt/media/image14.png" ContentType="image/png"/>
  <Override PartName="/ppt/media/image4.jpeg" ContentType="image/jpeg"/>
  <Override PartName="/ppt/media/image3.png" ContentType="image/png"/>
  <Override PartName="/ppt/media/image2.png" ContentType="image/png"/>
  <Override PartName="/ppt/media/image8.png" ContentType="image/png"/>
  <Override PartName="/ppt/media/image1.jpeg" ContentType="image/jpeg"/>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PlaceHolder 1"/>
          <p:cNvSpPr>
            <a:spLocks noGrp="1"/>
          </p:cNvSpPr>
          <p:nvPr>
            <p:ph type="body"/>
          </p:nvPr>
        </p:nvSpPr>
        <p:spPr>
          <a:xfrm>
            <a:off x="756000" y="5078520"/>
            <a:ext cx="6047640" cy="4811040"/>
          </a:xfrm>
          <a:prstGeom prst="rect">
            <a:avLst/>
          </a:prstGeom>
        </p:spPr>
        <p:txBody>
          <a:bodyPr lIns="0" rIns="0" tIns="0" bIns="0"/>
          <a:p>
            <a:r>
              <a:rPr lang="en-US" sz="2000">
                <a:latin typeface="Arial"/>
              </a:rPr>
              <a:t>Clique para editar o formato de notas</a:t>
            </a:r>
            <a:endParaRPr/>
          </a:p>
        </p:txBody>
      </p:sp>
      <p:sp>
        <p:nvSpPr>
          <p:cNvPr id="122" name="PlaceHolder 2"/>
          <p:cNvSpPr>
            <a:spLocks noGrp="1"/>
          </p:cNvSpPr>
          <p:nvPr>
            <p:ph type="hdr"/>
          </p:nvPr>
        </p:nvSpPr>
        <p:spPr>
          <a:xfrm>
            <a:off x="0" y="0"/>
            <a:ext cx="3280320" cy="534240"/>
          </a:xfrm>
          <a:prstGeom prst="rect">
            <a:avLst/>
          </a:prstGeom>
        </p:spPr>
        <p:txBody>
          <a:bodyPr lIns="0" rIns="0" tIns="0" bIns="0"/>
          <a:p>
            <a:r>
              <a:rPr lang="en-US" sz="1400">
                <a:latin typeface="Times New Roman"/>
              </a:rPr>
              <a:t>&lt;cabeçalho&gt;</a:t>
            </a:r>
            <a:endParaRPr/>
          </a:p>
        </p:txBody>
      </p:sp>
      <p:sp>
        <p:nvSpPr>
          <p:cNvPr id="123" name="PlaceHolder 3"/>
          <p:cNvSpPr>
            <a:spLocks noGrp="1"/>
          </p:cNvSpPr>
          <p:nvPr>
            <p:ph type="dt"/>
          </p:nvPr>
        </p:nvSpPr>
        <p:spPr>
          <a:xfrm>
            <a:off x="4279320" y="0"/>
            <a:ext cx="3280320" cy="534240"/>
          </a:xfrm>
          <a:prstGeom prst="rect">
            <a:avLst/>
          </a:prstGeom>
        </p:spPr>
        <p:txBody>
          <a:bodyPr lIns="0" rIns="0" tIns="0" bIns="0"/>
          <a:p>
            <a:pPr algn="r"/>
            <a:r>
              <a:rPr lang="en-US" sz="1400">
                <a:latin typeface="Times New Roman"/>
              </a:rPr>
              <a:t>&lt;data/hora&gt;</a:t>
            </a:r>
            <a:endParaRPr/>
          </a:p>
        </p:txBody>
      </p:sp>
      <p:sp>
        <p:nvSpPr>
          <p:cNvPr id="124" name="PlaceHolder 4"/>
          <p:cNvSpPr>
            <a:spLocks noGrp="1"/>
          </p:cNvSpPr>
          <p:nvPr>
            <p:ph type="ftr"/>
          </p:nvPr>
        </p:nvSpPr>
        <p:spPr>
          <a:xfrm>
            <a:off x="0" y="10157400"/>
            <a:ext cx="3280320" cy="534240"/>
          </a:xfrm>
          <a:prstGeom prst="rect">
            <a:avLst/>
          </a:prstGeom>
        </p:spPr>
        <p:txBody>
          <a:bodyPr lIns="0" rIns="0" tIns="0" bIns="0" anchor="b"/>
          <a:p>
            <a:r>
              <a:rPr lang="en-US" sz="1400">
                <a:latin typeface="Times New Roman"/>
              </a:rPr>
              <a:t>&lt;rodapé&gt;</a:t>
            </a:r>
            <a:endParaRPr/>
          </a:p>
        </p:txBody>
      </p:sp>
      <p:sp>
        <p:nvSpPr>
          <p:cNvPr id="125" name="PlaceHolder 5"/>
          <p:cNvSpPr>
            <a:spLocks noGrp="1"/>
          </p:cNvSpPr>
          <p:nvPr>
            <p:ph type="sldNum"/>
          </p:nvPr>
        </p:nvSpPr>
        <p:spPr>
          <a:xfrm>
            <a:off x="4279320" y="10157400"/>
            <a:ext cx="3280320" cy="534240"/>
          </a:xfrm>
          <a:prstGeom prst="rect">
            <a:avLst/>
          </a:prstGeom>
        </p:spPr>
        <p:txBody>
          <a:bodyPr lIns="0" rIns="0" tIns="0" bIns="0" anchor="b"/>
          <a:p>
            <a:pPr algn="r"/>
            <a:fld id="{260FD7DA-A1A0-453E-A3A0-CC5A17E15DF4}" type="slidenum">
              <a:rPr lang="en-US" sz="1400">
                <a:latin typeface="Times New Roman"/>
              </a:rPr>
              <a:t>&lt;número&gt;</a:t>
            </a:fld>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5" name="PlaceHolder 1"/>
          <p:cNvSpPr>
            <a:spLocks noGrp="1"/>
          </p:cNvSpPr>
          <p:nvPr>
            <p:ph type="body"/>
          </p:nvPr>
        </p:nvSpPr>
        <p:spPr>
          <a:xfrm>
            <a:off x="685800" y="4343400"/>
            <a:ext cx="5486040" cy="4114440"/>
          </a:xfrm>
          <a:prstGeom prst="rect">
            <a:avLst/>
          </a:prstGeom>
        </p:spPr>
        <p:txBody>
          <a:bodyPr/>
          <a:p>
            <a:endParaRPr/>
          </a:p>
        </p:txBody>
      </p:sp>
      <p:sp>
        <p:nvSpPr>
          <p:cNvPr id="166" name="TextShape 2"/>
          <p:cNvSpPr txBox="1"/>
          <p:nvPr/>
        </p:nvSpPr>
        <p:spPr>
          <a:xfrm>
            <a:off x="3884760" y="8685360"/>
            <a:ext cx="2971440" cy="456840"/>
          </a:xfrm>
          <a:prstGeom prst="rect">
            <a:avLst/>
          </a:prstGeom>
        </p:spPr>
        <p:txBody>
          <a:bodyPr anchor="b"/>
          <a:p>
            <a:pPr algn="r">
              <a:lnSpc>
                <a:spcPct val="100000"/>
              </a:lnSpc>
            </a:pPr>
            <a:fld id="{4A928ABB-BC65-4C8E-A22A-188501B45BCE}" type="slidenum">
              <a:rPr lang="en-US" sz="1200">
                <a:solidFill>
                  <a:srgbClr val="000000"/>
                </a:solidFill>
                <a:latin typeface="+mn-lt"/>
                <a:ea typeface="+mn-ea"/>
              </a:rPr>
              <a:t>&lt;número&gt;</a:t>
            </a:fld>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7" name="PlaceHolder 1"/>
          <p:cNvSpPr>
            <a:spLocks noGrp="1"/>
          </p:cNvSpPr>
          <p:nvPr>
            <p:ph type="body"/>
          </p:nvPr>
        </p:nvSpPr>
        <p:spPr>
          <a:xfrm>
            <a:off x="685800" y="4343400"/>
            <a:ext cx="5486040" cy="4114440"/>
          </a:xfrm>
          <a:prstGeom prst="rect">
            <a:avLst/>
          </a:prstGeom>
        </p:spPr>
        <p:txBody>
          <a:bodyPr/>
          <a:p>
            <a:endParaRPr/>
          </a:p>
        </p:txBody>
      </p:sp>
      <p:sp>
        <p:nvSpPr>
          <p:cNvPr id="168" name="TextShape 2"/>
          <p:cNvSpPr txBox="1"/>
          <p:nvPr/>
        </p:nvSpPr>
        <p:spPr>
          <a:xfrm>
            <a:off x="3884760" y="8685360"/>
            <a:ext cx="2971440" cy="456840"/>
          </a:xfrm>
          <a:prstGeom prst="rect">
            <a:avLst/>
          </a:prstGeom>
        </p:spPr>
        <p:txBody>
          <a:bodyPr anchor="b"/>
          <a:p>
            <a:pPr algn="r">
              <a:lnSpc>
                <a:spcPct val="100000"/>
              </a:lnSpc>
            </a:pPr>
            <a:fld id="{8D6FCC9A-F7F2-40F8-B696-E1536BCD4B4C}" type="slidenum">
              <a:rPr lang="en-US" sz="1200">
                <a:solidFill>
                  <a:srgbClr val="000000"/>
                </a:solidFill>
                <a:latin typeface="+mn-lt"/>
                <a:ea typeface="+mn-ea"/>
              </a:rPr>
              <a:t>&lt;número&gt;</a:t>
            </a:fld>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9" name="PlaceHolder 1"/>
          <p:cNvSpPr>
            <a:spLocks noGrp="1"/>
          </p:cNvSpPr>
          <p:nvPr>
            <p:ph type="body"/>
          </p:nvPr>
        </p:nvSpPr>
        <p:spPr>
          <a:xfrm>
            <a:off x="685800" y="4343400"/>
            <a:ext cx="5486040" cy="4114440"/>
          </a:xfrm>
          <a:prstGeom prst="rect">
            <a:avLst/>
          </a:prstGeom>
        </p:spPr>
        <p:txBody>
          <a:bodyPr/>
          <a:p>
            <a:endParaRPr/>
          </a:p>
        </p:txBody>
      </p:sp>
      <p:sp>
        <p:nvSpPr>
          <p:cNvPr id="170" name="TextShape 2"/>
          <p:cNvSpPr txBox="1"/>
          <p:nvPr/>
        </p:nvSpPr>
        <p:spPr>
          <a:xfrm>
            <a:off x="3884760" y="8685360"/>
            <a:ext cx="2971440" cy="456840"/>
          </a:xfrm>
          <a:prstGeom prst="rect">
            <a:avLst/>
          </a:prstGeom>
        </p:spPr>
        <p:txBody>
          <a:bodyPr anchor="b"/>
          <a:p>
            <a:pPr algn="r">
              <a:lnSpc>
                <a:spcPct val="100000"/>
              </a:lnSpc>
            </a:pPr>
            <a:fld id="{828D45B6-AA70-480E-8835-ECF652F49EFD}" type="slidenum">
              <a:rPr lang="en-US" sz="1200">
                <a:solidFill>
                  <a:srgbClr val="000000"/>
                </a:solidFill>
                <a:latin typeface="+mn-lt"/>
                <a:ea typeface="+mn-ea"/>
              </a:rPr>
              <a:t>&lt;número&gt;</a:t>
            </a:fld>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PlaceHolder 1"/>
          <p:cNvSpPr>
            <a:spLocks noGrp="1"/>
          </p:cNvSpPr>
          <p:nvPr>
            <p:ph type="body"/>
          </p:nvPr>
        </p:nvSpPr>
        <p:spPr>
          <a:xfrm>
            <a:off x="685800" y="4343400"/>
            <a:ext cx="5486040" cy="4114440"/>
          </a:xfrm>
          <a:prstGeom prst="rect">
            <a:avLst/>
          </a:prstGeom>
        </p:spPr>
        <p:txBody>
          <a:bodyPr/>
          <a:p>
            <a:endParaRPr/>
          </a:p>
        </p:txBody>
      </p:sp>
      <p:sp>
        <p:nvSpPr>
          <p:cNvPr id="152" name="TextShape 2"/>
          <p:cNvSpPr txBox="1"/>
          <p:nvPr/>
        </p:nvSpPr>
        <p:spPr>
          <a:xfrm>
            <a:off x="3884760" y="8685360"/>
            <a:ext cx="2971440" cy="456840"/>
          </a:xfrm>
          <a:prstGeom prst="rect">
            <a:avLst/>
          </a:prstGeom>
        </p:spPr>
        <p:txBody>
          <a:bodyPr anchor="b"/>
          <a:p>
            <a:pPr algn="r">
              <a:lnSpc>
                <a:spcPct val="100000"/>
              </a:lnSpc>
            </a:pPr>
            <a:fld id="{599F178A-DF8F-4047-9E97-C4D65D958416}" type="slidenum">
              <a:rPr lang="en-US" sz="1200">
                <a:solidFill>
                  <a:srgbClr val="000000"/>
                </a:solidFill>
                <a:latin typeface="+mn-lt"/>
                <a:ea typeface="+mn-ea"/>
              </a:rPr>
              <a:t>&lt;número&gt;</a:t>
            </a:fld>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3" name="PlaceHolder 1"/>
          <p:cNvSpPr>
            <a:spLocks noGrp="1"/>
          </p:cNvSpPr>
          <p:nvPr>
            <p:ph type="body"/>
          </p:nvPr>
        </p:nvSpPr>
        <p:spPr>
          <a:xfrm>
            <a:off x="685800" y="4343400"/>
            <a:ext cx="5486040" cy="4114440"/>
          </a:xfrm>
          <a:prstGeom prst="rect">
            <a:avLst/>
          </a:prstGeom>
        </p:spPr>
        <p:txBody>
          <a:bodyPr/>
          <a:p>
            <a:endParaRPr/>
          </a:p>
        </p:txBody>
      </p:sp>
      <p:sp>
        <p:nvSpPr>
          <p:cNvPr id="154" name="TextShape 2"/>
          <p:cNvSpPr txBox="1"/>
          <p:nvPr/>
        </p:nvSpPr>
        <p:spPr>
          <a:xfrm>
            <a:off x="3884760" y="8685360"/>
            <a:ext cx="2971440" cy="456840"/>
          </a:xfrm>
          <a:prstGeom prst="rect">
            <a:avLst/>
          </a:prstGeom>
        </p:spPr>
        <p:txBody>
          <a:bodyPr anchor="b"/>
          <a:p>
            <a:pPr algn="r">
              <a:lnSpc>
                <a:spcPct val="100000"/>
              </a:lnSpc>
            </a:pPr>
            <a:fld id="{AB6F8663-539C-495A-BB6D-FEA96002F283}" type="slidenum">
              <a:rPr lang="en-US" sz="1200">
                <a:solidFill>
                  <a:srgbClr val="000000"/>
                </a:solidFill>
                <a:latin typeface="+mn-lt"/>
                <a:ea typeface="+mn-ea"/>
              </a:rPr>
              <a:t>&lt;número&gt;</a:t>
            </a:fld>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5" name="PlaceHolder 1"/>
          <p:cNvSpPr>
            <a:spLocks noGrp="1"/>
          </p:cNvSpPr>
          <p:nvPr>
            <p:ph type="body"/>
          </p:nvPr>
        </p:nvSpPr>
        <p:spPr>
          <a:xfrm>
            <a:off x="685800" y="4343400"/>
            <a:ext cx="5486040" cy="4114440"/>
          </a:xfrm>
          <a:prstGeom prst="rect">
            <a:avLst/>
          </a:prstGeom>
        </p:spPr>
        <p:txBody>
          <a:bodyPr/>
          <a:p>
            <a:endParaRPr/>
          </a:p>
        </p:txBody>
      </p:sp>
      <p:sp>
        <p:nvSpPr>
          <p:cNvPr id="156" name="TextShape 2"/>
          <p:cNvSpPr txBox="1"/>
          <p:nvPr/>
        </p:nvSpPr>
        <p:spPr>
          <a:xfrm>
            <a:off x="3884760" y="8685360"/>
            <a:ext cx="2971440" cy="456840"/>
          </a:xfrm>
          <a:prstGeom prst="rect">
            <a:avLst/>
          </a:prstGeom>
        </p:spPr>
        <p:txBody>
          <a:bodyPr anchor="b"/>
          <a:p>
            <a:pPr algn="r">
              <a:lnSpc>
                <a:spcPct val="100000"/>
              </a:lnSpc>
            </a:pPr>
            <a:fld id="{3ACB9CCA-2D58-4B8C-B959-399CD0E38634}" type="slidenum">
              <a:rPr lang="en-US" sz="1200">
                <a:solidFill>
                  <a:srgbClr val="000000"/>
                </a:solidFill>
                <a:latin typeface="+mn-lt"/>
                <a:ea typeface="+mn-ea"/>
              </a:rPr>
              <a:t>&lt;número&gt;</a:t>
            </a:fld>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7" name="PlaceHolder 1"/>
          <p:cNvSpPr>
            <a:spLocks noGrp="1"/>
          </p:cNvSpPr>
          <p:nvPr>
            <p:ph type="body"/>
          </p:nvPr>
        </p:nvSpPr>
        <p:spPr>
          <a:xfrm>
            <a:off x="685800" y="4343400"/>
            <a:ext cx="5486040" cy="4114440"/>
          </a:xfrm>
          <a:prstGeom prst="rect">
            <a:avLst/>
          </a:prstGeom>
        </p:spPr>
        <p:txBody>
          <a:bodyPr/>
          <a:p>
            <a:endParaRPr/>
          </a:p>
        </p:txBody>
      </p:sp>
      <p:sp>
        <p:nvSpPr>
          <p:cNvPr id="158" name="TextShape 2"/>
          <p:cNvSpPr txBox="1"/>
          <p:nvPr/>
        </p:nvSpPr>
        <p:spPr>
          <a:xfrm>
            <a:off x="3884760" y="8685360"/>
            <a:ext cx="2971440" cy="456840"/>
          </a:xfrm>
          <a:prstGeom prst="rect">
            <a:avLst/>
          </a:prstGeom>
        </p:spPr>
        <p:txBody>
          <a:bodyPr anchor="b"/>
          <a:p>
            <a:pPr algn="r">
              <a:lnSpc>
                <a:spcPct val="100000"/>
              </a:lnSpc>
            </a:pPr>
            <a:fld id="{4936CB6E-80C9-4A05-93E6-C81A950303C0}" type="slidenum">
              <a:rPr lang="en-US" sz="1200">
                <a:solidFill>
                  <a:srgbClr val="000000"/>
                </a:solidFill>
                <a:latin typeface="+mn-lt"/>
                <a:ea typeface="+mn-ea"/>
              </a:rPr>
              <a:t>&lt;número&gt;</a:t>
            </a:fld>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9" name="PlaceHolder 1"/>
          <p:cNvSpPr>
            <a:spLocks noGrp="1"/>
          </p:cNvSpPr>
          <p:nvPr>
            <p:ph type="body"/>
          </p:nvPr>
        </p:nvSpPr>
        <p:spPr>
          <a:xfrm>
            <a:off x="685800" y="4343400"/>
            <a:ext cx="5486040" cy="4114440"/>
          </a:xfrm>
          <a:prstGeom prst="rect">
            <a:avLst/>
          </a:prstGeom>
        </p:spPr>
        <p:txBody>
          <a:bodyPr/>
          <a:p>
            <a:endParaRPr/>
          </a:p>
        </p:txBody>
      </p:sp>
      <p:sp>
        <p:nvSpPr>
          <p:cNvPr id="160" name="TextShape 2"/>
          <p:cNvSpPr txBox="1"/>
          <p:nvPr/>
        </p:nvSpPr>
        <p:spPr>
          <a:xfrm>
            <a:off x="3884760" y="8685360"/>
            <a:ext cx="2971440" cy="456840"/>
          </a:xfrm>
          <a:prstGeom prst="rect">
            <a:avLst/>
          </a:prstGeom>
        </p:spPr>
        <p:txBody>
          <a:bodyPr anchor="b"/>
          <a:p>
            <a:pPr algn="r">
              <a:lnSpc>
                <a:spcPct val="100000"/>
              </a:lnSpc>
            </a:pPr>
            <a:fld id="{C82D4336-05E5-47C2-B8E5-69F06CA4B7ED}" type="slidenum">
              <a:rPr lang="en-US" sz="1200">
                <a:solidFill>
                  <a:srgbClr val="000000"/>
                </a:solidFill>
                <a:latin typeface="+mn-lt"/>
                <a:ea typeface="+mn-ea"/>
              </a:rPr>
              <a:t>&lt;número&gt;</a:t>
            </a:fld>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PlaceHolder 1"/>
          <p:cNvSpPr>
            <a:spLocks noGrp="1"/>
          </p:cNvSpPr>
          <p:nvPr>
            <p:ph type="body"/>
          </p:nvPr>
        </p:nvSpPr>
        <p:spPr>
          <a:xfrm>
            <a:off x="685800" y="4343400"/>
            <a:ext cx="5486040" cy="4114440"/>
          </a:xfrm>
          <a:prstGeom prst="rect">
            <a:avLst/>
          </a:prstGeom>
        </p:spPr>
        <p:txBody>
          <a:bodyPr/>
          <a:p>
            <a:endParaRPr/>
          </a:p>
        </p:txBody>
      </p:sp>
      <p:sp>
        <p:nvSpPr>
          <p:cNvPr id="162" name="TextShape 2"/>
          <p:cNvSpPr txBox="1"/>
          <p:nvPr/>
        </p:nvSpPr>
        <p:spPr>
          <a:xfrm>
            <a:off x="3884760" y="8685360"/>
            <a:ext cx="2971440" cy="456840"/>
          </a:xfrm>
          <a:prstGeom prst="rect">
            <a:avLst/>
          </a:prstGeom>
        </p:spPr>
        <p:txBody>
          <a:bodyPr anchor="b"/>
          <a:p>
            <a:pPr algn="r">
              <a:lnSpc>
                <a:spcPct val="100000"/>
              </a:lnSpc>
            </a:pPr>
            <a:fld id="{D96C8239-B970-4851-A0D3-748BFF97284A}" type="slidenum">
              <a:rPr lang="en-US" sz="1200">
                <a:solidFill>
                  <a:srgbClr val="000000"/>
                </a:solidFill>
                <a:latin typeface="+mn-lt"/>
                <a:ea typeface="+mn-ea"/>
              </a:rPr>
              <a:t>&lt;número&gt;</a:t>
            </a:fld>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PlaceHolder 1"/>
          <p:cNvSpPr>
            <a:spLocks noGrp="1"/>
          </p:cNvSpPr>
          <p:nvPr>
            <p:ph type="body"/>
          </p:nvPr>
        </p:nvSpPr>
        <p:spPr>
          <a:xfrm>
            <a:off x="685800" y="4343400"/>
            <a:ext cx="5486040" cy="4114440"/>
          </a:xfrm>
          <a:prstGeom prst="rect">
            <a:avLst/>
          </a:prstGeom>
        </p:spPr>
        <p:txBody>
          <a:bodyPr/>
          <a:p>
            <a:endParaRPr/>
          </a:p>
        </p:txBody>
      </p:sp>
      <p:sp>
        <p:nvSpPr>
          <p:cNvPr id="164" name="TextShape 2"/>
          <p:cNvSpPr txBox="1"/>
          <p:nvPr/>
        </p:nvSpPr>
        <p:spPr>
          <a:xfrm>
            <a:off x="3884760" y="8685360"/>
            <a:ext cx="2971440" cy="456840"/>
          </a:xfrm>
          <a:prstGeom prst="rect">
            <a:avLst/>
          </a:prstGeom>
        </p:spPr>
        <p:txBody>
          <a:bodyPr anchor="b"/>
          <a:p>
            <a:pPr algn="r">
              <a:lnSpc>
                <a:spcPct val="100000"/>
              </a:lnSpc>
            </a:pPr>
            <a:fld id="{C84946EF-2ACC-40D4-BF1B-8C1E7531747B}" type="slidenum">
              <a:rPr lang="en-US" sz="1200">
                <a:solidFill>
                  <a:srgbClr val="000000"/>
                </a:solidFill>
                <a:latin typeface="+mn-lt"/>
                <a:ea typeface="+mn-ea"/>
              </a:rPr>
              <a:t>&lt;número&gt;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28"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29"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31"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32"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33"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34"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36"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37"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38" name="" descr=""/>
          <p:cNvPicPr/>
          <p:nvPr/>
        </p:nvPicPr>
        <p:blipFill>
          <a:blip r:embed="rId2"/>
          <a:stretch>
            <a:fillRect/>
          </a:stretch>
        </p:blipFill>
        <p:spPr>
          <a:xfrm>
            <a:off x="1735560" y="1599840"/>
            <a:ext cx="5671800" cy="4525560"/>
          </a:xfrm>
          <a:prstGeom prst="rect">
            <a:avLst/>
          </a:prstGeom>
          <a:ln>
            <a:noFill/>
          </a:ln>
        </p:spPr>
      </p:pic>
      <p:pic>
        <p:nvPicPr>
          <p:cNvPr id="39" name="" descr=""/>
          <p:cNvPicPr/>
          <p:nvPr/>
        </p:nvPicPr>
        <p:blipFill>
          <a:blip r:embed="rId3"/>
          <a:stretch>
            <a:fillRect/>
          </a:stretch>
        </p:blipFill>
        <p:spPr>
          <a:xfrm>
            <a:off x="1735560" y="1599840"/>
            <a:ext cx="5671800" cy="4525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47" name="PlaceHolder 2"/>
          <p:cNvSpPr>
            <a:spLocks noGrp="1"/>
          </p:cNvSpPr>
          <p:nvPr>
            <p:ph type="subTitle"/>
          </p:nvPr>
        </p:nvSpPr>
        <p:spPr>
          <a:xfrm>
            <a:off x="457200" y="1600200"/>
            <a:ext cx="8229240" cy="452592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49"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51"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52"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300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81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56"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57"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58"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7" name="PlaceHolder 2"/>
          <p:cNvSpPr>
            <a:spLocks noGrp="1"/>
          </p:cNvSpPr>
          <p:nvPr>
            <p:ph type="subTitle"/>
          </p:nvPr>
        </p:nvSpPr>
        <p:spPr>
          <a:xfrm>
            <a:off x="457200" y="1600200"/>
            <a:ext cx="8229240" cy="452592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60"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61"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62"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66"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68"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69"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71"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72"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73"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74"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76"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77"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78" name="" descr=""/>
          <p:cNvPicPr/>
          <p:nvPr/>
        </p:nvPicPr>
        <p:blipFill>
          <a:blip r:embed="rId2"/>
          <a:stretch>
            <a:fillRect/>
          </a:stretch>
        </p:blipFill>
        <p:spPr>
          <a:xfrm>
            <a:off x="1735560" y="1599840"/>
            <a:ext cx="5671800" cy="4525560"/>
          </a:xfrm>
          <a:prstGeom prst="rect">
            <a:avLst/>
          </a:prstGeom>
          <a:ln>
            <a:noFill/>
          </a:ln>
        </p:spPr>
      </p:pic>
      <p:pic>
        <p:nvPicPr>
          <p:cNvPr id="79" name="" descr=""/>
          <p:cNvPicPr/>
          <p:nvPr/>
        </p:nvPicPr>
        <p:blipFill>
          <a:blip r:embed="rId3"/>
          <a:stretch>
            <a:fillRect/>
          </a:stretch>
        </p:blipFill>
        <p:spPr>
          <a:xfrm>
            <a:off x="1735560" y="1599840"/>
            <a:ext cx="5671800" cy="45255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88" name="PlaceHolder 2"/>
          <p:cNvSpPr>
            <a:spLocks noGrp="1"/>
          </p:cNvSpPr>
          <p:nvPr>
            <p:ph type="subTitle"/>
          </p:nvPr>
        </p:nvSpPr>
        <p:spPr>
          <a:xfrm>
            <a:off x="457200" y="1600200"/>
            <a:ext cx="8229240" cy="452592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90"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92"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93"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680"/>
            <a:ext cx="8229240" cy="1143000"/>
          </a:xfrm>
          <a:prstGeom prst="rect">
            <a:avLst/>
          </a:prstGeom>
        </p:spPr>
        <p:txBody>
          <a:bodyPr lIns="0" rIns="0" tIns="0" bIns="0" anchor="ctr"/>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9"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4680"/>
            <a:ext cx="8229240" cy="529812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97"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98"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99"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01"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102"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103"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05"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106"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107"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09"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110"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12"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113"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114"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115"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17"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118"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119" name="" descr=""/>
          <p:cNvPicPr/>
          <p:nvPr/>
        </p:nvPicPr>
        <p:blipFill>
          <a:blip r:embed="rId2"/>
          <a:stretch>
            <a:fillRect/>
          </a:stretch>
        </p:blipFill>
        <p:spPr>
          <a:xfrm>
            <a:off x="1735560" y="1599840"/>
            <a:ext cx="5671800" cy="4525560"/>
          </a:xfrm>
          <a:prstGeom prst="rect">
            <a:avLst/>
          </a:prstGeom>
          <a:ln>
            <a:noFill/>
          </a:ln>
        </p:spPr>
      </p:pic>
      <p:pic>
        <p:nvPicPr>
          <p:cNvPr id="120" name="" descr=""/>
          <p:cNvPicPr/>
          <p:nvPr/>
        </p:nvPicPr>
        <p:blipFill>
          <a:blip r:embed="rId3"/>
          <a:stretch>
            <a:fillRect/>
          </a:stretch>
        </p:blipFill>
        <p:spPr>
          <a:xfrm>
            <a:off x="1735560" y="1599840"/>
            <a:ext cx="5671800" cy="452556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1"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12"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4680"/>
            <a:ext cx="8229240" cy="114300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4680"/>
            <a:ext cx="8229240" cy="52981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6"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17"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18"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20"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21"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22"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24"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25"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26"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0" name="Imagem 10" descr=""/>
          <p:cNvPicPr/>
          <p:nvPr/>
        </p:nvPicPr>
        <p:blipFill>
          <a:blip r:embed="rId2"/>
          <a:stretch>
            <a:fillRect/>
          </a:stretch>
        </p:blipFill>
        <p:spPr>
          <a:xfrm>
            <a:off x="7236360" y="116640"/>
            <a:ext cx="1458000" cy="518040"/>
          </a:xfrm>
          <a:prstGeom prst="rect">
            <a:avLst/>
          </a:prstGeom>
          <a:ln>
            <a:noFill/>
          </a:ln>
        </p:spPr>
      </p:pic>
      <p:sp>
        <p:nvSpPr>
          <p:cNvPr id="1"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lang="pt-BR" sz="4400">
                <a:solidFill>
                  <a:srgbClr val="000000"/>
                </a:solidFill>
                <a:latin typeface="Calibri"/>
              </a:rPr>
              <a:t>Clique para editar o formato do texto do títuloClique para editar o estilo do título mestre</a:t>
            </a:r>
            <a:endParaRPr/>
          </a:p>
        </p:txBody>
      </p:sp>
      <p:sp>
        <p:nvSpPr>
          <p:cNvPr id="2" name="PlaceHolder 2"/>
          <p:cNvSpPr>
            <a:spLocks noGrp="1"/>
          </p:cNvSpPr>
          <p:nvPr>
            <p:ph type="dt"/>
          </p:nvPr>
        </p:nvSpPr>
        <p:spPr>
          <a:xfrm>
            <a:off x="457200" y="6356520"/>
            <a:ext cx="2133360" cy="364680"/>
          </a:xfrm>
          <a:prstGeom prst="rect">
            <a:avLst/>
          </a:prstGeom>
        </p:spPr>
        <p:txBody>
          <a:bodyPr anchor="ctr"/>
          <a:p>
            <a:pPr>
              <a:lnSpc>
                <a:spcPct val="100000"/>
              </a:lnSpc>
            </a:pPr>
            <a:r>
              <a:rPr lang="en-US" sz="1600">
                <a:solidFill>
                  <a:srgbClr val="000000"/>
                </a:solidFill>
                <a:latin typeface="Calibri"/>
              </a:rPr>
              <a:t>2014-09-25</a:t>
            </a:r>
            <a:endParaRPr/>
          </a:p>
        </p:txBody>
      </p:sp>
      <p:sp>
        <p:nvSpPr>
          <p:cNvPr id="3" name="PlaceHolder 3"/>
          <p:cNvSpPr>
            <a:spLocks noGrp="1"/>
          </p:cNvSpPr>
          <p:nvPr>
            <p:ph type="ftr"/>
          </p:nvPr>
        </p:nvSpPr>
        <p:spPr>
          <a:xfrm>
            <a:off x="2771640" y="6356520"/>
            <a:ext cx="3528000" cy="364680"/>
          </a:xfrm>
          <a:prstGeom prst="rect">
            <a:avLst/>
          </a:prstGeom>
        </p:spPr>
        <p:txBody>
          <a:bodyPr anchor="ctr"/>
          <a:p>
            <a:pPr algn="ctr">
              <a:lnSpc>
                <a:spcPct val="100000"/>
              </a:lnSpc>
            </a:pPr>
            <a:r>
              <a:rPr lang="en-US" sz="1600">
                <a:solidFill>
                  <a:srgbClr val="000000"/>
                </a:solidFill>
                <a:latin typeface="Calibri"/>
              </a:rPr>
              <a:t>Francisco Matelli Matulovic | FEA USP</a:t>
            </a:r>
            <a:endParaRPr/>
          </a:p>
        </p:txBody>
      </p:sp>
      <p:sp>
        <p:nvSpPr>
          <p:cNvPr id="4" name="PlaceHolder 4"/>
          <p:cNvSpPr>
            <a:spLocks noGrp="1"/>
          </p:cNvSpPr>
          <p:nvPr>
            <p:ph type="sldNum"/>
          </p:nvPr>
        </p:nvSpPr>
        <p:spPr>
          <a:xfrm>
            <a:off x="6543000" y="6356520"/>
            <a:ext cx="2133360" cy="364680"/>
          </a:xfrm>
          <a:prstGeom prst="rect">
            <a:avLst/>
          </a:prstGeom>
        </p:spPr>
        <p:txBody>
          <a:bodyPr anchor="ctr"/>
          <a:p>
            <a:pPr algn="r">
              <a:lnSpc>
                <a:spcPct val="100000"/>
              </a:lnSpc>
            </a:pPr>
            <a:fld id="{C6DAE747-C8A7-4E60-938C-EEE18F7EBD27}" type="slidenum">
              <a:rPr lang="en-US" sz="1600">
                <a:solidFill>
                  <a:srgbClr val="000000"/>
                </a:solidFill>
                <a:latin typeface="Calibri"/>
              </a:rPr>
              <a:t>&lt;número&gt;</a:t>
            </a:fld>
            <a:endParaRPr/>
          </a:p>
        </p:txBody>
      </p:sp>
      <p:sp>
        <p:nvSpPr>
          <p:cNvPr id="5" name="PlaceHolder 5"/>
          <p:cNvSpPr>
            <a:spLocks noGrp="1"/>
          </p:cNvSpPr>
          <p:nvPr>
            <p:ph type="body"/>
          </p:nvPr>
        </p:nvSpPr>
        <p:spPr>
          <a:xfrm>
            <a:off x="457200" y="1604520"/>
            <a:ext cx="8229240" cy="3976920"/>
          </a:xfrm>
          <a:prstGeom prst="rect">
            <a:avLst/>
          </a:prstGeom>
        </p:spPr>
        <p:txBody>
          <a:bodyPr lIns="0" rIns="0" tIns="0" bIns="0"/>
          <a:p>
            <a:pPr>
              <a:buSzPct val="45000"/>
              <a:buFont typeface="StarSymbol"/>
              <a:buChar char=""/>
            </a:pPr>
            <a:r>
              <a:rPr lang="pt-BR" sz="3200">
                <a:latin typeface="Calibri"/>
              </a:rPr>
              <a:t>Clique para editar o formato do texto da estrutura de tópicos</a:t>
            </a:r>
            <a:endParaRPr/>
          </a:p>
          <a:p>
            <a:pPr lvl="1">
              <a:buSzPct val="75000"/>
              <a:buFont typeface="StarSymbol"/>
              <a:buChar char=""/>
            </a:pPr>
            <a:r>
              <a:rPr lang="pt-BR" sz="2400">
                <a:latin typeface="Calibri"/>
              </a:rPr>
              <a:t>2.º Nível da estrutura de tópicos</a:t>
            </a:r>
            <a:endParaRPr/>
          </a:p>
          <a:p>
            <a:pPr lvl="2">
              <a:buSzPct val="45000"/>
              <a:buFont typeface="StarSymbol"/>
              <a:buChar char=""/>
            </a:pPr>
            <a:r>
              <a:rPr lang="pt-BR" sz="2000">
                <a:latin typeface="Calibri"/>
              </a:rPr>
              <a:t>3.º Nível da estrutura de tópicos</a:t>
            </a:r>
            <a:endParaRPr/>
          </a:p>
          <a:p>
            <a:pPr lvl="3">
              <a:buSzPct val="75000"/>
              <a:buFont typeface="StarSymbol"/>
              <a:buChar char=""/>
            </a:pPr>
            <a:r>
              <a:rPr lang="pt-BR" sz="2000">
                <a:latin typeface="Calibri"/>
              </a:rPr>
              <a:t>4.º Nível da estrutura de tópicos</a:t>
            </a:r>
            <a:endParaRPr/>
          </a:p>
          <a:p>
            <a:pPr lvl="4">
              <a:buSzPct val="45000"/>
              <a:buFont typeface="StarSymbol"/>
              <a:buChar char=""/>
            </a:pPr>
            <a:r>
              <a:rPr lang="pt-BR" sz="2000">
                <a:latin typeface="Calibri"/>
              </a:rPr>
              <a:t>5.º Nível da estrutura de tópicos</a:t>
            </a:r>
            <a:endParaRPr/>
          </a:p>
          <a:p>
            <a:pPr lvl="5">
              <a:buSzPct val="45000"/>
              <a:buFont typeface="StarSymbol"/>
              <a:buChar char=""/>
            </a:pPr>
            <a:r>
              <a:rPr lang="pt-BR" sz="2000">
                <a:latin typeface="Calibri"/>
              </a:rPr>
              <a:t>6.º Nível da estrutura de tópicos</a:t>
            </a:r>
            <a:endParaRPr/>
          </a:p>
          <a:p>
            <a:pPr lvl="6">
              <a:buSzPct val="45000"/>
              <a:buFont typeface="StarSymbol"/>
              <a:buChar char=""/>
            </a:pPr>
            <a:r>
              <a:rPr lang="pt-BR" sz="2000">
                <a:latin typeface="Calibri"/>
              </a:rPr>
              <a:t>7.º Nível da estrutura de tópicos</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40" name="Imagem 10" descr=""/>
          <p:cNvPicPr/>
          <p:nvPr/>
        </p:nvPicPr>
        <p:blipFill>
          <a:blip r:embed="rId2"/>
          <a:stretch>
            <a:fillRect/>
          </a:stretch>
        </p:blipFill>
        <p:spPr>
          <a:xfrm>
            <a:off x="7236360" y="116640"/>
            <a:ext cx="1458000" cy="518040"/>
          </a:xfrm>
          <a:prstGeom prst="rect">
            <a:avLst/>
          </a:prstGeom>
          <a:ln>
            <a:noFill/>
          </a:ln>
        </p:spPr>
      </p:pic>
      <p:sp>
        <p:nvSpPr>
          <p:cNvPr id="41"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pt-BR" sz="4400">
                <a:solidFill>
                  <a:srgbClr val="000000"/>
                </a:solidFill>
                <a:latin typeface="Calibri"/>
              </a:rPr>
              <a:t>Clique para editar o formato do texto do títuloClique para editar o estilo do título mestre</a:t>
            </a:r>
            <a:endParaRPr/>
          </a:p>
        </p:txBody>
      </p:sp>
      <p:sp>
        <p:nvSpPr>
          <p:cNvPr id="42" name="PlaceHolder 2"/>
          <p:cNvSpPr>
            <a:spLocks noGrp="1"/>
          </p:cNvSpPr>
          <p:nvPr>
            <p:ph type="body"/>
          </p:nvPr>
        </p:nvSpPr>
        <p:spPr>
          <a:xfrm>
            <a:off x="457200" y="1600200"/>
            <a:ext cx="8229240" cy="4525560"/>
          </a:xfrm>
          <a:prstGeom prst="rect">
            <a:avLst/>
          </a:prstGeom>
        </p:spPr>
        <p:txBody>
          <a:bodyPr/>
          <a:p>
            <a:pPr>
              <a:buSzPct val="45000"/>
              <a:buFont typeface="StarSymbol"/>
              <a:buChar char=""/>
            </a:pPr>
            <a:r>
              <a:rPr lang="pt-BR" sz="3200">
                <a:solidFill>
                  <a:srgbClr val="000000"/>
                </a:solidFill>
                <a:latin typeface="Calibri"/>
              </a:rPr>
              <a:t>Clique para editar o formato do texto da estrutura de tópicos</a:t>
            </a:r>
            <a:endParaRPr/>
          </a:p>
          <a:p>
            <a:pPr lvl="1">
              <a:buSzPct val="75000"/>
              <a:buFont typeface="StarSymbol"/>
              <a:buChar char=""/>
            </a:pPr>
            <a:r>
              <a:rPr lang="pt-BR" sz="3200">
                <a:solidFill>
                  <a:srgbClr val="000000"/>
                </a:solidFill>
                <a:latin typeface="Calibri"/>
              </a:rPr>
              <a:t>2.º Nível da estrutura de tópicos</a:t>
            </a:r>
            <a:endParaRPr/>
          </a:p>
          <a:p>
            <a:pPr lvl="2">
              <a:buSzPct val="45000"/>
              <a:buFont typeface="StarSymbol"/>
              <a:buChar char=""/>
            </a:pPr>
            <a:r>
              <a:rPr lang="pt-BR" sz="3200">
                <a:solidFill>
                  <a:srgbClr val="000000"/>
                </a:solidFill>
                <a:latin typeface="Calibri"/>
              </a:rPr>
              <a:t>3.º Nível da estrutura de tópicos</a:t>
            </a:r>
            <a:endParaRPr/>
          </a:p>
          <a:p>
            <a:pPr lvl="3">
              <a:buSzPct val="75000"/>
              <a:buFont typeface="StarSymbol"/>
              <a:buChar char=""/>
            </a:pPr>
            <a:r>
              <a:rPr lang="pt-BR" sz="3200">
                <a:solidFill>
                  <a:srgbClr val="000000"/>
                </a:solidFill>
                <a:latin typeface="Calibri"/>
              </a:rPr>
              <a:t>4.º Nível da estrutura de tópicos</a:t>
            </a:r>
            <a:endParaRPr/>
          </a:p>
          <a:p>
            <a:pPr lvl="4">
              <a:buSzPct val="45000"/>
              <a:buFont typeface="StarSymbol"/>
              <a:buChar char=""/>
            </a:pPr>
            <a:r>
              <a:rPr lang="pt-BR" sz="3200">
                <a:solidFill>
                  <a:srgbClr val="000000"/>
                </a:solidFill>
                <a:latin typeface="Calibri"/>
              </a:rPr>
              <a:t>5.º Nível da estrutura de tópicos</a:t>
            </a:r>
            <a:endParaRPr/>
          </a:p>
          <a:p>
            <a:pPr lvl="5">
              <a:buSzPct val="45000"/>
              <a:buFont typeface="StarSymbol"/>
              <a:buChar char=""/>
            </a:pPr>
            <a:r>
              <a:rPr lang="pt-BR" sz="3200">
                <a:solidFill>
                  <a:srgbClr val="000000"/>
                </a:solidFill>
                <a:latin typeface="Calibri"/>
              </a:rPr>
              <a:t>6.º Nível da estrutura de tópicos</a:t>
            </a:r>
            <a:endParaRPr/>
          </a:p>
          <a:p>
            <a:pPr>
              <a:lnSpc>
                <a:spcPct val="100000"/>
              </a:lnSpc>
              <a:buFont typeface="Arial"/>
              <a:buChar char="•"/>
            </a:pPr>
            <a:r>
              <a:rPr lang="pt-BR" sz="3200">
                <a:solidFill>
                  <a:srgbClr val="000000"/>
                </a:solidFill>
                <a:latin typeface="Calibri"/>
              </a:rPr>
              <a:t>7.º Nível da estrutura de tópicosClique para editar os estilos do texto mestre</a:t>
            </a:r>
            <a:endParaRPr/>
          </a:p>
          <a:p>
            <a:pPr lvl="1">
              <a:lnSpc>
                <a:spcPct val="100000"/>
              </a:lnSpc>
              <a:buFont typeface="Arial"/>
              <a:buChar char="–"/>
            </a:pPr>
            <a:r>
              <a:rPr lang="pt-BR" sz="2800">
                <a:solidFill>
                  <a:srgbClr val="000000"/>
                </a:solidFill>
                <a:latin typeface="Calibri"/>
              </a:rPr>
              <a:t>Segundo nível</a:t>
            </a:r>
            <a:endParaRPr/>
          </a:p>
          <a:p>
            <a:pPr lvl="2">
              <a:lnSpc>
                <a:spcPct val="100000"/>
              </a:lnSpc>
              <a:buFont typeface="Arial"/>
              <a:buChar char="•"/>
            </a:pPr>
            <a:r>
              <a:rPr lang="pt-BR" sz="2400">
                <a:solidFill>
                  <a:srgbClr val="000000"/>
                </a:solidFill>
                <a:latin typeface="Calibri"/>
              </a:rPr>
              <a:t>Terceiro nível</a:t>
            </a:r>
            <a:endParaRPr/>
          </a:p>
          <a:p>
            <a:pPr lvl="3">
              <a:lnSpc>
                <a:spcPct val="100000"/>
              </a:lnSpc>
              <a:buFont typeface="Arial"/>
              <a:buChar char="–"/>
            </a:pPr>
            <a:r>
              <a:rPr lang="pt-BR" sz="2000">
                <a:solidFill>
                  <a:srgbClr val="000000"/>
                </a:solidFill>
                <a:latin typeface="Calibri"/>
              </a:rPr>
              <a:t>Quarto nível</a:t>
            </a:r>
            <a:endParaRPr/>
          </a:p>
          <a:p>
            <a:pPr lvl="4">
              <a:lnSpc>
                <a:spcPct val="100000"/>
              </a:lnSpc>
              <a:buFont typeface="Arial"/>
              <a:buChar char="»"/>
            </a:pPr>
            <a:r>
              <a:rPr lang="pt-BR" sz="2000">
                <a:solidFill>
                  <a:srgbClr val="000000"/>
                </a:solidFill>
                <a:latin typeface="Calibri"/>
              </a:rPr>
              <a:t>Quinto nível</a:t>
            </a:r>
            <a:endParaRPr/>
          </a:p>
        </p:txBody>
      </p:sp>
      <p:sp>
        <p:nvSpPr>
          <p:cNvPr id="43" name="PlaceHolder 3"/>
          <p:cNvSpPr>
            <a:spLocks noGrp="1"/>
          </p:cNvSpPr>
          <p:nvPr>
            <p:ph type="dt"/>
          </p:nvPr>
        </p:nvSpPr>
        <p:spPr>
          <a:xfrm>
            <a:off x="457200" y="6356520"/>
            <a:ext cx="2133360" cy="364680"/>
          </a:xfrm>
          <a:prstGeom prst="rect">
            <a:avLst/>
          </a:prstGeom>
        </p:spPr>
        <p:txBody>
          <a:bodyPr anchor="ctr"/>
          <a:p>
            <a:pPr>
              <a:lnSpc>
                <a:spcPct val="100000"/>
              </a:lnSpc>
            </a:pPr>
            <a:r>
              <a:rPr lang="en-US" sz="1600">
                <a:solidFill>
                  <a:srgbClr val="000000"/>
                </a:solidFill>
                <a:latin typeface="Calibri"/>
              </a:rPr>
              <a:t>7/5/2014</a:t>
            </a:r>
            <a:endParaRPr/>
          </a:p>
        </p:txBody>
      </p:sp>
      <p:sp>
        <p:nvSpPr>
          <p:cNvPr id="44" name="PlaceHolder 4"/>
          <p:cNvSpPr>
            <a:spLocks noGrp="1"/>
          </p:cNvSpPr>
          <p:nvPr>
            <p:ph type="ftr"/>
          </p:nvPr>
        </p:nvSpPr>
        <p:spPr>
          <a:xfrm>
            <a:off x="2771640" y="6356520"/>
            <a:ext cx="3528000" cy="364680"/>
          </a:xfrm>
          <a:prstGeom prst="rect">
            <a:avLst/>
          </a:prstGeom>
        </p:spPr>
        <p:txBody>
          <a:bodyPr anchor="ctr"/>
          <a:p>
            <a:pPr algn="ctr">
              <a:lnSpc>
                <a:spcPct val="100000"/>
              </a:lnSpc>
            </a:pPr>
            <a:r>
              <a:rPr lang="en-US" sz="1600">
                <a:solidFill>
                  <a:srgbClr val="000000"/>
                </a:solidFill>
                <a:latin typeface="Calibri"/>
              </a:rPr>
              <a:t>Francisco Matelli Matulovic | FEA USP</a:t>
            </a:r>
            <a:endParaRPr/>
          </a:p>
        </p:txBody>
      </p:sp>
      <p:sp>
        <p:nvSpPr>
          <p:cNvPr id="45" name="PlaceHolder 5"/>
          <p:cNvSpPr>
            <a:spLocks noGrp="1"/>
          </p:cNvSpPr>
          <p:nvPr>
            <p:ph type="sldNum"/>
          </p:nvPr>
        </p:nvSpPr>
        <p:spPr>
          <a:xfrm>
            <a:off x="6543000" y="6356520"/>
            <a:ext cx="2133360" cy="364680"/>
          </a:xfrm>
          <a:prstGeom prst="rect">
            <a:avLst/>
          </a:prstGeom>
        </p:spPr>
        <p:txBody>
          <a:bodyPr anchor="ctr"/>
          <a:p>
            <a:pPr algn="r">
              <a:lnSpc>
                <a:spcPct val="100000"/>
              </a:lnSpc>
            </a:pPr>
            <a:fld id="{CBF656E5-C2FA-4AAA-A1B0-5E08E336FB07}" type="slidenum">
              <a:rPr lang="en-US" sz="1600">
                <a:solidFill>
                  <a:srgbClr val="000000"/>
                </a:solidFill>
                <a:latin typeface="Calibri"/>
              </a:rPr>
              <a:t>&lt;número&gt;</a:t>
            </a:fld>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80" name="Imagem 10" descr=""/>
          <p:cNvPicPr/>
          <p:nvPr/>
        </p:nvPicPr>
        <p:blipFill>
          <a:blip r:embed="rId2"/>
          <a:stretch>
            <a:fillRect/>
          </a:stretch>
        </p:blipFill>
        <p:spPr>
          <a:xfrm>
            <a:off x="7236360" y="116640"/>
            <a:ext cx="1458000" cy="518040"/>
          </a:xfrm>
          <a:prstGeom prst="rect">
            <a:avLst/>
          </a:prstGeom>
          <a:ln>
            <a:noFill/>
          </a:ln>
        </p:spPr>
      </p:pic>
      <p:sp>
        <p:nvSpPr>
          <p:cNvPr id="81"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pt-BR" sz="4400">
                <a:solidFill>
                  <a:srgbClr val="000000"/>
                </a:solidFill>
                <a:latin typeface="Calibri"/>
              </a:rPr>
              <a:t>Clique para editar o formato do texto do títuloClique para editar o estilo do título mestre</a:t>
            </a:r>
            <a:endParaRPr/>
          </a:p>
        </p:txBody>
      </p:sp>
      <p:sp>
        <p:nvSpPr>
          <p:cNvPr id="82" name="PlaceHolder 2"/>
          <p:cNvSpPr>
            <a:spLocks noGrp="1"/>
          </p:cNvSpPr>
          <p:nvPr>
            <p:ph type="body"/>
          </p:nvPr>
        </p:nvSpPr>
        <p:spPr>
          <a:xfrm>
            <a:off x="457200" y="1600200"/>
            <a:ext cx="4038120" cy="4525560"/>
          </a:xfrm>
          <a:prstGeom prst="rect">
            <a:avLst/>
          </a:prstGeom>
        </p:spPr>
        <p:txBody>
          <a:bodyPr/>
          <a:p>
            <a:pPr>
              <a:buSzPct val="45000"/>
              <a:buFont typeface="StarSymbol"/>
              <a:buChar char=""/>
            </a:pPr>
            <a:r>
              <a:rPr lang="pt-BR" sz="2800">
                <a:solidFill>
                  <a:srgbClr val="000000"/>
                </a:solidFill>
                <a:latin typeface="Calibri"/>
              </a:rPr>
              <a:t>Clique para editar o formato do texto da estrutura de tópicos</a:t>
            </a:r>
            <a:endParaRPr/>
          </a:p>
          <a:p>
            <a:pPr lvl="1">
              <a:buSzPct val="75000"/>
              <a:buFont typeface="StarSymbol"/>
              <a:buChar char=""/>
            </a:pPr>
            <a:r>
              <a:rPr lang="pt-BR" sz="2800">
                <a:solidFill>
                  <a:srgbClr val="000000"/>
                </a:solidFill>
                <a:latin typeface="Calibri"/>
              </a:rPr>
              <a:t>2.º Nível da estrutura de tópicos</a:t>
            </a:r>
            <a:endParaRPr/>
          </a:p>
          <a:p>
            <a:pPr lvl="2">
              <a:buSzPct val="45000"/>
              <a:buFont typeface="StarSymbol"/>
              <a:buChar char=""/>
            </a:pPr>
            <a:r>
              <a:rPr lang="pt-BR" sz="2800">
                <a:solidFill>
                  <a:srgbClr val="000000"/>
                </a:solidFill>
                <a:latin typeface="Calibri"/>
              </a:rPr>
              <a:t>3.º Nível da estrutura de tópicos</a:t>
            </a:r>
            <a:endParaRPr/>
          </a:p>
          <a:p>
            <a:pPr lvl="3">
              <a:buSzPct val="75000"/>
              <a:buFont typeface="StarSymbol"/>
              <a:buChar char=""/>
            </a:pPr>
            <a:r>
              <a:rPr lang="pt-BR" sz="2800">
                <a:solidFill>
                  <a:srgbClr val="000000"/>
                </a:solidFill>
                <a:latin typeface="Calibri"/>
              </a:rPr>
              <a:t>4.º Nível da estrutura de tópicos</a:t>
            </a:r>
            <a:endParaRPr/>
          </a:p>
          <a:p>
            <a:pPr lvl="4">
              <a:buSzPct val="45000"/>
              <a:buFont typeface="StarSymbol"/>
              <a:buChar char=""/>
            </a:pPr>
            <a:r>
              <a:rPr lang="pt-BR" sz="2800">
                <a:solidFill>
                  <a:srgbClr val="000000"/>
                </a:solidFill>
                <a:latin typeface="Calibri"/>
              </a:rPr>
              <a:t>5.º Nível da estrutura de tópicos</a:t>
            </a:r>
            <a:endParaRPr/>
          </a:p>
          <a:p>
            <a:pPr lvl="5">
              <a:buSzPct val="45000"/>
              <a:buFont typeface="StarSymbol"/>
              <a:buChar char=""/>
            </a:pPr>
            <a:r>
              <a:rPr lang="pt-BR" sz="2800">
                <a:solidFill>
                  <a:srgbClr val="000000"/>
                </a:solidFill>
                <a:latin typeface="Calibri"/>
              </a:rPr>
              <a:t>6.º Nível da estrutura de tópicos</a:t>
            </a:r>
            <a:endParaRPr/>
          </a:p>
          <a:p>
            <a:pPr>
              <a:lnSpc>
                <a:spcPct val="100000"/>
              </a:lnSpc>
              <a:buFont typeface="Arial"/>
              <a:buChar char="•"/>
            </a:pPr>
            <a:r>
              <a:rPr lang="pt-BR" sz="2800">
                <a:solidFill>
                  <a:srgbClr val="000000"/>
                </a:solidFill>
                <a:latin typeface="Calibri"/>
              </a:rPr>
              <a:t>7.º Nível da estrutura de tópicosClique para editar os estilos do texto mestre</a:t>
            </a:r>
            <a:endParaRPr/>
          </a:p>
          <a:p>
            <a:pPr lvl="1">
              <a:lnSpc>
                <a:spcPct val="100000"/>
              </a:lnSpc>
              <a:buFont typeface="Arial"/>
              <a:buChar char="–"/>
            </a:pPr>
            <a:r>
              <a:rPr lang="pt-BR" sz="2400">
                <a:solidFill>
                  <a:srgbClr val="000000"/>
                </a:solidFill>
                <a:latin typeface="Calibri"/>
              </a:rPr>
              <a:t>Segundo nível</a:t>
            </a:r>
            <a:endParaRPr/>
          </a:p>
          <a:p>
            <a:pPr lvl="2">
              <a:lnSpc>
                <a:spcPct val="100000"/>
              </a:lnSpc>
              <a:buFont typeface="Arial"/>
              <a:buChar char="•"/>
            </a:pPr>
            <a:r>
              <a:rPr lang="pt-BR" sz="2000">
                <a:solidFill>
                  <a:srgbClr val="000000"/>
                </a:solidFill>
                <a:latin typeface="Calibri"/>
              </a:rPr>
              <a:t>Terceiro nível</a:t>
            </a:r>
            <a:endParaRPr/>
          </a:p>
          <a:p>
            <a:pPr lvl="3">
              <a:lnSpc>
                <a:spcPct val="100000"/>
              </a:lnSpc>
              <a:buFont typeface="Arial"/>
              <a:buChar char="–"/>
            </a:pPr>
            <a:r>
              <a:rPr lang="pt-BR">
                <a:solidFill>
                  <a:srgbClr val="000000"/>
                </a:solidFill>
                <a:latin typeface="Calibri"/>
              </a:rPr>
              <a:t>Quarto nível</a:t>
            </a:r>
            <a:endParaRPr/>
          </a:p>
          <a:p>
            <a:pPr lvl="4">
              <a:lnSpc>
                <a:spcPct val="100000"/>
              </a:lnSpc>
              <a:buFont typeface="Arial"/>
              <a:buChar char="»"/>
            </a:pPr>
            <a:r>
              <a:rPr lang="pt-BR">
                <a:solidFill>
                  <a:srgbClr val="000000"/>
                </a:solidFill>
                <a:latin typeface="Calibri"/>
              </a:rPr>
              <a:t>Quinto nível</a:t>
            </a:r>
            <a:endParaRPr/>
          </a:p>
        </p:txBody>
      </p:sp>
      <p:sp>
        <p:nvSpPr>
          <p:cNvPr id="83" name="PlaceHolder 3"/>
          <p:cNvSpPr>
            <a:spLocks noGrp="1"/>
          </p:cNvSpPr>
          <p:nvPr>
            <p:ph type="body"/>
          </p:nvPr>
        </p:nvSpPr>
        <p:spPr>
          <a:xfrm>
            <a:off x="4648320" y="1600200"/>
            <a:ext cx="4038120" cy="4525560"/>
          </a:xfrm>
          <a:prstGeom prst="rect">
            <a:avLst/>
          </a:prstGeom>
        </p:spPr>
        <p:txBody>
          <a:bodyPr anchor="ctr"/>
          <a:p>
            <a:pPr>
              <a:buSzPct val="45000"/>
              <a:buFont typeface="StarSymbol"/>
              <a:buChar char=""/>
            </a:pPr>
            <a:r>
              <a:rPr lang="pt-BR" sz="2800">
                <a:solidFill>
                  <a:srgbClr val="000000"/>
                </a:solidFill>
                <a:latin typeface="Calibri"/>
              </a:rPr>
              <a:t>Clique para editar o formato do texto da estrutura de tópicos</a:t>
            </a:r>
            <a:endParaRPr/>
          </a:p>
          <a:p>
            <a:pPr lvl="1">
              <a:buSzPct val="75000"/>
              <a:buFont typeface="StarSymbol"/>
              <a:buChar char=""/>
            </a:pPr>
            <a:r>
              <a:rPr lang="pt-BR" sz="2800">
                <a:solidFill>
                  <a:srgbClr val="000000"/>
                </a:solidFill>
                <a:latin typeface="Calibri"/>
              </a:rPr>
              <a:t>2.º Nível da estrutura de tópicos</a:t>
            </a:r>
            <a:endParaRPr/>
          </a:p>
          <a:p>
            <a:pPr lvl="2">
              <a:buSzPct val="45000"/>
              <a:buFont typeface="StarSymbol"/>
              <a:buChar char=""/>
            </a:pPr>
            <a:r>
              <a:rPr lang="pt-BR" sz="2800">
                <a:solidFill>
                  <a:srgbClr val="000000"/>
                </a:solidFill>
                <a:latin typeface="Calibri"/>
              </a:rPr>
              <a:t>3.º Nível da estrutura de tópicos</a:t>
            </a:r>
            <a:endParaRPr/>
          </a:p>
          <a:p>
            <a:pPr lvl="3">
              <a:buSzPct val="75000"/>
              <a:buFont typeface="StarSymbol"/>
              <a:buChar char=""/>
            </a:pPr>
            <a:r>
              <a:rPr lang="pt-BR" sz="2800">
                <a:solidFill>
                  <a:srgbClr val="000000"/>
                </a:solidFill>
                <a:latin typeface="Calibri"/>
              </a:rPr>
              <a:t>4.º Nível da estrutura de tópicos</a:t>
            </a:r>
            <a:endParaRPr/>
          </a:p>
          <a:p>
            <a:pPr lvl="4">
              <a:buSzPct val="45000"/>
              <a:buFont typeface="StarSymbol"/>
              <a:buChar char=""/>
            </a:pPr>
            <a:r>
              <a:rPr lang="pt-BR" sz="2800">
                <a:solidFill>
                  <a:srgbClr val="000000"/>
                </a:solidFill>
                <a:latin typeface="Calibri"/>
              </a:rPr>
              <a:t>5.º Nível da estrutura de tópicos</a:t>
            </a:r>
            <a:endParaRPr/>
          </a:p>
          <a:p>
            <a:pPr lvl="5">
              <a:buSzPct val="45000"/>
              <a:buFont typeface="StarSymbol"/>
              <a:buChar char=""/>
            </a:pPr>
            <a:r>
              <a:rPr lang="pt-BR" sz="2800">
                <a:solidFill>
                  <a:srgbClr val="000000"/>
                </a:solidFill>
                <a:latin typeface="Calibri"/>
              </a:rPr>
              <a:t>6.º Nível da estrutura de tópicos</a:t>
            </a:r>
            <a:endParaRPr/>
          </a:p>
          <a:p>
            <a:pPr>
              <a:lnSpc>
                <a:spcPct val="100000"/>
              </a:lnSpc>
              <a:buFont typeface="Arial"/>
              <a:buChar char="•"/>
            </a:pPr>
            <a:r>
              <a:rPr lang="pt-BR" sz="2800">
                <a:solidFill>
                  <a:srgbClr val="000000"/>
                </a:solidFill>
                <a:latin typeface="Calibri"/>
              </a:rPr>
              <a:t>7.º Nível da estrutura de tópicosClique para editar os estilos do texto mestre</a:t>
            </a:r>
            <a:endParaRPr/>
          </a:p>
          <a:p>
            <a:pPr lvl="1">
              <a:lnSpc>
                <a:spcPct val="100000"/>
              </a:lnSpc>
              <a:buFont typeface="Arial"/>
              <a:buChar char="–"/>
            </a:pPr>
            <a:r>
              <a:rPr lang="pt-BR" sz="2400">
                <a:solidFill>
                  <a:srgbClr val="000000"/>
                </a:solidFill>
                <a:latin typeface="Calibri"/>
              </a:rPr>
              <a:t>Segundo nível</a:t>
            </a:r>
            <a:endParaRPr/>
          </a:p>
          <a:p>
            <a:pPr lvl="2">
              <a:lnSpc>
                <a:spcPct val="100000"/>
              </a:lnSpc>
              <a:buFont typeface="Arial"/>
              <a:buChar char="•"/>
            </a:pPr>
            <a:r>
              <a:rPr lang="pt-BR" sz="2000">
                <a:solidFill>
                  <a:srgbClr val="000000"/>
                </a:solidFill>
                <a:latin typeface="Calibri"/>
              </a:rPr>
              <a:t>Terceiro nível</a:t>
            </a:r>
            <a:endParaRPr/>
          </a:p>
          <a:p>
            <a:pPr lvl="3">
              <a:lnSpc>
                <a:spcPct val="100000"/>
              </a:lnSpc>
              <a:buFont typeface="Arial"/>
              <a:buChar char="–"/>
            </a:pPr>
            <a:r>
              <a:rPr lang="pt-BR">
                <a:solidFill>
                  <a:srgbClr val="000000"/>
                </a:solidFill>
                <a:latin typeface="Calibri"/>
              </a:rPr>
              <a:t>Quarto nível</a:t>
            </a:r>
            <a:endParaRPr/>
          </a:p>
          <a:p>
            <a:pPr lvl="4">
              <a:lnSpc>
                <a:spcPct val="100000"/>
              </a:lnSpc>
              <a:buFont typeface="Arial"/>
              <a:buChar char="»"/>
            </a:pPr>
            <a:r>
              <a:rPr lang="pt-BR">
                <a:solidFill>
                  <a:srgbClr val="000000"/>
                </a:solidFill>
                <a:latin typeface="Calibri"/>
              </a:rPr>
              <a:t>Quinto nível</a:t>
            </a:r>
            <a:endParaRPr/>
          </a:p>
        </p:txBody>
      </p:sp>
      <p:sp>
        <p:nvSpPr>
          <p:cNvPr id="84" name="PlaceHolder 4"/>
          <p:cNvSpPr>
            <a:spLocks noGrp="1"/>
          </p:cNvSpPr>
          <p:nvPr>
            <p:ph type="dt"/>
          </p:nvPr>
        </p:nvSpPr>
        <p:spPr>
          <a:xfrm>
            <a:off x="457200" y="6356520"/>
            <a:ext cx="2133360" cy="364680"/>
          </a:xfrm>
          <a:prstGeom prst="rect">
            <a:avLst/>
          </a:prstGeom>
        </p:spPr>
        <p:txBody>
          <a:bodyPr anchor="ctr"/>
          <a:p>
            <a:pPr>
              <a:lnSpc>
                <a:spcPct val="100000"/>
              </a:lnSpc>
            </a:pPr>
            <a:r>
              <a:rPr lang="en-US" sz="1600">
                <a:solidFill>
                  <a:srgbClr val="000000"/>
                </a:solidFill>
                <a:latin typeface="Calibri"/>
              </a:rPr>
              <a:t>7/5/2014</a:t>
            </a:r>
            <a:endParaRPr/>
          </a:p>
        </p:txBody>
      </p:sp>
      <p:sp>
        <p:nvSpPr>
          <p:cNvPr id="85" name="PlaceHolder 5"/>
          <p:cNvSpPr>
            <a:spLocks noGrp="1"/>
          </p:cNvSpPr>
          <p:nvPr>
            <p:ph type="ftr"/>
          </p:nvPr>
        </p:nvSpPr>
        <p:spPr>
          <a:xfrm>
            <a:off x="2771640" y="6356520"/>
            <a:ext cx="3528000" cy="364680"/>
          </a:xfrm>
          <a:prstGeom prst="rect">
            <a:avLst/>
          </a:prstGeom>
        </p:spPr>
        <p:txBody>
          <a:bodyPr anchor="ctr"/>
          <a:p>
            <a:pPr algn="ctr">
              <a:lnSpc>
                <a:spcPct val="100000"/>
              </a:lnSpc>
            </a:pPr>
            <a:r>
              <a:rPr lang="en-US" sz="1600">
                <a:solidFill>
                  <a:srgbClr val="000000"/>
                </a:solidFill>
                <a:latin typeface="Calibri"/>
              </a:rPr>
              <a:t>Francisco Matelli Matulovic | FEA USP</a:t>
            </a:r>
            <a:endParaRPr/>
          </a:p>
        </p:txBody>
      </p:sp>
      <p:sp>
        <p:nvSpPr>
          <p:cNvPr id="86" name="PlaceHolder 6"/>
          <p:cNvSpPr>
            <a:spLocks noGrp="1"/>
          </p:cNvSpPr>
          <p:nvPr>
            <p:ph type="sldNum"/>
          </p:nvPr>
        </p:nvSpPr>
        <p:spPr>
          <a:xfrm>
            <a:off x="6543000" y="6356520"/>
            <a:ext cx="2133360" cy="364680"/>
          </a:xfrm>
          <a:prstGeom prst="rect">
            <a:avLst/>
          </a:prstGeom>
        </p:spPr>
        <p:txBody>
          <a:bodyPr anchor="ctr"/>
          <a:p>
            <a:pPr algn="r">
              <a:lnSpc>
                <a:spcPct val="100000"/>
              </a:lnSpc>
            </a:pPr>
            <a:fld id="{DD476115-6078-4543-80D4-480A826F9931}" type="slidenum">
              <a:rPr lang="en-US" sz="1600">
                <a:solidFill>
                  <a:srgbClr val="000000"/>
                </a:solidFill>
                <a:latin typeface="Calibri"/>
              </a:rPr>
              <a:t>&lt;número&gt;</a:t>
            </a:fld>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TextShape 1"/>
          <p:cNvSpPr txBox="1"/>
          <p:nvPr/>
        </p:nvSpPr>
        <p:spPr>
          <a:xfrm>
            <a:off x="685800" y="2130480"/>
            <a:ext cx="7772040" cy="1469520"/>
          </a:xfrm>
          <a:prstGeom prst="rect">
            <a:avLst/>
          </a:prstGeom>
        </p:spPr>
        <p:txBody>
          <a:bodyPr anchor="ctr"/>
          <a:p>
            <a:pPr algn="ctr">
              <a:lnSpc>
                <a:spcPct val="100000"/>
              </a:lnSpc>
            </a:pPr>
            <a:r>
              <a:rPr b="1" lang="pt-BR" sz="4400">
                <a:solidFill>
                  <a:srgbClr val="000000"/>
                </a:solidFill>
                <a:latin typeface="Calibri"/>
              </a:rPr>
              <a:t>The Dynamics of Process Product Life Cycles</a:t>
            </a:r>
            <a:endParaRPr/>
          </a:p>
        </p:txBody>
      </p:sp>
      <p:sp>
        <p:nvSpPr>
          <p:cNvPr id="127" name="TextShape 2"/>
          <p:cNvSpPr txBox="1"/>
          <p:nvPr/>
        </p:nvSpPr>
        <p:spPr>
          <a:xfrm>
            <a:off x="1371600" y="3886200"/>
            <a:ext cx="6400440" cy="1752120"/>
          </a:xfrm>
          <a:prstGeom prst="rect">
            <a:avLst/>
          </a:prstGeom>
        </p:spPr>
        <p:txBody>
          <a:bodyPr/>
          <a:p>
            <a:pPr algn="ctr">
              <a:lnSpc>
                <a:spcPct val="100000"/>
              </a:lnSpc>
            </a:pPr>
            <a:endParaRPr/>
          </a:p>
          <a:p>
            <a:pPr algn="ctr">
              <a:lnSpc>
                <a:spcPct val="100000"/>
              </a:lnSpc>
            </a:pPr>
            <a:r>
              <a:rPr lang="en-US" sz="3200">
                <a:solidFill>
                  <a:srgbClr val="8b8b8b"/>
                </a:solidFill>
                <a:latin typeface="Calibri"/>
              </a:rPr>
              <a:t>Francisco Matelli Matulovic</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TextShape 1"/>
          <p:cNvSpPr txBox="1"/>
          <p:nvPr/>
        </p:nvSpPr>
        <p:spPr>
          <a:xfrm>
            <a:off x="457200" y="274680"/>
            <a:ext cx="8229240" cy="1142640"/>
          </a:xfrm>
          <a:prstGeom prst="rect">
            <a:avLst/>
          </a:prstGeom>
        </p:spPr>
        <p:txBody>
          <a:bodyPr anchor="ctr"/>
          <a:p>
            <a:pPr lvl="1">
              <a:buSzPct val="45000"/>
              <a:buFont typeface="StarSymbol"/>
              <a:buChar char=""/>
            </a:pPr>
            <a:r>
              <a:rPr lang="pt-BR" sz="2800">
                <a:solidFill>
                  <a:srgbClr val="000000"/>
                </a:solidFill>
                <a:latin typeface="Calibri"/>
              </a:rPr>
              <a:t>(1) Mesmo produto aumento nas vendas</a:t>
            </a:r>
            <a:endParaRPr/>
          </a:p>
        </p:txBody>
      </p:sp>
      <p:pic>
        <p:nvPicPr>
          <p:cNvPr id="144" name="" descr=""/>
          <p:cNvPicPr/>
          <p:nvPr/>
        </p:nvPicPr>
        <p:blipFill>
          <a:blip r:embed="rId1"/>
          <a:srcRect l="421875" t="428611" r="453020" b="83333"/>
          <a:stretch>
            <a:fillRect/>
          </a:stretch>
        </p:blipFill>
        <p:spPr>
          <a:xfrm>
            <a:off x="792000" y="1152000"/>
            <a:ext cx="7344000" cy="548208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45" name="" descr=""/>
          <p:cNvPicPr/>
          <p:nvPr/>
        </p:nvPicPr>
        <p:blipFill>
          <a:blip r:embed="rId1"/>
          <a:stretch>
            <a:fillRect/>
          </a:stretch>
        </p:blipFill>
        <p:spPr>
          <a:xfrm>
            <a:off x="716760" y="792000"/>
            <a:ext cx="7851240" cy="564336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46" name="" descr=""/>
          <p:cNvPicPr/>
          <p:nvPr/>
        </p:nvPicPr>
        <p:blipFill>
          <a:blip r:embed="rId1"/>
          <a:stretch>
            <a:fillRect/>
          </a:stretch>
        </p:blipFill>
        <p:spPr>
          <a:xfrm>
            <a:off x="408240" y="1352880"/>
            <a:ext cx="8346960" cy="469512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7" name="TextShape 1"/>
          <p:cNvSpPr txBox="1"/>
          <p:nvPr/>
        </p:nvSpPr>
        <p:spPr>
          <a:xfrm>
            <a:off x="457200" y="274680"/>
            <a:ext cx="8229240" cy="1142640"/>
          </a:xfrm>
          <a:prstGeom prst="rect">
            <a:avLst/>
          </a:prstGeom>
        </p:spPr>
        <p:txBody>
          <a:bodyPr anchor="ctr"/>
          <a:p>
            <a:pPr algn="ctr">
              <a:lnSpc>
                <a:spcPct val="100000"/>
              </a:lnSpc>
            </a:pPr>
            <a:r>
              <a:rPr lang="pt-BR" sz="4400">
                <a:solidFill>
                  <a:srgbClr val="000000"/>
                </a:solidFill>
                <a:latin typeface="Calibri"/>
              </a:rPr>
              <a:t>+Google vende motorola</a:t>
            </a:r>
            <a:endParaRPr/>
          </a:p>
        </p:txBody>
      </p:sp>
      <p:sp>
        <p:nvSpPr>
          <p:cNvPr id="148" name="TextShape 2"/>
          <p:cNvSpPr txBox="1"/>
          <p:nvPr/>
        </p:nvSpPr>
        <p:spPr>
          <a:xfrm>
            <a:off x="457200" y="1600200"/>
            <a:ext cx="8229240" cy="3727800"/>
          </a:xfrm>
          <a:prstGeom prst="rect">
            <a:avLst/>
          </a:prstGeom>
        </p:spPr>
        <p:txBody>
          <a:bodyPr/>
          <a:p>
            <a:pPr>
              <a:lnSpc>
                <a:spcPct val="100000"/>
              </a:lnSpc>
              <a:buFont typeface="Arial"/>
              <a:buChar char="•"/>
            </a:pPr>
            <a:r>
              <a:rPr lang="pt-BR" sz="2800">
                <a:solidFill>
                  <a:srgbClr val="000000"/>
                </a:solidFill>
                <a:latin typeface="Calibri"/>
              </a:rPr>
              <a:t>Divisões da Google</a:t>
            </a:r>
            <a:endParaRPr/>
          </a:p>
          <a:p>
            <a:pPr lvl="1">
              <a:buSzPct val="75000"/>
              <a:buFont typeface="StarSymbol"/>
              <a:buChar char=""/>
            </a:pPr>
            <a:r>
              <a:rPr lang="pt-BR" sz="2800">
                <a:solidFill>
                  <a:srgbClr val="000000"/>
                </a:solidFill>
                <a:latin typeface="Calibri"/>
              </a:rPr>
              <a:t>http://www.google.com/about/careers/teams/</a:t>
            </a:r>
            <a:endParaRPr/>
          </a:p>
          <a:p>
            <a:pPr>
              <a:buFont typeface="Arial"/>
              <a:buChar char="•"/>
            </a:pPr>
            <a:r>
              <a:rPr lang="pt-BR" sz="2800">
                <a:solidFill>
                  <a:srgbClr val="000000"/>
                </a:solidFill>
                <a:latin typeface="Calibri"/>
              </a:rPr>
              <a:t>Qual estratégica de crescimento corresponde a tentativa do Google com Motorola?</a:t>
            </a:r>
            <a:endParaRPr/>
          </a:p>
          <a:p>
            <a:pPr>
              <a:lnSpc>
                <a:spcPct val="100000"/>
              </a:lnSpc>
              <a:buFont typeface="Arial"/>
              <a:buChar char="•"/>
            </a:pPr>
            <a:r>
              <a:rPr lang="pt-BR" sz="2800">
                <a:solidFill>
                  <a:srgbClr val="000000"/>
                </a:solidFill>
                <a:latin typeface="Calibri"/>
              </a:rPr>
              <a:t>Por que motivo fracassou?</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TextShape 1"/>
          <p:cNvSpPr txBox="1"/>
          <p:nvPr/>
        </p:nvSpPr>
        <p:spPr>
          <a:xfrm>
            <a:off x="457200" y="274680"/>
            <a:ext cx="8229240" cy="1142640"/>
          </a:xfrm>
          <a:prstGeom prst="rect">
            <a:avLst/>
          </a:prstGeom>
        </p:spPr>
        <p:txBody>
          <a:bodyPr anchor="ctr"/>
          <a:p>
            <a:pPr algn="ctr">
              <a:lnSpc>
                <a:spcPct val="100000"/>
              </a:lnSpc>
            </a:pPr>
            <a:r>
              <a:rPr lang="pt-BR" sz="4400">
                <a:solidFill>
                  <a:srgbClr val="000000"/>
                </a:solidFill>
                <a:latin typeface="Calibri"/>
              </a:rPr>
              <a:t>+Motivos do fracasso</a:t>
            </a:r>
            <a:endParaRPr/>
          </a:p>
        </p:txBody>
      </p:sp>
      <p:sp>
        <p:nvSpPr>
          <p:cNvPr id="150" name="TextShape 2"/>
          <p:cNvSpPr txBox="1"/>
          <p:nvPr/>
        </p:nvSpPr>
        <p:spPr>
          <a:xfrm>
            <a:off x="457200" y="1600200"/>
            <a:ext cx="8229240" cy="3727800"/>
          </a:xfrm>
          <a:prstGeom prst="rect">
            <a:avLst/>
          </a:prstGeom>
        </p:spPr>
        <p:txBody>
          <a:bodyPr/>
          <a:p>
            <a:pPr>
              <a:lnSpc>
                <a:spcPct val="100000"/>
              </a:lnSpc>
              <a:buFont typeface="Arial"/>
              <a:buChar char="•"/>
            </a:pPr>
            <a:r>
              <a:rPr lang="pt-BR" sz="2800">
                <a:solidFill>
                  <a:srgbClr val="000000"/>
                </a:solidFill>
                <a:latin typeface="Calibri"/>
              </a:rPr>
              <a:t>Loss of focus</a:t>
            </a:r>
            <a:endParaRPr/>
          </a:p>
          <a:p>
            <a:pPr>
              <a:lnSpc>
                <a:spcPct val="100000"/>
              </a:lnSpc>
              <a:buFont typeface="Arial"/>
              <a:buChar char="•"/>
            </a:pPr>
            <a:r>
              <a:rPr lang="pt-BR" sz="2800">
                <a:solidFill>
                  <a:srgbClr val="000000"/>
                </a:solidFill>
                <a:latin typeface="Calibri"/>
              </a:rPr>
              <a:t>“</a:t>
            </a:r>
            <a:r>
              <a:rPr lang="pt-BR" sz="2800">
                <a:solidFill>
                  <a:srgbClr val="000000"/>
                </a:solidFill>
                <a:latin typeface="Calibri"/>
              </a:rPr>
              <a:t>if the company had considered coordinated, compensating changes in both the product and the process dimensions, it would have selected options that maintained or increased its competitive competence rather than simply tried to broaden its activity on one dimension or the other, which diluted its past competence.”</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TextShape 1"/>
          <p:cNvSpPr txBox="1"/>
          <p:nvPr/>
        </p:nvSpPr>
        <p:spPr>
          <a:xfrm>
            <a:off x="457200" y="274680"/>
            <a:ext cx="8229240" cy="1142640"/>
          </a:xfrm>
          <a:prstGeom prst="rect">
            <a:avLst/>
          </a:prstGeom>
        </p:spPr>
        <p:txBody>
          <a:bodyPr anchor="ctr"/>
          <a:p>
            <a:pPr algn="ctr">
              <a:lnSpc>
                <a:spcPct val="100000"/>
              </a:lnSpc>
            </a:pPr>
            <a:r>
              <a:rPr lang="pt-BR" sz="4400">
                <a:solidFill>
                  <a:srgbClr val="000000"/>
                </a:solidFill>
                <a:latin typeface="Calibri"/>
              </a:rPr>
              <a:t>Authors</a:t>
            </a:r>
            <a:endParaRPr/>
          </a:p>
        </p:txBody>
      </p:sp>
      <p:sp>
        <p:nvSpPr>
          <p:cNvPr id="129" name="TextShape 2"/>
          <p:cNvSpPr txBox="1"/>
          <p:nvPr/>
        </p:nvSpPr>
        <p:spPr>
          <a:xfrm>
            <a:off x="457200" y="1600200"/>
            <a:ext cx="8229240" cy="4525560"/>
          </a:xfrm>
          <a:prstGeom prst="rect">
            <a:avLst/>
          </a:prstGeom>
        </p:spPr>
        <p:txBody>
          <a:bodyPr/>
          <a:p>
            <a:pPr>
              <a:lnSpc>
                <a:spcPct val="100000"/>
              </a:lnSpc>
              <a:buFont typeface="Arial"/>
              <a:buChar char="•"/>
            </a:pPr>
            <a:r>
              <a:rPr lang="pt-BR" sz="3200">
                <a:solidFill>
                  <a:srgbClr val="000000"/>
                </a:solidFill>
                <a:latin typeface="Calibri"/>
              </a:rPr>
              <a:t>Robert H. Hayes</a:t>
            </a:r>
            <a:endParaRPr/>
          </a:p>
          <a:p>
            <a:pPr>
              <a:lnSpc>
                <a:spcPct val="100000"/>
              </a:lnSpc>
              <a:buFont typeface="Arial"/>
              <a:buChar char="•"/>
            </a:pPr>
            <a:r>
              <a:rPr lang="pt-BR" sz="3200">
                <a:solidFill>
                  <a:srgbClr val="000000"/>
                </a:solidFill>
                <a:latin typeface="Calibri"/>
              </a:rPr>
              <a:t>Steven G. Wheelwright</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TextShape 1"/>
          <p:cNvSpPr txBox="1"/>
          <p:nvPr/>
        </p:nvSpPr>
        <p:spPr>
          <a:xfrm>
            <a:off x="457200" y="274680"/>
            <a:ext cx="8229240" cy="1142640"/>
          </a:xfrm>
          <a:prstGeom prst="rect">
            <a:avLst/>
          </a:prstGeom>
        </p:spPr>
        <p:txBody>
          <a:bodyPr anchor="ctr"/>
          <a:p>
            <a:pPr algn="ctr">
              <a:lnSpc>
                <a:spcPct val="100000"/>
              </a:lnSpc>
            </a:pPr>
            <a:r>
              <a:rPr lang="pt-BR" sz="4400">
                <a:solidFill>
                  <a:srgbClr val="000000"/>
                </a:solidFill>
                <a:latin typeface="Calibri"/>
              </a:rPr>
              <a:t>Conceito básico da matriz</a:t>
            </a:r>
            <a:endParaRPr/>
          </a:p>
        </p:txBody>
      </p:sp>
      <p:sp>
        <p:nvSpPr>
          <p:cNvPr id="131" name="TextShape 2"/>
          <p:cNvSpPr txBox="1"/>
          <p:nvPr/>
        </p:nvSpPr>
        <p:spPr>
          <a:xfrm>
            <a:off x="457200" y="1600200"/>
            <a:ext cx="8229240" cy="4525560"/>
          </a:xfrm>
          <a:prstGeom prst="rect">
            <a:avLst/>
          </a:prstGeom>
        </p:spPr>
        <p:txBody>
          <a:bodyPr/>
          <a:p>
            <a:pPr>
              <a:lnSpc>
                <a:spcPct val="100000"/>
              </a:lnSpc>
              <a:buFont typeface="Arial"/>
              <a:buChar char="•"/>
            </a:pPr>
            <a:r>
              <a:rPr lang="pt-BR" sz="2400">
                <a:solidFill>
                  <a:srgbClr val="000000"/>
                </a:solidFill>
                <a:latin typeface="Calibri"/>
              </a:rPr>
              <a:t>Ciclo de vida do produto, conceito recente para época. </a:t>
            </a:r>
            <a:r>
              <a:rPr b="1" lang="pt-BR" sz="2400">
                <a:solidFill>
                  <a:srgbClr val="000000"/>
                </a:solidFill>
                <a:latin typeface="Calibri"/>
              </a:rPr>
              <a:t>Conceito básico</a:t>
            </a:r>
            <a:r>
              <a:rPr lang="pt-BR" sz="2400">
                <a:solidFill>
                  <a:srgbClr val="000000"/>
                </a:solidFill>
                <a:latin typeface="Calibri"/>
              </a:rPr>
              <a:t> da matriz é possibilidade da separação entre:</a:t>
            </a:r>
            <a:endParaRPr/>
          </a:p>
          <a:p>
            <a:pPr lvl="1">
              <a:buSzPct val="75000"/>
              <a:buFont typeface="StarSymbol"/>
              <a:buChar char=""/>
            </a:pPr>
            <a:r>
              <a:rPr lang="pt-BR" sz="2400">
                <a:solidFill>
                  <a:srgbClr val="000000"/>
                </a:solidFill>
                <a:latin typeface="Calibri"/>
              </a:rPr>
              <a:t>Ciclo de vida do produto</a:t>
            </a:r>
            <a:endParaRPr/>
          </a:p>
          <a:p>
            <a:pPr lvl="1">
              <a:buSzPct val="75000"/>
              <a:buFont typeface="StarSymbol"/>
              <a:buChar char=""/>
            </a:pPr>
            <a:r>
              <a:rPr lang="pt-BR" sz="2400">
                <a:solidFill>
                  <a:srgbClr val="000000"/>
                </a:solidFill>
                <a:latin typeface="Calibri"/>
              </a:rPr>
              <a:t>Ciclo de vida do processo</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2" name="" descr=""/>
          <p:cNvPicPr/>
          <p:nvPr/>
        </p:nvPicPr>
        <p:blipFill>
          <a:blip r:embed="rId1"/>
          <a:srcRect l="750000" t="333333" r="770694" b="164074"/>
          <a:stretch>
            <a:fillRect/>
          </a:stretch>
        </p:blipFill>
        <p:spPr>
          <a:xfrm>
            <a:off x="576000" y="144000"/>
            <a:ext cx="6120000" cy="6573240"/>
          </a:xfrm>
          <a:prstGeom prst="rect">
            <a:avLst/>
          </a:prstGeom>
          <a:ln>
            <a:noFill/>
          </a:ln>
        </p:spPr>
      </p:pic>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TextShape 1"/>
          <p:cNvSpPr txBox="1"/>
          <p:nvPr/>
        </p:nvSpPr>
        <p:spPr>
          <a:xfrm>
            <a:off x="457200" y="274680"/>
            <a:ext cx="8229240" cy="1142640"/>
          </a:xfrm>
          <a:prstGeom prst="rect">
            <a:avLst/>
          </a:prstGeom>
        </p:spPr>
        <p:txBody>
          <a:bodyPr anchor="ctr"/>
          <a:p>
            <a:pPr algn="ctr">
              <a:lnSpc>
                <a:spcPct val="100000"/>
              </a:lnSpc>
            </a:pPr>
            <a:r>
              <a:rPr lang="pt-BR" sz="4400">
                <a:solidFill>
                  <a:srgbClr val="000000"/>
                </a:solidFill>
                <a:latin typeface="Calibri"/>
              </a:rPr>
              <a:t>Melhor estratégia</a:t>
            </a:r>
            <a:endParaRPr/>
          </a:p>
        </p:txBody>
      </p:sp>
      <p:sp>
        <p:nvSpPr>
          <p:cNvPr id="134" name="TextShape 2"/>
          <p:cNvSpPr txBox="1"/>
          <p:nvPr/>
        </p:nvSpPr>
        <p:spPr>
          <a:xfrm>
            <a:off x="457200" y="1600200"/>
            <a:ext cx="8229240" cy="4525560"/>
          </a:xfrm>
          <a:prstGeom prst="rect">
            <a:avLst/>
          </a:prstGeom>
        </p:spPr>
        <p:txBody>
          <a:bodyPr/>
          <a:p>
            <a:pPr>
              <a:buFont typeface="Arial"/>
              <a:buChar char="•"/>
            </a:pPr>
            <a:r>
              <a:rPr lang="pt-BR" sz="2400">
                <a:solidFill>
                  <a:srgbClr val="000000"/>
                </a:solidFill>
                <a:latin typeface="Calibri"/>
              </a:rPr>
              <a:t>“</a:t>
            </a:r>
            <a:r>
              <a:rPr lang="pt-BR" sz="2400">
                <a:solidFill>
                  <a:srgbClr val="000000"/>
                </a:solidFill>
                <a:latin typeface="Calibri"/>
              </a:rPr>
              <a:t>Link a company’s </a:t>
            </a:r>
            <a:r>
              <a:rPr b="1" lang="pt-BR" sz="2400">
                <a:solidFill>
                  <a:srgbClr val="000000"/>
                </a:solidFill>
                <a:latin typeface="Calibri"/>
              </a:rPr>
              <a:t>manufacturing</a:t>
            </a:r>
            <a:r>
              <a:rPr lang="pt-BR" sz="2400">
                <a:solidFill>
                  <a:srgbClr val="000000"/>
                </a:solidFill>
                <a:latin typeface="Calibri"/>
              </a:rPr>
              <a:t> competence with its product and </a:t>
            </a:r>
            <a:r>
              <a:rPr b="1" lang="pt-BR" sz="2400">
                <a:solidFill>
                  <a:srgbClr val="000000"/>
                </a:solidFill>
                <a:latin typeface="Calibri"/>
              </a:rPr>
              <a:t>market</a:t>
            </a:r>
            <a:r>
              <a:rPr lang="pt-BR" sz="2400">
                <a:solidFill>
                  <a:srgbClr val="000000"/>
                </a:solidFill>
                <a:latin typeface="Calibri"/>
              </a:rPr>
              <a:t> competence”</a:t>
            </a:r>
            <a:endParaRPr/>
          </a:p>
          <a:p>
            <a:pPr lvl="1">
              <a:buSzPct val="75000"/>
              <a:buFont typeface="StarSymbol"/>
              <a:buChar char=""/>
            </a:pPr>
            <a:r>
              <a:rPr lang="pt-BR" sz="2400">
                <a:solidFill>
                  <a:srgbClr val="000000"/>
                </a:solidFill>
                <a:latin typeface="Calibri"/>
              </a:rPr>
              <a:t>Linkar estratégicamente duas áreas naturalmente distintas</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p:spPr>
        <p:txBody>
          <a:bodyPr anchor="ctr"/>
          <a:p>
            <a:pPr algn="ctr">
              <a:lnSpc>
                <a:spcPct val="100000"/>
              </a:lnSpc>
            </a:pPr>
            <a:r>
              <a:rPr lang="pt-BR" sz="4400">
                <a:solidFill>
                  <a:srgbClr val="000000"/>
                </a:solidFill>
                <a:latin typeface="Calibri"/>
              </a:rPr>
              <a:t>Importância</a:t>
            </a:r>
            <a:endParaRPr/>
          </a:p>
        </p:txBody>
      </p:sp>
      <p:sp>
        <p:nvSpPr>
          <p:cNvPr id="136" name="TextShape 2"/>
          <p:cNvSpPr txBox="1"/>
          <p:nvPr/>
        </p:nvSpPr>
        <p:spPr>
          <a:xfrm>
            <a:off x="457200" y="1600200"/>
            <a:ext cx="8229240" cy="4525560"/>
          </a:xfrm>
          <a:prstGeom prst="rect">
            <a:avLst/>
          </a:prstGeom>
        </p:spPr>
        <p:txBody>
          <a:bodyPr/>
          <a:p>
            <a:pPr>
              <a:lnSpc>
                <a:spcPct val="100000"/>
              </a:lnSpc>
              <a:buFont typeface="Arial"/>
              <a:buChar char="•"/>
            </a:pPr>
            <a:r>
              <a:rPr lang="pt-BR" sz="2400">
                <a:solidFill>
                  <a:srgbClr val="000000"/>
                </a:solidFill>
                <a:latin typeface="Calibri"/>
              </a:rPr>
              <a:t>Escopo de problema:</a:t>
            </a:r>
            <a:endParaRPr/>
          </a:p>
          <a:p>
            <a:pPr>
              <a:lnSpc>
                <a:spcPct val="100000"/>
              </a:lnSpc>
              <a:buFont typeface="Arial"/>
              <a:buChar char="•"/>
            </a:pPr>
            <a:r>
              <a:rPr lang="pt-BR" sz="2400">
                <a:solidFill>
                  <a:srgbClr val="000000"/>
                </a:solidFill>
                <a:latin typeface="Calibri"/>
              </a:rPr>
              <a:t>The problem for corporate management is that everything is always changing</a:t>
            </a:r>
            <a:endParaRPr/>
          </a:p>
          <a:p>
            <a:pPr>
              <a:buFont typeface="Arial"/>
              <a:buChar char="•"/>
            </a:pPr>
            <a:endParaRPr/>
          </a:p>
          <a:p>
            <a:pPr>
              <a:buFont typeface="Arial"/>
              <a:buChar char="•"/>
            </a:pPr>
            <a:r>
              <a:rPr lang="pt-BR" sz="2400">
                <a:solidFill>
                  <a:srgbClr val="000000"/>
                </a:solidFill>
                <a:latin typeface="Calibri"/>
              </a:rPr>
              <a:t>Escopo de oportunidade:</a:t>
            </a:r>
            <a:endParaRPr/>
          </a:p>
          <a:p>
            <a:pPr>
              <a:buFont typeface="Arial"/>
              <a:buChar char="•"/>
            </a:pPr>
            <a:r>
              <a:rPr lang="pt-BR" sz="2400">
                <a:solidFill>
                  <a:srgbClr val="000000"/>
                </a:solidFill>
                <a:latin typeface="Calibri"/>
              </a:rPr>
              <a:t>Different divisions of the same company can position themselves in different areas of the matrix</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TextShape 1"/>
          <p:cNvSpPr txBox="1"/>
          <p:nvPr/>
        </p:nvSpPr>
        <p:spPr>
          <a:xfrm>
            <a:off x="457200" y="274680"/>
            <a:ext cx="8229240" cy="1142640"/>
          </a:xfrm>
          <a:prstGeom prst="rect">
            <a:avLst/>
          </a:prstGeom>
        </p:spPr>
        <p:txBody>
          <a:bodyPr anchor="ctr"/>
          <a:p>
            <a:pPr algn="ctr">
              <a:lnSpc>
                <a:spcPct val="100000"/>
              </a:lnSpc>
            </a:pPr>
            <a:r>
              <a:rPr lang="pt-BR" sz="4400">
                <a:solidFill>
                  <a:srgbClr val="000000"/>
                </a:solidFill>
                <a:latin typeface="Calibri"/>
              </a:rPr>
              <a:t>Planejando crescimento</a:t>
            </a:r>
            <a:endParaRPr/>
          </a:p>
        </p:txBody>
      </p:sp>
      <p:sp>
        <p:nvSpPr>
          <p:cNvPr id="138" name="TextShape 2"/>
          <p:cNvSpPr txBox="1"/>
          <p:nvPr/>
        </p:nvSpPr>
        <p:spPr>
          <a:xfrm>
            <a:off x="466200" y="1564560"/>
            <a:ext cx="8229240" cy="3727800"/>
          </a:xfrm>
          <a:prstGeom prst="rect">
            <a:avLst/>
          </a:prstGeom>
        </p:spPr>
        <p:txBody>
          <a:bodyPr/>
          <a:p>
            <a:pPr>
              <a:lnSpc>
                <a:spcPct val="100000"/>
              </a:lnSpc>
              <a:buFont typeface="Arial"/>
              <a:buChar char="•"/>
            </a:pPr>
            <a:r>
              <a:rPr lang="pt-BR" sz="2800">
                <a:solidFill>
                  <a:srgbClr val="000000"/>
                </a:solidFill>
                <a:latin typeface="Calibri"/>
              </a:rPr>
              <a:t>Oportunidades de crescimento:</a:t>
            </a:r>
            <a:endParaRPr/>
          </a:p>
          <a:p>
            <a:pPr lvl="1">
              <a:buFont typeface="Liberation Serif"/>
              <a:buAutoNum type="arabicParenR"/>
            </a:pPr>
            <a:r>
              <a:rPr lang="pt-BR" sz="2800">
                <a:solidFill>
                  <a:srgbClr val="000000"/>
                </a:solidFill>
                <a:latin typeface="Calibri"/>
              </a:rPr>
              <a:t> </a:t>
            </a:r>
            <a:r>
              <a:rPr lang="pt-BR" sz="2800">
                <a:solidFill>
                  <a:srgbClr val="000000"/>
                </a:solidFill>
                <a:latin typeface="Calibri"/>
              </a:rPr>
              <a:t>Mesmo produto aumento nas vendas</a:t>
            </a:r>
            <a:endParaRPr/>
          </a:p>
          <a:p>
            <a:pPr lvl="1">
              <a:buFont typeface="Liberation Serif"/>
              <a:buAutoNum type="arabicParenR"/>
            </a:pPr>
            <a:r>
              <a:rPr lang="pt-BR" sz="2800">
                <a:solidFill>
                  <a:srgbClr val="000000"/>
                </a:solidFill>
                <a:latin typeface="Calibri"/>
              </a:rPr>
              <a:t> </a:t>
            </a:r>
            <a:r>
              <a:rPr lang="pt-BR" sz="2800">
                <a:solidFill>
                  <a:srgbClr val="000000"/>
                </a:solidFill>
                <a:latin typeface="Calibri"/>
              </a:rPr>
              <a:t>Outros produtos no mesmo segmento</a:t>
            </a:r>
            <a:endParaRPr/>
          </a:p>
          <a:p>
            <a:pPr lvl="2">
              <a:buFont typeface="Liberation Serif"/>
              <a:buAutoNum type="arabicParenR"/>
            </a:pPr>
            <a:r>
              <a:rPr lang="pt-BR" sz="2800">
                <a:solidFill>
                  <a:srgbClr val="000000"/>
                </a:solidFill>
                <a:latin typeface="Calibri"/>
              </a:rPr>
              <a:t>Sob mesma “marcas”, “brands”</a:t>
            </a:r>
            <a:endParaRPr/>
          </a:p>
          <a:p>
            <a:pPr lvl="1">
              <a:buFont typeface="Liberation Serif"/>
              <a:buAutoNum type="arabicParenR"/>
            </a:pPr>
            <a:r>
              <a:rPr lang="pt-BR" sz="2800">
                <a:solidFill>
                  <a:srgbClr val="000000"/>
                </a:solidFill>
                <a:latin typeface="Calibri"/>
              </a:rPr>
              <a:t> </a:t>
            </a:r>
            <a:r>
              <a:rPr lang="pt-BR" sz="2800">
                <a:solidFill>
                  <a:srgbClr val="000000"/>
                </a:solidFill>
                <a:latin typeface="Calibri"/>
              </a:rPr>
              <a:t>Novos processos, integração vertical</a:t>
            </a:r>
            <a:endParaRPr/>
          </a:p>
          <a:p>
            <a:pPr lvl="2">
              <a:buFont typeface="Liberation Serif"/>
              <a:buAutoNum type="arabicParenR"/>
            </a:pPr>
            <a:r>
              <a:rPr lang="pt-BR" sz="2800">
                <a:solidFill>
                  <a:srgbClr val="000000"/>
                </a:solidFill>
                <a:latin typeface="Calibri"/>
              </a:rPr>
              <a:t>Por ex, comprar fornecedores</a:t>
            </a:r>
            <a:endParaRPr/>
          </a:p>
          <a:p>
            <a:pPr lvl="1">
              <a:buFont typeface="Liberation Serif"/>
              <a:buAutoNum type="arabicParenR"/>
            </a:pPr>
            <a:r>
              <a:rPr lang="pt-BR" sz="2800">
                <a:solidFill>
                  <a:srgbClr val="000000"/>
                </a:solidFill>
                <a:latin typeface="Calibri"/>
              </a:rPr>
              <a:t> </a:t>
            </a:r>
            <a:r>
              <a:rPr lang="pt-BR" sz="2800">
                <a:solidFill>
                  <a:srgbClr val="000000"/>
                </a:solidFill>
                <a:latin typeface="Calibri"/>
              </a:rPr>
              <a:t>Novos produtos e novos mercados</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p:spPr>
        <p:txBody>
          <a:bodyPr anchor="ctr"/>
          <a:p>
            <a:pPr lvl="1">
              <a:buSzPct val="45000"/>
              <a:buFont typeface="StarSymbol"/>
              <a:buChar char=""/>
            </a:pPr>
            <a:r>
              <a:rPr lang="pt-BR" sz="2800">
                <a:solidFill>
                  <a:srgbClr val="000000"/>
                </a:solidFill>
                <a:latin typeface="Calibri"/>
              </a:rPr>
              <a:t>(1) Mesmo produto aumento nas vendas</a:t>
            </a:r>
            <a:endParaRPr/>
          </a:p>
        </p:txBody>
      </p:sp>
      <p:pic>
        <p:nvPicPr>
          <p:cNvPr id="140" name="" descr=""/>
          <p:cNvPicPr/>
          <p:nvPr/>
        </p:nvPicPr>
        <p:blipFill>
          <a:blip r:embed="rId1"/>
          <a:srcRect l="999218" t="215000" r="47552" b="803148"/>
          <a:stretch>
            <a:fillRect/>
          </a:stretch>
        </p:blipFill>
        <p:spPr>
          <a:xfrm>
            <a:off x="648000" y="1620360"/>
            <a:ext cx="8136000" cy="471564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p:spPr>
        <p:txBody>
          <a:bodyPr anchor="ctr"/>
          <a:p>
            <a:pPr algn="ctr">
              <a:lnSpc>
                <a:spcPct val="100000"/>
              </a:lnSpc>
            </a:pPr>
            <a:r>
              <a:rPr lang="pt-BR" sz="4400">
                <a:solidFill>
                  <a:srgbClr val="000000"/>
                </a:solidFill>
                <a:latin typeface="Calibri"/>
              </a:rPr>
              <a:t>+Apple vs IBM</a:t>
            </a:r>
            <a:endParaRPr/>
          </a:p>
        </p:txBody>
      </p:sp>
      <p:sp>
        <p:nvSpPr>
          <p:cNvPr id="142" name="TextShape 2"/>
          <p:cNvSpPr txBox="1"/>
          <p:nvPr/>
        </p:nvSpPr>
        <p:spPr>
          <a:xfrm>
            <a:off x="457200" y="1600200"/>
            <a:ext cx="8229240" cy="3727800"/>
          </a:xfrm>
          <a:prstGeom prst="rect">
            <a:avLst/>
          </a:prstGeom>
        </p:spPr>
        <p:txBody>
          <a:bodyPr/>
          <a:p>
            <a:pPr>
              <a:lnSpc>
                <a:spcPct val="100000"/>
              </a:lnSpc>
              <a:buFont typeface="Arial"/>
              <a:buChar char="•"/>
            </a:pPr>
            <a:r>
              <a:rPr lang="pt-BR" sz="2800">
                <a:solidFill>
                  <a:srgbClr val="000000"/>
                </a:solidFill>
                <a:latin typeface="Calibri"/>
              </a:rPr>
              <a:t>Qual a estratégia de crescimento dessas duas empresas na década de 80 para o lançamento do computadores pessoais?</a:t>
            </a:r>
            <a:endParaRPr/>
          </a:p>
          <a:p>
            <a:pPr>
              <a:lnSpc>
                <a:spcPct val="100000"/>
              </a:lnSpc>
              <a:buFont typeface="Arial"/>
              <a:buChar char="•"/>
            </a:pPr>
            <a:endParaRPr/>
          </a:p>
          <a:p>
            <a:pPr>
              <a:lnSpc>
                <a:spcPct val="100000"/>
              </a:lnSpc>
              <a:buFont typeface="Arial"/>
              <a:buChar char="•"/>
            </a:pPr>
            <a:endParaRPr/>
          </a:p>
          <a:p>
            <a:pPr>
              <a:lnSpc>
                <a:spcPct val="100000"/>
              </a:lnSpc>
              <a:buFont typeface="Arial"/>
              <a:buChar char="•"/>
            </a:pPr>
            <a:r>
              <a:rPr lang="pt-BR" sz="2800">
                <a:solidFill>
                  <a:srgbClr val="000000"/>
                </a:solidFill>
                <a:latin typeface="Calibri"/>
              </a:rPr>
              <a:t>https://www.youtube.com/watch?v=Zzo7H1WSn9o</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