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autoCompressPictures="0">
  <p:sldMasterIdLst>
    <p:sldMasterId r:id="rId1" id="2147483648"/>
  </p:sldMasterIdLst>
  <p:sldIdLst>
    <p:sldId r:id="rId2" id="256"/>
    <p:sldId r:id="rId8" id="257"/>
    <p:sldId r:id="rId9" id="258"/>
    <p:sldId r:id="rId10" id="259"/>
    <p:sldId r:id="rId11" id="260"/>
  </p:sldIdLst>
  <p:sldSz cx="9144000" cy="6858000" type="screen4x3"/>
  <p:notesSz cx="6858000" cy="9144000"/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305" y="267352"/>
            <a:ext cx="8224495" cy="1150286"/>
          </a:xfrm>
        </p:spPr>
        <p:txBody>
          <a:bodyPr/>
          <a:lstStyle/>
          <a:p>
            <a:r>
              <a:rPr/>
              <a:t>oq n eh ipd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97" y="1323437"/>
            <a:ext cx="8224403" cy="4802726"/>
          </a:xfrm>
        </p:spPr>
        <p:txBody>
          <a:bodyPr/>
          <a:lstStyle/>
          <a:p>
            <a:pPr lvl="0"/>
            <a:r>
              <a:rPr/>
              <a:t>p2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oq eh/?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vant e desvan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qnd n eh bom usa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costum e supp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cmo sao tratados</a:t>
            </a:r>
          </a:p>
          <a:p>
            <a:pPr lvl="0"/>
            <a:r>
              <a:rPr/>
              <a:t>diferencial do approach</a:t>
            </a:r>
            <a:endParaRPr/>
          </a:p>
          <a:p>
            <a:pPr lvl="0"/>
            <a:r>
              <a:rPr/>
              <a:t>trata relacao ipd x business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