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3/18/15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79EF0E-08A2-4984-978F-51249B5615FE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3/18/15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38EF79-03DB-409B-8B25-6DECA89B3BA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lang="en-US" sz="4800">
                <a:latin typeface="Calibri"/>
              </a:rPr>
              <a:t>The New Climate Economy Report 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Francisco Matelli Matulovic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previsoes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The next 15 years will hugely increase the footprint of urban infrastructure and shape the consumption patterns of about 1 billion new urban dwellers.111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pressuposto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countries working cooperatively will have incentives to accomplish a good deal more than the sum of uncooperative national actions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O relatório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Retrato atual do consenso global sobre os riscos das mudanças climáticas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Indica ações para solução de problemas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drivers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urbanizacao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cresc. paises emerg.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dim. cresc. paises desen.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dimin. da pobreza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aumento emissão de gases (ghg)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aumento consumo de energia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risks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climate change (glob. temp. inc.)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natural disasters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economic crisis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Inovação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Espera-se que a inovação tecnológica possa solucionar os problemas.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expectations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62240" y="1593000"/>
            <a:ext cx="8224200" cy="453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Mudança no modelo de desenvolvimento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Transição para baixa emissão de carbono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eventos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62240" y="1593000"/>
            <a:ext cx="8224200" cy="453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crise 2008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fatos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2.4 billion still live on less than US$2 a day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aquec. de 1g ante 1900 (ver)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disastres, como katrina e sandy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world is not on track to eradicate extreme poverty by 2030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metas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more efficient resource use, infrastructure investment, and innovation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boosting national development, equitable growth and broadly shared improvements in living standards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international target of keeping the average global temperature increase below 2°C.1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