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3/18/15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4721CB-501F-4EA7-B8B3-66DEED747878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3/18/15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BC6C58-A2D2-4F16-8F61-9F67A1A34C49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alibri"/>
              </a:rPr>
              <a:t>Ensure availability and sustainable management of water and sanitation for all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Francisco Matelli Matulovic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indicators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Indicator 45:  Percentage of population using safely managed water services, by urban/rural (modified MDG Indicator)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Indicator 46:  Percentage of population using safely managed sanitation services, by urban/rural (modified MDG Indicator)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indicators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Indicator 47: Percentage of wastewater flows treated to national standards [and reused] – to be developed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Indicator 48: [Indicator on water resource management] – to be developed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Indicator 49: Proportion of total water resources used (MDG Indicator)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Complem. indicators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2801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Percentage of population practicing open defecation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Percentage of population with basic hand washing facilities with soap and water at home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Percentage of pupils enrolled in primary and secondary schools providing basic drinking water, adequate sanitation, and adequate hygiene services.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Percentage of beneficiaries using hospitals, health centers, and clinics providing basic drinking water, adequate sanitation, and adequate hygiene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Proportion of the flows of treated municipal wastewater that are directly and safely reused.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[Monitoring of international river shed authorities on transboundary river-shed management] – to be developed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[Indicator on international cooperation and capacity building in water and sanitation-related activities] – to be developed.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[Indicator on participation of local communities for improving water and sanitation management] – to be developed.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