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autoCompressPictures="0">
  <p:sldMasterIdLst>
    <p:sldMasterId r:id="rId1" id="2147483648"/>
  </p:sldMasterIdLst>
  <p:sldIdLst>
    <p:sldId r:id="rId2" id="256"/>
    <p:sldId r:id="rId16" id="265"/>
    <p:sldId r:id="rId15" id="264"/>
    <p:sldId r:id="rId8" id="257"/>
    <p:sldId r:id="rId12" id="261"/>
    <p:sldId r:id="rId13" id="262"/>
    <p:sldId r:id="rId11" id="260"/>
    <p:sldId r:id="rId14" id="263"/>
    <p:sldId r:id="rId9" id="258"/>
    <p:sldId r:id="rId19" id="269"/>
    <p:sldId r:id="rId17" id="266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1" Type="http://schemas.openxmlformats.org/officeDocument/2006/relationships/slide" Target="slides/slide5.xml" /><Relationship Id="rId9" Type="http://schemas.openxmlformats.org/officeDocument/2006/relationships/slide" Target="slides/slide3.xml" /><Relationship Id="rId8" Type="http://schemas.openxmlformats.org/officeDocument/2006/relationships/slide" Target="slides/slide2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9" Type="http://schemas.openxmlformats.org/officeDocument/2006/relationships/slide" Target="slides/slide1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/><Relationship Id="rIMGId2" Type="http://schemas.openxmlformats.org/officeDocument/2006/relationships/image" Target="../media/pic150312134450.png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Lanoie et. al (2011)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Francisco Matelli Matulovic</a:t>
            </a:r>
            <a:endParaRPr lang="en-US"/>
          </a:p>
          <a:p>
            <a:r>
              <a:rPr/>
              <a:t>2015-03-12</a:t>
            </a:r>
            <a:endParaRPr/>
          </a:p>
        </p:txBody>
      </p:sp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Autores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autores sao economistas</a:t>
            </a:r>
          </a:p>
          <a:p>
            <a:pPr lvl="0"/>
            <a:r>
              <a:rPr/>
              <a:t>Lanuie e Lucchetti</a:t>
            </a:r>
            <a:endParaRPr/>
          </a:p>
          <a:p>
            <a:pPr lvl="0"/>
            <a:r>
              <a:rPr/>
              <a:t>Johnstone, </a:t>
            </a:r>
            <a:endParaRPr/>
          </a:p>
          <a:p>
            <a:pPr lvl="0"/>
            <a:r>
              <a:rPr/>
              <a:t>Ambec, env. econ.</a:t>
            </a:r>
            <a:endParaRPr/>
          </a:p>
          <a:p>
            <a:pPr lvl="0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resultados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weak, c/ esp. ok</a:t>
            </a:r>
          </a:p>
          <a:p>
            <a:pPr lvl="0"/>
            <a:r>
              <a:rPr/>
              <a:t>narrow, signf.</a:t>
            </a:r>
            <a:endParaRPr/>
          </a:p>
          <a:p>
            <a:pPr lvl="0"/>
            <a:r>
              <a:rPr/>
              <a:t>strong, no evid.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pic>
        <p:nvPicPr>
          <p:cNvPr id="0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64030" y="1270480"/>
            <a:ext cx="8651989" cy="3815473"/>
          </a:xfrm>
          <a:prstGeom prst="rect">
            <a:avLst/>
          </a:prstGeom>
        </p:spPr>
      </p:pic>
    </p:spTree>
    <p:extLst>
      <p:ext uri="{BB962C8B-B14F-4D97-AF65-F5344CB8AC3E}">
        <p14:creationId val="321238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marL="0" lvl="0">
              <a:buNone/>
            </a:pPr>
            <a:r>
              <a:rPr/>
              <a:t>Porter indic uma altern. para se pensar pol reg p meio amb, o que chama de novo paradigma, que ainda esta em processo de ser utilizado. estudos emp. vao ter dific. para fazer um recorte que separe pol. pub. reg. do velho paradigma.</a:t>
            </a:r>
          </a:p>
          <a:p>
            <a:pPr indent="0" marL="0" lvl="0">
              <a:buNone/>
            </a:pPr>
            <a:r>
              <a:rPr/>
              <a:t>estudos emp apontam pred do velho paradigma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critica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 abrang serv, som. inds</a:t>
            </a:r>
          </a:p>
          <a:p>
            <a:pPr lvl="0"/>
            <a:r>
              <a:rPr/>
              <a:t>self report.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argum.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economis. usualm. ignorm o efeito da inovacao na projecao econometr.</a:t>
            </a:r>
          </a:p>
          <a:p>
            <a:pPr lvl="0"/>
            <a:r>
              <a:rPr/>
              <a:t>ex-Thomas Malthus, cresc. fome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novo paradigma de reg. amb.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pol reg. flexiveis perm. inds. buscar inov. levando a lid. global</a:t>
            </a:r>
          </a:p>
          <a:p>
            <a:pPr lvl="0"/>
            <a:r>
              <a:rPr/>
              <a:t>questao do custo</a:t>
            </a:r>
            <a:endParaRPr/>
          </a:p>
          <a:p>
            <a:pPr lvl="0"/>
            <a:r>
              <a:rPr/>
              <a:t>dim. pressao entre amb. vs econ.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riscos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pol amb locais enfraq. país no merc. global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 variantes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weak</a:t>
            </a:r>
          </a:p>
          <a:p>
            <a:pPr lvl="0"/>
            <a:r>
              <a:rPr/>
              <a:t>narrow</a:t>
            </a:r>
            <a:endParaRPr/>
          </a:p>
          <a:p>
            <a:pPr lvl="0"/>
            <a:r>
              <a:rPr/>
              <a:t>strong (leanui n enc. evid.)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obj.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testar PH emp.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