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2" r:id="rId9"/>
    <p:sldId id="269" r:id="rId10"/>
    <p:sldId id="270" r:id="rId11"/>
    <p:sldId id="273" r:id="rId12"/>
    <p:sldId id="266" r:id="rId13"/>
    <p:sldId id="271" r:id="rId1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81304" autoAdjust="0"/>
  </p:normalViewPr>
  <p:slideViewPr>
    <p:cSldViewPr>
      <p:cViewPr varScale="1">
        <p:scale>
          <a:sx n="67" d="100"/>
          <a:sy n="67" d="100"/>
        </p:scale>
        <p:origin x="-954" y="-96"/>
      </p:cViewPr>
      <p:guideLst>
        <p:guide orient="horz" pos="2160"/>
        <p:guide pos="2880"/>
      </p:guideLst>
    </p:cSldViewPr>
  </p:slideViewPr>
  <p:outlineViewPr>
    <p:cViewPr varScale="1"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31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Plan1!$B$1</c:f>
              <c:strCache>
                <c:ptCount val="1"/>
                <c:pt idx="0">
                  <c:v>Projetos</c:v>
                </c:pt>
              </c:strCache>
            </c:strRef>
          </c:tx>
          <c:cat>
            <c:numRef>
              <c:f>Plan1!$A$3:$A$9</c:f>
              <c:numCache>
                <c:formatCode>General</c:formatCode>
                <c:ptCount val="7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</c:numCache>
            </c:numRef>
          </c:cat>
          <c:val>
            <c:numRef>
              <c:f>Plan1!$B$3:$B$9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12</c:v>
                </c:pt>
                <c:pt idx="5">
                  <c:v>4</c:v>
                </c:pt>
                <c:pt idx="6">
                  <c:v>2</c:v>
                </c:pt>
              </c:numCache>
            </c:numRef>
          </c:val>
        </c:ser>
        <c:axId val="41444480"/>
        <c:axId val="41595264"/>
      </c:barChart>
      <c:catAx>
        <c:axId val="41444480"/>
        <c:scaling>
          <c:orientation val="minMax"/>
        </c:scaling>
        <c:axPos val="b"/>
        <c:numFmt formatCode="General" sourceLinked="1"/>
        <c:tickLblPos val="nextTo"/>
        <c:crossAx val="41595264"/>
        <c:crosses val="autoZero"/>
        <c:auto val="1"/>
        <c:lblAlgn val="ctr"/>
        <c:lblOffset val="100"/>
      </c:catAx>
      <c:valAx>
        <c:axId val="41595264"/>
        <c:scaling>
          <c:orientation val="minMax"/>
        </c:scaling>
        <c:axPos val="l"/>
        <c:majorGridlines/>
        <c:numFmt formatCode="General" sourceLinked="1"/>
        <c:tickLblPos val="nextTo"/>
        <c:crossAx val="41444480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pt-B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E8780-3F19-4560-B746-397D9C875BBF}" type="datetimeFigureOut">
              <a:rPr lang="pt-BR" smtClean="0"/>
              <a:t>18/05/2011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61200-FF54-4445-BA03-AAA14701AE2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pt-BR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BC0C5136-DA6D-480A-A592-51FD6B176803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E5F98B-CC1E-431D-B21B-9518F457095D}" type="slidenum">
              <a:rPr lang="pt-BR"/>
              <a:pPr/>
              <a:t>1</a:t>
            </a:fld>
            <a:endParaRPr lang="pt-BR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1BD2DD-50BB-4639-87C1-3F226C4C602B}" type="slidenum">
              <a:rPr lang="pt-BR"/>
              <a:pPr/>
              <a:t>12</a:t>
            </a:fld>
            <a:endParaRPr lang="pt-BR"/>
          </a:p>
        </p:txBody>
      </p:sp>
      <p:sp>
        <p:nvSpPr>
          <p:cNvPr id="286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pt-BR" dirty="0" smtClean="0"/>
              <a:t>Você reconhece um futuro sócio KPMG quando </a:t>
            </a:r>
            <a:r>
              <a:rPr lang="pt-BR" dirty="0" err="1" smtClean="0"/>
              <a:t>ve</a:t>
            </a:r>
            <a:r>
              <a:rPr lang="pt-BR" dirty="0" smtClean="0"/>
              <a:t> um?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0C5136-DA6D-480A-A592-51FD6B17680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5C6612-FA5B-42B0-A94E-2E7BBB4E1580}" type="slidenum">
              <a:rPr lang="pt-BR"/>
              <a:pPr/>
              <a:t>2</a:t>
            </a:fld>
            <a:endParaRPr lang="pt-BR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Para </a:t>
            </a:r>
            <a:r>
              <a:rPr lang="en-US" dirty="0" err="1" smtClean="0"/>
              <a:t>contextualizar</a:t>
            </a:r>
            <a:r>
              <a:rPr lang="en-US" dirty="0" smtClean="0"/>
              <a:t>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apresentação</a:t>
            </a:r>
            <a:r>
              <a:rPr lang="en-US" dirty="0" smtClean="0"/>
              <a:t>, </a:t>
            </a:r>
            <a:r>
              <a:rPr lang="en-US" dirty="0" err="1" smtClean="0"/>
              <a:t>vou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breve</a:t>
            </a:r>
            <a:r>
              <a:rPr lang="en-US" dirty="0" smtClean="0"/>
              <a:t> </a:t>
            </a:r>
            <a:r>
              <a:rPr lang="en-US" dirty="0" err="1" smtClean="0"/>
              <a:t>introdução</a:t>
            </a:r>
            <a:r>
              <a:rPr lang="en-US" dirty="0" smtClean="0"/>
              <a:t>…</a:t>
            </a:r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33A74B-2D66-4C9B-B6EB-39EC69593EDB}" type="slidenum">
              <a:rPr lang="pt-BR"/>
              <a:pPr/>
              <a:t>3</a:t>
            </a:fld>
            <a:endParaRPr lang="pt-BR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021858-16E0-463C-B9A7-AF2B3911F311}" type="slidenum">
              <a:rPr lang="pt-BR"/>
              <a:pPr/>
              <a:t>4</a:t>
            </a:fld>
            <a:endParaRPr lang="pt-BR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Se,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reunião</a:t>
            </a:r>
            <a:r>
              <a:rPr lang="en-US" dirty="0" smtClean="0"/>
              <a:t> de amigos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levar</a:t>
            </a:r>
            <a:r>
              <a:rPr lang="en-US" dirty="0" smtClean="0"/>
              <a:t> um </a:t>
            </a:r>
            <a:r>
              <a:rPr lang="en-US" dirty="0" err="1" smtClean="0"/>
              <a:t>salame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 e </a:t>
            </a:r>
            <a:r>
              <a:rPr lang="en-US" dirty="0" err="1" smtClean="0"/>
              <a:t>deixar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mesa, </a:t>
            </a:r>
            <a:r>
              <a:rPr lang="en-US" dirty="0" err="1" smtClean="0"/>
              <a:t>ninguém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com </a:t>
            </a:r>
            <a:r>
              <a:rPr lang="en-US" dirty="0" err="1" smtClean="0"/>
              <a:t>vontade</a:t>
            </a:r>
            <a:r>
              <a:rPr lang="en-US" dirty="0" smtClean="0"/>
              <a:t> de comer,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pt-BR" dirty="0" smtClean="0"/>
              <a:t>se eu cortar esse salame em finas rodelas e servir numa </a:t>
            </a:r>
            <a:r>
              <a:rPr lang="pt-BR" dirty="0" err="1" smtClean="0"/>
              <a:t>bandeija</a:t>
            </a:r>
            <a:r>
              <a:rPr lang="pt-BR" dirty="0" smtClean="0"/>
              <a:t> aposto que muitos comeriam.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Esse ditado popular explica meu objetivo, como deixar todos interessados em me conhecer, meus interesses, valores e expectativas futuras. Nesse caso eu vou me fatiar em rodelas, aprecie.</a:t>
            </a:r>
          </a:p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F1557A-BC3B-4E5A-862E-85D294057080}" type="slidenum">
              <a:rPr lang="pt-BR"/>
              <a:pPr/>
              <a:t>5</a:t>
            </a:fld>
            <a:endParaRPr lang="pt-BR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79A6AF-79AE-459F-9E00-32F7D0625FA5}" type="slidenum">
              <a:rPr lang="pt-BR"/>
              <a:pPr/>
              <a:t>6</a:t>
            </a:fld>
            <a:endParaRPr lang="pt-BR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Minha história profissional caminha lado a lado com a tecnologia, sempre me interessei muito por computadores e no colegial fui convidado por um professor para aprender a programar computadores e desenvolver alguns trabalhos com um grupo. </a:t>
            </a:r>
            <a:r>
              <a:rPr lang="pt-BR" dirty="0" err="1" smtClean="0"/>
              <a:t>Eramos</a:t>
            </a:r>
            <a:r>
              <a:rPr lang="pt-BR" dirty="0" smtClean="0"/>
              <a:t> em 4 pessoas, todos seriamos sócios se, e quando, a empresa se tornasse lucrativa.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err="1" smtClean="0"/>
              <a:t>Prefiri</a:t>
            </a:r>
            <a:r>
              <a:rPr lang="pt-BR" dirty="0" smtClean="0"/>
              <a:t> ingressar numa faculdade e deixar o projeto, preferi investir na minha carreira e ainda sou muito amigo de todos que trabalham lá. A empresa existe até hoje e já é lucrativa.</a:t>
            </a:r>
          </a:p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tenha</a:t>
            </a:r>
            <a:r>
              <a:rPr lang="en-US" baseline="0" dirty="0" smtClean="0"/>
              <a:t> dado </a:t>
            </a:r>
            <a:r>
              <a:rPr lang="en-US" baseline="0" dirty="0" err="1" smtClean="0"/>
              <a:t>certo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0C5136-DA6D-480A-A592-51FD6B17680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demonstrei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assunto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economia</a:t>
            </a:r>
            <a:r>
              <a:rPr lang="en-US" dirty="0" smtClean="0"/>
              <a:t>, </a:t>
            </a:r>
            <a:r>
              <a:rPr lang="en-US" dirty="0" err="1" smtClean="0"/>
              <a:t>durante</a:t>
            </a:r>
            <a:r>
              <a:rPr lang="en-US" dirty="0" smtClean="0"/>
              <a:t> o </a:t>
            </a:r>
            <a:r>
              <a:rPr lang="en-US" dirty="0" err="1" smtClean="0"/>
              <a:t>colegial</a:t>
            </a:r>
            <a:r>
              <a:rPr lang="en-US" dirty="0" smtClean="0"/>
              <a:t> me </a:t>
            </a:r>
            <a:r>
              <a:rPr lang="en-US" dirty="0" err="1" smtClean="0"/>
              <a:t>interessava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caderno</a:t>
            </a:r>
            <a:r>
              <a:rPr lang="en-US" dirty="0" smtClean="0"/>
              <a:t> de </a:t>
            </a:r>
            <a:r>
              <a:rPr lang="en-US" dirty="0" err="1" smtClean="0"/>
              <a:t>economia</a:t>
            </a:r>
            <a:r>
              <a:rPr lang="en-US" dirty="0" smtClean="0"/>
              <a:t>, me </a:t>
            </a:r>
            <a:r>
              <a:rPr lang="en-US" dirty="0" err="1" smtClean="0"/>
              <a:t>acostumei</a:t>
            </a:r>
            <a:r>
              <a:rPr lang="en-US" dirty="0" smtClean="0"/>
              <a:t> com a “</a:t>
            </a:r>
            <a:r>
              <a:rPr lang="en-US" dirty="0" err="1" smtClean="0"/>
              <a:t>economiquez</a:t>
            </a:r>
            <a:r>
              <a:rPr lang="en-US" dirty="0" smtClean="0"/>
              <a:t>” e </a:t>
            </a:r>
            <a:r>
              <a:rPr lang="en-US" dirty="0" err="1" smtClean="0"/>
              <a:t>aprendi</a:t>
            </a:r>
            <a:r>
              <a:rPr lang="en-US" dirty="0" smtClean="0"/>
              <a:t> a </a:t>
            </a:r>
            <a:r>
              <a:rPr lang="en-US" dirty="0" err="1" smtClean="0"/>
              <a:t>conviver</a:t>
            </a:r>
            <a:r>
              <a:rPr lang="en-US" dirty="0" smtClean="0"/>
              <a:t> com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impressionantes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milhões</a:t>
            </a:r>
            <a:r>
              <a:rPr lang="en-US" dirty="0" smtClean="0"/>
              <a:t> de </a:t>
            </a:r>
            <a:r>
              <a:rPr lang="en-US" dirty="0" err="1" smtClean="0"/>
              <a:t>reais</a:t>
            </a:r>
            <a:r>
              <a:rPr lang="en-US" dirty="0" smtClean="0"/>
              <a:t> </a:t>
            </a:r>
            <a:r>
              <a:rPr lang="en-US" dirty="0" err="1" smtClean="0"/>
              <a:t>investido</a:t>
            </a:r>
            <a:r>
              <a:rPr lang="en-US" dirty="0" smtClean="0"/>
              <a:t> </a:t>
            </a:r>
            <a:r>
              <a:rPr lang="en-US" dirty="0" err="1" smtClean="0"/>
              <a:t>nisso</a:t>
            </a:r>
            <a:r>
              <a:rPr lang="en-US" dirty="0" smtClean="0"/>
              <a:t> e </a:t>
            </a:r>
            <a:r>
              <a:rPr lang="en-US" dirty="0" err="1" smtClean="0"/>
              <a:t>bilhões</a:t>
            </a:r>
            <a:r>
              <a:rPr lang="en-US" dirty="0" smtClean="0"/>
              <a:t> </a:t>
            </a:r>
            <a:r>
              <a:rPr lang="en-US" dirty="0" err="1" smtClean="0"/>
              <a:t>gastos</a:t>
            </a:r>
            <a:r>
              <a:rPr lang="en-US" dirty="0" smtClean="0"/>
              <a:t> </a:t>
            </a:r>
            <a:r>
              <a:rPr lang="en-US" dirty="0" err="1" smtClean="0"/>
              <a:t>naquilo</a:t>
            </a:r>
            <a:r>
              <a:rPr lang="en-US" dirty="0" smtClean="0"/>
              <a:t>.</a:t>
            </a:r>
            <a:endParaRPr lang="pt-BR" dirty="0" smtClean="0"/>
          </a:p>
          <a:p>
            <a:r>
              <a:rPr lang="en-US" dirty="0" err="1" smtClean="0"/>
              <a:t>Conheci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contabilidade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2007, no </a:t>
            </a:r>
            <a:r>
              <a:rPr lang="en-US" baseline="0" dirty="0" err="1" smtClean="0"/>
              <a:t>primeiro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faculdade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gostei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assunto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percebi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dimensão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complexidade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terminei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semestre</a:t>
            </a:r>
            <a:r>
              <a:rPr lang="en-US" baseline="0" dirty="0" smtClean="0"/>
              <a:t> com a </a:t>
            </a:r>
            <a:r>
              <a:rPr lang="en-US" baseline="0" dirty="0" err="1" smtClean="0"/>
              <a:t>sensação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faltava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aprender</a:t>
            </a:r>
            <a:r>
              <a:rPr lang="en-US" baseline="0" dirty="0" smtClean="0"/>
              <a:t>. As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financeiras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marcaram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história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faculdade</a:t>
            </a:r>
            <a:r>
              <a:rPr lang="en-US" baseline="0" dirty="0" smtClean="0"/>
              <a:t>, me </a:t>
            </a:r>
            <a:r>
              <a:rPr lang="en-US" baseline="0" dirty="0" err="1" smtClean="0"/>
              <a:t>jogaram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encontro</a:t>
            </a:r>
            <a:r>
              <a:rPr lang="en-US" baseline="0" dirty="0" smtClean="0"/>
              <a:t> com a </a:t>
            </a:r>
            <a:r>
              <a:rPr lang="en-US" baseline="0" dirty="0" err="1" smtClean="0"/>
              <a:t>contabilidade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dia</a:t>
            </a:r>
            <a:r>
              <a:rPr lang="en-US" baseline="0" dirty="0" smtClean="0"/>
              <a:t>-a-</a:t>
            </a:r>
            <a:r>
              <a:rPr lang="en-US" baseline="0" dirty="0" err="1" smtClean="0"/>
              <a:t>dia</a:t>
            </a:r>
            <a:r>
              <a:rPr lang="en-US" baseline="0" dirty="0" smtClean="0"/>
              <a:t>, a </a:t>
            </a:r>
            <a:r>
              <a:rPr lang="en-US" baseline="0" dirty="0" err="1" smtClean="0"/>
              <a:t>necessidade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controlar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despesas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imperava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comecei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2008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espécio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livro-caixa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agenda </a:t>
            </a:r>
            <a:r>
              <a:rPr lang="en-US" baseline="0" dirty="0" err="1" smtClean="0"/>
              <a:t>parada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Anotava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despesas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receitas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diariamente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fechava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caixa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mudou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sabia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gastava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economizar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Em</a:t>
            </a:r>
            <a:r>
              <a:rPr lang="en-US" baseline="0" dirty="0" smtClean="0"/>
              <a:t> 2009, com o </a:t>
            </a:r>
            <a:r>
              <a:rPr lang="en-US" baseline="0" dirty="0" err="1" smtClean="0"/>
              <a:t>aumento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receitas</a:t>
            </a:r>
            <a:r>
              <a:rPr lang="en-US" baseline="0" dirty="0" smtClean="0"/>
              <a:t> e com a </a:t>
            </a:r>
            <a:r>
              <a:rPr lang="en-US" baseline="0" dirty="0" err="1" smtClean="0"/>
              <a:t>previsão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abertura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empresa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comecei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pesquisar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softwares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contabilidade</a:t>
            </a:r>
            <a:r>
              <a:rPr lang="en-US" baseline="0" dirty="0" smtClean="0"/>
              <a:t> e, </a:t>
            </a:r>
            <a:r>
              <a:rPr lang="en-US" baseline="0" dirty="0" err="1" smtClean="0"/>
              <a:t>após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infinidade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solucões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gratuitas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encontrei</a:t>
            </a:r>
            <a:r>
              <a:rPr lang="en-US" baseline="0" dirty="0" smtClean="0"/>
              <a:t> um software </a:t>
            </a:r>
            <a:r>
              <a:rPr lang="en-US" baseline="0" dirty="0" err="1" smtClean="0"/>
              <a:t>incrível</a:t>
            </a:r>
            <a:r>
              <a:rPr lang="en-US" baseline="0" dirty="0" smtClean="0"/>
              <a:t>, com </a:t>
            </a:r>
            <a:r>
              <a:rPr lang="en-US" baseline="0" dirty="0" err="1" smtClean="0"/>
              <a:t>partida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dobrada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limitações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licença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pois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aberto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desenvolvido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comunidade</a:t>
            </a:r>
            <a:r>
              <a:rPr lang="en-US" baseline="0" dirty="0" smtClean="0"/>
              <a:t> Linux, </a:t>
            </a:r>
            <a:r>
              <a:rPr lang="en-US" baseline="0" dirty="0" err="1" smtClean="0"/>
              <a:t>chamava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GnuCASH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começo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profissional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minhas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hoje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tenho</a:t>
            </a:r>
            <a:r>
              <a:rPr lang="en-US" baseline="0" dirty="0" smtClean="0"/>
              <a:t> total </a:t>
            </a:r>
            <a:r>
              <a:rPr lang="en-US" baseline="0" dirty="0" err="1" smtClean="0"/>
              <a:t>controle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meus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ativos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passivos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receitas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despesas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possibilidade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trabalhar</a:t>
            </a:r>
            <a:r>
              <a:rPr lang="en-US" baseline="0" dirty="0" smtClean="0"/>
              <a:t> com um </a:t>
            </a:r>
            <a:r>
              <a:rPr lang="en-US" baseline="0" dirty="0" err="1" smtClean="0"/>
              <a:t>orçamento</a:t>
            </a:r>
            <a:r>
              <a:rPr lang="en-US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0C5136-DA6D-480A-A592-51FD6B17680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err="1" smtClean="0"/>
              <a:t>Tenho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interesses</a:t>
            </a:r>
            <a:r>
              <a:rPr lang="en-US" dirty="0" smtClean="0"/>
              <a:t>, no </a:t>
            </a:r>
            <a:r>
              <a:rPr lang="en-US" dirty="0" err="1" smtClean="0"/>
              <a:t>plano</a:t>
            </a:r>
            <a:r>
              <a:rPr lang="en-US" dirty="0" smtClean="0"/>
              <a:t> </a:t>
            </a:r>
            <a:r>
              <a:rPr lang="en-US" dirty="0" err="1" smtClean="0"/>
              <a:t>profissional</a:t>
            </a:r>
            <a:r>
              <a:rPr lang="en-US" dirty="0" smtClean="0"/>
              <a:t>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prioridade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é a </a:t>
            </a:r>
            <a:r>
              <a:rPr lang="en-US" dirty="0" err="1" smtClean="0"/>
              <a:t>estabilidade</a:t>
            </a:r>
            <a:r>
              <a:rPr lang="en-US" dirty="0" smtClean="0"/>
              <a:t> </a:t>
            </a:r>
            <a:r>
              <a:rPr lang="en-US" dirty="0" err="1" smtClean="0"/>
              <a:t>financeira</a:t>
            </a:r>
            <a:r>
              <a:rPr lang="en-US" dirty="0" smtClean="0"/>
              <a:t>.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bom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salário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casa e um </a:t>
            </a:r>
            <a:r>
              <a:rPr lang="en-US" baseline="0" dirty="0" err="1" smtClean="0"/>
              <a:t>carro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clichê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minha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ambição</a:t>
            </a:r>
            <a:r>
              <a:rPr lang="en-US" baseline="0" dirty="0" smtClean="0"/>
              <a:t>. Um </a:t>
            </a:r>
            <a:r>
              <a:rPr lang="en-US" baseline="0" dirty="0" err="1" smtClean="0"/>
              <a:t>bom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emprego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condição</a:t>
            </a:r>
            <a:r>
              <a:rPr lang="en-US" baseline="0" dirty="0" smtClean="0"/>
              <a:t> sine qua non,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gosto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rotina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preciso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desafios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maiores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trabalharia</a:t>
            </a:r>
            <a:r>
              <a:rPr lang="en-US" baseline="0" dirty="0" smtClean="0"/>
              <a:t> num cargo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exigisse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máximo</a:t>
            </a:r>
            <a:r>
              <a:rPr lang="en-US" baseline="0" dirty="0" smtClean="0"/>
              <a:t>.</a:t>
            </a:r>
            <a:endParaRPr lang="pt-BR" baseline="0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baseline="0" dirty="0" smtClean="0"/>
              <a:t>No </a:t>
            </a:r>
            <a:r>
              <a:rPr lang="en-US" baseline="0" dirty="0" err="1" smtClean="0"/>
              <a:t>plano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pessoal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horas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gosto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apreciar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boa </a:t>
            </a:r>
            <a:r>
              <a:rPr lang="en-US" baseline="0" dirty="0" err="1" smtClean="0"/>
              <a:t>música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sempre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antenado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meus</a:t>
            </a:r>
            <a:r>
              <a:rPr lang="en-US" baseline="0" dirty="0" smtClean="0"/>
              <a:t> amigos </a:t>
            </a:r>
            <a:r>
              <a:rPr lang="en-US" baseline="0" dirty="0" err="1" smtClean="0"/>
              <a:t>estão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escutando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aberto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recomendações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musicais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gêneros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música</a:t>
            </a:r>
            <a:r>
              <a:rPr lang="en-US" baseline="0" dirty="0" smtClean="0"/>
              <a:t> define </a:t>
            </a:r>
            <a:r>
              <a:rPr lang="en-US" baseline="0" dirty="0" err="1" smtClean="0"/>
              <a:t>meu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espírito</a:t>
            </a:r>
            <a:r>
              <a:rPr lang="en-US" baseline="0" dirty="0" smtClean="0"/>
              <a:t> e vice-versa.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baseline="0" dirty="0" smtClean="0"/>
              <a:t>No </a:t>
            </a:r>
            <a:r>
              <a:rPr lang="en-US" baseline="0" dirty="0" err="1" smtClean="0"/>
              <a:t>plano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espiritual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acredito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Deus e </a:t>
            </a:r>
            <a:r>
              <a:rPr lang="en-US" baseline="0" dirty="0" err="1" smtClean="0"/>
              <a:t>respeito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crenças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religiosas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religiosas</a:t>
            </a:r>
            <a:r>
              <a:rPr lang="en-US" baseline="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C0C5136-DA6D-480A-A592-51FD6B17680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1D2EE5-8FB1-4281-8408-15FDACA0EB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796C2E-69A8-4907-B4D0-701BB6FEF29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A4C6A8-13DD-4E0A-BE00-949D5727AD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0"/>
            <a:ext cx="9069387" cy="12604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1F12D490-E90C-4ECA-9BE4-FA5CD2A2133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BE87B1-37A4-4824-9CF7-AA541003F6E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78C8E6-7E10-41D1-A292-95DB8B26C70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FC32E9-B5A4-45C9-9245-3D29D7007C0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2FD6EC-1231-4DEA-B74C-44C5D3E4387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27CE5A-78C6-4FA5-9A25-96306653D3A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801B81-A294-498D-8E28-26A3BCAFCF6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6C6250-BD5B-424D-8F10-9F78CD6CE60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9909AF-D1AC-45FE-B89B-2E6EE535168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89822" y="5513771"/>
            <a:ext cx="4191444" cy="1590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9047" y="6376917"/>
            <a:ext cx="4191444" cy="923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89822" y="5513771"/>
            <a:ext cx="4191444" cy="1590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9047" y="6376917"/>
            <a:ext cx="4191444" cy="923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C99815D8-E3B7-4EAB-8A20-DE29C4E505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3966" y="1931918"/>
            <a:ext cx="9358378" cy="1562167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Francisco </a:t>
            </a:r>
            <a:r>
              <a:rPr lang="pt-BR" dirty="0" err="1"/>
              <a:t>Matelli</a:t>
            </a:r>
            <a:r>
              <a:rPr lang="pt-BR" dirty="0"/>
              <a:t> </a:t>
            </a:r>
            <a:r>
              <a:rPr lang="pt-BR" dirty="0" err="1" smtClean="0"/>
              <a:t>Matulovic</a:t>
            </a:r>
            <a:endParaRPr lang="pt-BR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Futuro </a:t>
            </a:r>
            <a:r>
              <a:rPr lang="pt-BR" dirty="0"/>
              <a:t>Sócio KPMG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Tenho</a:t>
            </a:r>
            <a:r>
              <a:rPr lang="en-US" dirty="0" smtClean="0"/>
              <a:t>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interesses</a:t>
            </a:r>
            <a:r>
              <a:rPr lang="en-US" dirty="0" smtClean="0"/>
              <a:t>,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prioridade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é a </a:t>
            </a:r>
            <a:r>
              <a:rPr lang="en-US" dirty="0" err="1" smtClean="0"/>
              <a:t>estabilidade</a:t>
            </a:r>
            <a:r>
              <a:rPr lang="en-US" dirty="0" smtClean="0"/>
              <a:t> </a:t>
            </a:r>
            <a:r>
              <a:rPr lang="en-US" dirty="0" err="1" smtClean="0"/>
              <a:t>financeira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Pessoal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É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compreensão</a:t>
            </a:r>
            <a:r>
              <a:rPr lang="en-US" dirty="0" smtClean="0"/>
              <a:t> </a:t>
            </a:r>
            <a:r>
              <a:rPr lang="en-US" dirty="0" err="1" smtClean="0"/>
              <a:t>plena</a:t>
            </a:r>
            <a:r>
              <a:rPr lang="en-US" dirty="0" smtClean="0"/>
              <a:t> dos </a:t>
            </a:r>
            <a:r>
              <a:rPr lang="en-US" dirty="0" err="1" smtClean="0"/>
              <a:t>limites</a:t>
            </a:r>
            <a:r>
              <a:rPr lang="en-US" dirty="0" smtClean="0"/>
              <a:t> de </a:t>
            </a:r>
            <a:r>
              <a:rPr lang="en-US" dirty="0" err="1" smtClean="0"/>
              <a:t>atuação</a:t>
            </a:r>
            <a:r>
              <a:rPr lang="en-US" dirty="0" smtClean="0"/>
              <a:t>, dos </a:t>
            </a:r>
            <a:r>
              <a:rPr lang="en-US" dirty="0" err="1" smtClean="0"/>
              <a:t>valores</a:t>
            </a:r>
            <a:r>
              <a:rPr lang="en-US" dirty="0" smtClean="0"/>
              <a:t> 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marca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.</a:t>
            </a:r>
          </a:p>
          <a:p>
            <a:r>
              <a:rPr lang="pt-BR" dirty="0" smtClean="0"/>
              <a:t>As pessoas designadas para cada trabalho </a:t>
            </a:r>
            <a:r>
              <a:rPr lang="pt-BR" dirty="0" smtClean="0"/>
              <a:t>devem</a:t>
            </a:r>
            <a:r>
              <a:rPr lang="pt-BR" dirty="0" smtClean="0"/>
              <a:t> ser livre de interesses </a:t>
            </a:r>
            <a:r>
              <a:rPr lang="pt-BR" dirty="0" smtClean="0"/>
              <a:t>financeiros </a:t>
            </a:r>
            <a:r>
              <a:rPr lang="pt-BR" dirty="0" smtClean="0"/>
              <a:t>e </a:t>
            </a:r>
            <a:r>
              <a:rPr lang="pt-BR" dirty="0" smtClean="0"/>
              <a:t>relacionamentos com</a:t>
            </a:r>
            <a:r>
              <a:rPr lang="pt-BR" dirty="0" smtClean="0"/>
              <a:t> </a:t>
            </a:r>
            <a:r>
              <a:rPr lang="pt-BR" dirty="0" smtClean="0"/>
              <a:t>os clientes, seu corpo administrativo, seus diretores e proprietários, assim como a empresa e sua rede de contatos profissionais.</a:t>
            </a:r>
            <a:endParaRPr lang="pt-BR" dirty="0" smtClean="0"/>
          </a:p>
          <a:p>
            <a:endParaRPr lang="en-US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Ética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big 4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To </a:t>
            </a:r>
            <a:r>
              <a:rPr lang="pt-BR" dirty="0" err="1"/>
              <a:t>ensure</a:t>
            </a:r>
            <a:r>
              <a:rPr lang="pt-BR" dirty="0"/>
              <a:t> </a:t>
            </a:r>
            <a:r>
              <a:rPr lang="pt-BR" dirty="0" err="1"/>
              <a:t>independence</a:t>
            </a:r>
            <a:r>
              <a:rPr lang="pt-BR" dirty="0"/>
              <a:t>, </a:t>
            </a:r>
            <a:r>
              <a:rPr lang="pt-BR" dirty="0" err="1"/>
              <a:t>our</a:t>
            </a:r>
            <a:r>
              <a:rPr lang="pt-BR" dirty="0"/>
              <a:t> </a:t>
            </a:r>
            <a:r>
              <a:rPr lang="pt-BR" dirty="0" err="1"/>
              <a:t>partners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people</a:t>
            </a:r>
            <a:r>
              <a:rPr lang="pt-BR" dirty="0"/>
              <a:t> </a:t>
            </a:r>
            <a:r>
              <a:rPr lang="pt-BR" dirty="0" err="1"/>
              <a:t>assigned</a:t>
            </a:r>
            <a:r>
              <a:rPr lang="pt-BR" dirty="0"/>
              <a:t> to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 smtClean="0"/>
              <a:t>engagement</a:t>
            </a:r>
            <a:r>
              <a:rPr lang="pt-BR" dirty="0" smtClean="0"/>
              <a:t> </a:t>
            </a:r>
            <a:r>
              <a:rPr lang="pt-BR" dirty="0" err="1"/>
              <a:t>must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prohibited</a:t>
            </a:r>
            <a:r>
              <a:rPr lang="pt-BR" dirty="0"/>
              <a:t> </a:t>
            </a:r>
            <a:r>
              <a:rPr lang="pt-BR" dirty="0" smtClean="0"/>
              <a:t>financial </a:t>
            </a:r>
            <a:r>
              <a:rPr lang="pt-BR" dirty="0" err="1"/>
              <a:t>interests</a:t>
            </a:r>
            <a:r>
              <a:rPr lang="pt-BR" dirty="0"/>
              <a:t> in,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prohibited</a:t>
            </a:r>
            <a:r>
              <a:rPr lang="pt-BR" dirty="0"/>
              <a:t> </a:t>
            </a:r>
            <a:r>
              <a:rPr lang="pt-BR" dirty="0" err="1" smtClean="0"/>
              <a:t>relationships</a:t>
            </a:r>
            <a:r>
              <a:rPr lang="pt-BR" dirty="0" smtClean="0"/>
              <a:t> </a:t>
            </a:r>
            <a:r>
              <a:rPr lang="pt-BR" dirty="0" err="1"/>
              <a:t>with</a:t>
            </a:r>
            <a:r>
              <a:rPr lang="pt-BR" dirty="0"/>
              <a:t>, </a:t>
            </a:r>
            <a:r>
              <a:rPr lang="pt-BR" dirty="0" err="1"/>
              <a:t>our</a:t>
            </a:r>
            <a:r>
              <a:rPr lang="pt-BR" dirty="0"/>
              <a:t> </a:t>
            </a:r>
            <a:r>
              <a:rPr lang="pt-BR" dirty="0" err="1"/>
              <a:t>audit</a:t>
            </a:r>
            <a:r>
              <a:rPr lang="pt-BR" dirty="0"/>
              <a:t> </a:t>
            </a:r>
            <a:r>
              <a:rPr lang="pt-BR" dirty="0" err="1"/>
              <a:t>clients</a:t>
            </a:r>
            <a:r>
              <a:rPr lang="pt-BR" dirty="0"/>
              <a:t>,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smtClean="0"/>
              <a:t>management</a:t>
            </a:r>
            <a:r>
              <a:rPr lang="pt-BR" dirty="0"/>
              <a:t>, </a:t>
            </a:r>
            <a:r>
              <a:rPr lang="pt-BR" dirty="0" err="1"/>
              <a:t>directors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significant</a:t>
            </a:r>
            <a:r>
              <a:rPr lang="pt-BR" dirty="0"/>
              <a:t> </a:t>
            </a:r>
            <a:r>
              <a:rPr lang="pt-BR" dirty="0" err="1" smtClean="0"/>
              <a:t>owners</a:t>
            </a:r>
            <a:r>
              <a:rPr lang="pt-BR" dirty="0"/>
              <a:t>, as </a:t>
            </a:r>
            <a:r>
              <a:rPr lang="pt-BR" dirty="0" err="1"/>
              <a:t>must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contracting</a:t>
            </a:r>
            <a:r>
              <a:rPr lang="pt-BR" dirty="0"/>
              <a:t> </a:t>
            </a:r>
            <a:r>
              <a:rPr lang="pt-BR" dirty="0" err="1"/>
              <a:t>firm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the</a:t>
            </a:r>
            <a:r>
              <a:rPr lang="pt-BR" dirty="0"/>
              <a:t> network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firms</a:t>
            </a:r>
            <a:r>
              <a:rPr lang="pt-BR" dirty="0"/>
              <a:t>. (p. 16)</a:t>
            </a:r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07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KPMG Europe LLP Transparency Report 2010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Obrigado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1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As mudanças são constantes, novas verdades surgem a cada dia e velhas certezas desaparecem. Quando, uma crise termina, outra surge. A globalização gera reorganização, a regulamentação e outras causas de consternação e frustração. Para negócios ou carreiras, a complexidade é a nova </a:t>
            </a:r>
            <a:r>
              <a:rPr lang="pt-BR" dirty="0" smtClean="0"/>
              <a:t>realidade. A </a:t>
            </a:r>
            <a:r>
              <a:rPr lang="pt-BR" dirty="0"/>
              <a:t>única constante é a mudança.</a:t>
            </a: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No mundo globalizado...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O mundo é </a:t>
            </a:r>
            <a:r>
              <a:rPr lang="pt-BR" dirty="0" smtClean="0"/>
              <a:t>globalizado e complexo, assim como eu. Novas </a:t>
            </a:r>
            <a:r>
              <a:rPr lang="pt-BR" dirty="0"/>
              <a:t>verdades surgem a cada dia em minha vida, coisas em que eu acreditava de repente </a:t>
            </a:r>
            <a:r>
              <a:rPr lang="pt-BR" dirty="0" smtClean="0"/>
              <a:t>desaparecem. Vejo a </a:t>
            </a:r>
            <a:r>
              <a:rPr lang="pt-BR" dirty="0"/>
              <a:t>crise como a escola que me ensinou a enfrentar dificuldades, a não esperar pelas as oportunidades aparecerem, mas criar as minhas próprias oportunidades. </a:t>
            </a: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07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Tão complexo quanto o mundo...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ctr">
            <a:normAutofit/>
          </a:bodyPr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Se,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reunião</a:t>
            </a:r>
            <a:r>
              <a:rPr lang="en-US" dirty="0" smtClean="0"/>
              <a:t> de amigos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levar</a:t>
            </a:r>
            <a:r>
              <a:rPr lang="en-US" dirty="0" smtClean="0"/>
              <a:t> um </a:t>
            </a:r>
            <a:r>
              <a:rPr lang="en-US" dirty="0" err="1" smtClean="0"/>
              <a:t>salame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 e </a:t>
            </a:r>
            <a:r>
              <a:rPr lang="en-US" dirty="0" err="1" smtClean="0"/>
              <a:t>deixar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mesa, </a:t>
            </a:r>
            <a:r>
              <a:rPr lang="en-US" dirty="0" err="1" smtClean="0"/>
              <a:t>ninguém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com </a:t>
            </a:r>
            <a:r>
              <a:rPr lang="en-US" dirty="0" err="1" smtClean="0"/>
              <a:t>vontade</a:t>
            </a:r>
            <a:r>
              <a:rPr lang="en-US" dirty="0" smtClean="0"/>
              <a:t> de comer,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pt-BR" dirty="0" smtClean="0"/>
              <a:t>se eu cortar esse salame em finas </a:t>
            </a:r>
            <a:r>
              <a:rPr lang="pt-BR" dirty="0" smtClean="0"/>
              <a:t>rodelas e servir numa </a:t>
            </a:r>
            <a:r>
              <a:rPr lang="pt-BR" dirty="0" err="1" smtClean="0"/>
              <a:t>bandeija</a:t>
            </a:r>
            <a:r>
              <a:rPr lang="pt-BR" dirty="0" smtClean="0"/>
              <a:t> aposto que muitos comeriam.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Esse </a:t>
            </a:r>
            <a:r>
              <a:rPr lang="pt-BR" dirty="0"/>
              <a:t>ditado popular explica meu </a:t>
            </a:r>
            <a:r>
              <a:rPr lang="pt-BR" dirty="0" smtClean="0"/>
              <a:t>objetivo, como deixar todos interessados em me conhecer, meus </a:t>
            </a:r>
            <a:r>
              <a:rPr lang="pt-BR" dirty="0"/>
              <a:t>interesses, valores e expectativas futuras</a:t>
            </a:r>
            <a:r>
              <a:rPr lang="pt-BR" dirty="0" smtClean="0"/>
              <a:t>. Nesse caso eu vou me fatiar em rodelas, aprecie.</a:t>
            </a:r>
            <a:endParaRPr lang="pt-BR" dirty="0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err="1"/>
              <a:t>Cutting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complexity</a:t>
            </a:r>
            <a:r>
              <a:rPr lang="pt-BR" dirty="0"/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anchor="ctr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2007 – </a:t>
            </a:r>
            <a:r>
              <a:rPr lang="en-US" dirty="0" err="1" smtClean="0"/>
              <a:t>Ingresso</a:t>
            </a:r>
            <a:r>
              <a:rPr lang="en-US" dirty="0" smtClean="0"/>
              <a:t> UNESP</a:t>
            </a:r>
            <a:endParaRPr lang="pt-BR" dirty="0" smtClean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 smtClean="0"/>
              <a:t>2007 </a:t>
            </a:r>
            <a:r>
              <a:rPr lang="pt-BR" dirty="0"/>
              <a:t>– Aprovado para </a:t>
            </a:r>
            <a:r>
              <a:rPr lang="pt-BR" dirty="0" err="1"/>
              <a:t>trainee</a:t>
            </a:r>
            <a:r>
              <a:rPr lang="pt-BR" dirty="0"/>
              <a:t> na Paulista Junior Projetos &amp; Consultoria </a:t>
            </a:r>
            <a:r>
              <a:rPr lang="pt-BR" dirty="0" smtClean="0"/>
              <a:t>e após período de treinamento fui efetivado como </a:t>
            </a:r>
            <a:r>
              <a:rPr lang="pt-BR" dirty="0"/>
              <a:t>consultor de marketing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2009 - TCC com o título “</a:t>
            </a:r>
            <a:r>
              <a:rPr lang="pt-BR" dirty="0" err="1"/>
              <a:t>e-TOM</a:t>
            </a:r>
            <a:r>
              <a:rPr lang="pt-BR" dirty="0"/>
              <a:t> – Escala de Transparência Orçamentária Municipal: Uma proposta e análise de um caso</a:t>
            </a:r>
            <a:r>
              <a:rPr lang="pt-BR" dirty="0" smtClean="0"/>
              <a:t>.”</a:t>
            </a:r>
            <a:endParaRPr lang="pt-BR" dirty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2010 - Graduação em Administração Pública – UNESP </a:t>
            </a: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/>
              <a:t>Acadêmico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9070975" cy="1171575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dirty="0"/>
              <a:t>Profissional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82528" y="993755"/>
            <a:ext cx="9898097" cy="5468937"/>
          </a:xfrm>
          <a:ln/>
        </p:spPr>
        <p:txBody>
          <a:bodyPr anchor="ctr">
            <a:normAutofit lnSpcReduction="10000"/>
          </a:bodyPr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2004 –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: </a:t>
            </a:r>
            <a:r>
              <a:rPr lang="en-US" dirty="0" err="1" smtClean="0"/>
              <a:t>Lan</a:t>
            </a:r>
            <a:r>
              <a:rPr lang="en-US" dirty="0" smtClean="0"/>
              <a:t> House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2004 – </a:t>
            </a:r>
            <a:r>
              <a:rPr lang="en-US" dirty="0" err="1" smtClean="0"/>
              <a:t>Entrada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Novometodo</a:t>
            </a:r>
            <a:endParaRPr lang="en-US" dirty="0" smtClean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2005 – </a:t>
            </a:r>
            <a:r>
              <a:rPr lang="en-US" dirty="0" err="1" smtClean="0"/>
              <a:t>Primeiro</a:t>
            </a:r>
            <a:r>
              <a:rPr lang="en-US" dirty="0" smtClean="0"/>
              <a:t> site: Banda </a:t>
            </a:r>
            <a:r>
              <a:rPr lang="en-US" dirty="0" err="1" smtClean="0"/>
              <a:t>Dookie</a:t>
            </a:r>
            <a:endParaRPr lang="en-US" dirty="0" smtClean="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2006 – </a:t>
            </a:r>
            <a:r>
              <a:rPr lang="en-US" dirty="0" err="1" smtClean="0"/>
              <a:t>Primeira</a:t>
            </a:r>
            <a:r>
              <a:rPr lang="en-US" dirty="0" smtClean="0"/>
              <a:t> “</a:t>
            </a:r>
            <a:r>
              <a:rPr lang="en-US" dirty="0" err="1" smtClean="0"/>
              <a:t>viagem</a:t>
            </a:r>
            <a:r>
              <a:rPr lang="en-US" dirty="0" smtClean="0"/>
              <a:t>” à </a:t>
            </a:r>
            <a:r>
              <a:rPr lang="en-US" dirty="0" err="1" smtClean="0"/>
              <a:t>negócios</a:t>
            </a:r>
            <a:r>
              <a:rPr lang="en-US" dirty="0" smtClean="0"/>
              <a:t>: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desenvolvedora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 O2 Games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2007 –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poucos</a:t>
            </a:r>
            <a:r>
              <a:rPr lang="en-US" dirty="0" smtClean="0"/>
              <a:t> sites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2008 – </a:t>
            </a:r>
            <a:r>
              <a:rPr lang="en-US" dirty="0" err="1" smtClean="0"/>
              <a:t>Início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F5 Sites, a </a:t>
            </a:r>
            <a:r>
              <a:rPr lang="en-US" dirty="0" err="1" smtClean="0"/>
              <a:t>abertura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própria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, </a:t>
            </a:r>
            <a:r>
              <a:rPr lang="en-US" dirty="0" err="1" smtClean="0"/>
              <a:t>recorde</a:t>
            </a:r>
            <a:r>
              <a:rPr lang="en-US" dirty="0" smtClean="0"/>
              <a:t> de </a:t>
            </a:r>
            <a:r>
              <a:rPr lang="en-US" dirty="0" err="1" smtClean="0"/>
              <a:t>projetos</a:t>
            </a:r>
            <a:r>
              <a:rPr lang="en-US" dirty="0" smtClean="0"/>
              <a:t>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2009 –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internacional</a:t>
            </a:r>
            <a:r>
              <a:rPr lang="en-US" dirty="0" smtClean="0"/>
              <a:t>: Pablo Rodriguez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2010 – </a:t>
            </a:r>
            <a:r>
              <a:rPr lang="en-US" dirty="0" err="1" smtClean="0"/>
              <a:t>Poucos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, </a:t>
            </a:r>
            <a:r>
              <a:rPr lang="en-US" dirty="0" err="1" smtClean="0"/>
              <a:t>foco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conclusão</a:t>
            </a:r>
            <a:r>
              <a:rPr lang="en-US" dirty="0" smtClean="0"/>
              <a:t> do </a:t>
            </a:r>
            <a:r>
              <a:rPr lang="en-US" dirty="0" err="1" smtClean="0"/>
              <a:t>curso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503238" y="1633538"/>
          <a:ext cx="9074150" cy="498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5403" y="302737"/>
            <a:ext cx="9572693" cy="125994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Participação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de </a:t>
            </a:r>
            <a:r>
              <a:rPr lang="en-US" dirty="0" err="1" smtClean="0"/>
              <a:t>clientes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clien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389" y="1633538"/>
            <a:ext cx="6671848" cy="498792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demonstrei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assunto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economia</a:t>
            </a:r>
            <a:r>
              <a:rPr lang="en-US" dirty="0" smtClean="0"/>
              <a:t>, </a:t>
            </a:r>
            <a:r>
              <a:rPr lang="en-US" dirty="0" err="1" smtClean="0"/>
              <a:t>durante</a:t>
            </a:r>
            <a:r>
              <a:rPr lang="en-US" dirty="0" smtClean="0"/>
              <a:t> o </a:t>
            </a:r>
            <a:r>
              <a:rPr lang="en-US" dirty="0" err="1" smtClean="0"/>
              <a:t>colegial</a:t>
            </a:r>
            <a:r>
              <a:rPr lang="en-US" dirty="0" smtClean="0"/>
              <a:t> me </a:t>
            </a:r>
            <a:r>
              <a:rPr lang="en-US" dirty="0" err="1" smtClean="0"/>
              <a:t>interessava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caderno</a:t>
            </a:r>
            <a:r>
              <a:rPr lang="en-US" dirty="0" smtClean="0"/>
              <a:t> de </a:t>
            </a:r>
            <a:r>
              <a:rPr lang="en-US" dirty="0" err="1" smtClean="0"/>
              <a:t>economia</a:t>
            </a:r>
            <a:r>
              <a:rPr lang="en-US" dirty="0" smtClean="0"/>
              <a:t>, me </a:t>
            </a:r>
            <a:r>
              <a:rPr lang="en-US" dirty="0" err="1" smtClean="0"/>
              <a:t>acostumei</a:t>
            </a:r>
            <a:r>
              <a:rPr lang="en-US" dirty="0" smtClean="0"/>
              <a:t> com a “</a:t>
            </a:r>
            <a:r>
              <a:rPr lang="en-US" dirty="0" err="1" smtClean="0"/>
              <a:t>economiquez</a:t>
            </a:r>
            <a:r>
              <a:rPr lang="en-US" dirty="0" smtClean="0"/>
              <a:t>” e </a:t>
            </a:r>
            <a:r>
              <a:rPr lang="en-US" dirty="0" err="1" smtClean="0"/>
              <a:t>aprendi</a:t>
            </a:r>
            <a:r>
              <a:rPr lang="en-US" dirty="0" smtClean="0"/>
              <a:t> a </a:t>
            </a:r>
            <a:r>
              <a:rPr lang="en-US" dirty="0" err="1" smtClean="0"/>
              <a:t>conviver</a:t>
            </a:r>
            <a:r>
              <a:rPr lang="en-US" dirty="0" smtClean="0"/>
              <a:t> com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impressionantes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milhões</a:t>
            </a:r>
            <a:r>
              <a:rPr lang="en-US" dirty="0" smtClean="0"/>
              <a:t> de </a:t>
            </a:r>
            <a:r>
              <a:rPr lang="en-US" dirty="0" err="1" smtClean="0"/>
              <a:t>reais</a:t>
            </a:r>
            <a:r>
              <a:rPr lang="en-US" dirty="0" smtClean="0"/>
              <a:t> </a:t>
            </a:r>
            <a:r>
              <a:rPr lang="en-US" dirty="0" err="1" smtClean="0"/>
              <a:t>investido</a:t>
            </a:r>
            <a:r>
              <a:rPr lang="en-US" dirty="0" smtClean="0"/>
              <a:t> </a:t>
            </a:r>
            <a:r>
              <a:rPr lang="en-US" dirty="0" err="1" smtClean="0"/>
              <a:t>nisso</a:t>
            </a:r>
            <a:r>
              <a:rPr lang="en-US" dirty="0" smtClean="0"/>
              <a:t> e </a:t>
            </a:r>
            <a:r>
              <a:rPr lang="en-US" dirty="0" err="1" smtClean="0"/>
              <a:t>bilhões</a:t>
            </a:r>
            <a:r>
              <a:rPr lang="en-US" dirty="0" smtClean="0"/>
              <a:t> </a:t>
            </a:r>
            <a:r>
              <a:rPr lang="en-US" dirty="0" err="1" smtClean="0"/>
              <a:t>gastos</a:t>
            </a:r>
            <a:r>
              <a:rPr lang="en-US" dirty="0" smtClean="0"/>
              <a:t> </a:t>
            </a:r>
            <a:r>
              <a:rPr lang="en-US" dirty="0" err="1" smtClean="0"/>
              <a:t>naquilo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Financeiro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1080</Words>
  <PresentationFormat>Personalizar</PresentationFormat>
  <Paragraphs>59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Times New Roman</vt:lpstr>
      <vt:lpstr>Arial</vt:lpstr>
      <vt:lpstr>DejaVu Sans</vt:lpstr>
      <vt:lpstr>Concurso</vt:lpstr>
      <vt:lpstr>Francisco Matelli Matulovic</vt:lpstr>
      <vt:lpstr>No mundo globalizado...</vt:lpstr>
      <vt:lpstr>Tão complexo quanto o mundo...</vt:lpstr>
      <vt:lpstr>Cutting through complexity...</vt:lpstr>
      <vt:lpstr>Acadêmico</vt:lpstr>
      <vt:lpstr>Profissional</vt:lpstr>
      <vt:lpstr>Participação em projetos de clientes</vt:lpstr>
      <vt:lpstr>Principais Clientes</vt:lpstr>
      <vt:lpstr>Financeiro</vt:lpstr>
      <vt:lpstr>Pessoal</vt:lpstr>
      <vt:lpstr>Ética nas big 4</vt:lpstr>
      <vt:lpstr>KPMG Europe LLP Transparency Report 2010</vt:lpstr>
      <vt:lpstr>Obrigado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Francisco Matelli  Matulovic</dc:title>
  <dc:creator>Francisco Matelli</dc:creator>
  <cp:lastModifiedBy>Francisco</cp:lastModifiedBy>
  <cp:revision>27</cp:revision>
  <cp:lastPrinted>1601-01-01T00:00:00Z</cp:lastPrinted>
  <dcterms:created xsi:type="dcterms:W3CDTF">2011-05-16T19:31:42Z</dcterms:created>
  <dcterms:modified xsi:type="dcterms:W3CDTF">2011-05-18T08:38:51Z</dcterms:modified>
</cp:coreProperties>
</file>