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2" r:id="rId9"/>
    <p:sldId id="270" r:id="rId10"/>
    <p:sldId id="273" r:id="rId11"/>
    <p:sldId id="271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81304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3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Projetos</c:v>
                </c:pt>
              </c:strCache>
            </c:strRef>
          </c:tx>
          <c:cat>
            <c:numRef>
              <c:f>Plan1!$A$3:$A$9</c:f>
              <c:numCache>
                <c:formatCode>General</c:formatCode>
                <c:ptCount val="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</c:numCache>
            </c:numRef>
          </c:cat>
          <c:val>
            <c:numRef>
              <c:f>Plan1!$B$3:$B$9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axId val="60012032"/>
        <c:axId val="60013568"/>
      </c:barChart>
      <c:catAx>
        <c:axId val="60012032"/>
        <c:scaling>
          <c:orientation val="minMax"/>
        </c:scaling>
        <c:axPos val="b"/>
        <c:numFmt formatCode="General" sourceLinked="1"/>
        <c:tickLblPos val="nextTo"/>
        <c:crossAx val="60013568"/>
        <c:crosses val="autoZero"/>
        <c:auto val="1"/>
        <c:lblAlgn val="ctr"/>
        <c:lblOffset val="100"/>
      </c:catAx>
      <c:valAx>
        <c:axId val="60013568"/>
        <c:scaling>
          <c:orientation val="minMax"/>
        </c:scaling>
        <c:axPos val="l"/>
        <c:majorGridlines/>
        <c:numFmt formatCode="General" sourceLinked="1"/>
        <c:tickLblPos val="nextTo"/>
        <c:crossAx val="600120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8780-3F19-4560-B746-397D9C875BBF}" type="datetimeFigureOut">
              <a:rPr lang="pt-BR" smtClean="0"/>
              <a:pPr/>
              <a:t>19/05/2011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1200-FF54-4445-BA03-AAA14701AE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C0C5136-DA6D-480A-A592-51FD6B176803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5F98B-CC1E-431D-B21B-9518F457095D}" type="slidenum">
              <a:rPr lang="pt-BR"/>
              <a:pPr/>
              <a:t>1</a:t>
            </a:fld>
            <a:endParaRPr lang="pt-B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5C6612-FA5B-42B0-A94E-2E7BBB4E1580}" type="slidenum">
              <a:rPr lang="pt-BR"/>
              <a:pPr/>
              <a:t>2</a:t>
            </a:fld>
            <a:endParaRPr lang="pt-BR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Para </a:t>
            </a:r>
            <a:r>
              <a:rPr lang="en-US" dirty="0" err="1" smtClean="0"/>
              <a:t>contextualizar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introdução</a:t>
            </a:r>
            <a:r>
              <a:rPr lang="en-US" dirty="0" smtClean="0"/>
              <a:t>…</a:t>
            </a: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33A74B-2D66-4C9B-B6EB-39EC69593EDB}" type="slidenum">
              <a:rPr lang="pt-BR"/>
              <a:pPr/>
              <a:t>3</a:t>
            </a:fld>
            <a:endParaRPr lang="pt-BR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21858-16E0-463C-B9A7-AF2B3911F311}" type="slidenum">
              <a:rPr lang="pt-BR"/>
              <a:pPr/>
              <a:t>4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dirty="0" err="1" smtClean="0"/>
              <a:t>idéia</a:t>
            </a:r>
            <a:r>
              <a:rPr lang="en-US" baseline="0" dirty="0" smtClean="0"/>
              <a:t> é a </a:t>
            </a:r>
            <a:r>
              <a:rPr lang="en-US" baseline="0" dirty="0" err="1" smtClean="0"/>
              <a:t>seguinte</a:t>
            </a:r>
            <a:r>
              <a:rPr lang="en-US" dirty="0" smtClean="0"/>
              <a:t>,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maioria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pessoas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complexo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assunto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difícil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logo com </a:t>
            </a:r>
            <a:r>
              <a:rPr lang="en-US" baseline="0" dirty="0" err="1" smtClean="0"/>
              <a:t>medo</a:t>
            </a:r>
            <a:r>
              <a:rPr lang="en-US" baseline="0" dirty="0" smtClean="0"/>
              <a:t>.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um </a:t>
            </a:r>
            <a:r>
              <a:rPr lang="en-US" dirty="0" err="1" smtClean="0"/>
              <a:t>queijo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voce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com </a:t>
            </a:r>
            <a:r>
              <a:rPr lang="en-US" dirty="0" err="1" smtClean="0"/>
              <a:t>vontade</a:t>
            </a:r>
            <a:r>
              <a:rPr lang="en-US" dirty="0" smtClean="0"/>
              <a:t> de comer,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pt-BR" dirty="0" smtClean="0"/>
              <a:t>se eu cortar esse </a:t>
            </a:r>
            <a:r>
              <a:rPr lang="pt-BR" dirty="0" smtClean="0"/>
              <a:t>queijo no formato de aperitivo servir </a:t>
            </a:r>
            <a:r>
              <a:rPr lang="pt-BR" dirty="0" smtClean="0"/>
              <a:t>numa </a:t>
            </a:r>
            <a:r>
              <a:rPr lang="pt-BR" dirty="0" err="1" smtClean="0"/>
              <a:t>bandeija</a:t>
            </a:r>
            <a:r>
              <a:rPr lang="pt-BR" dirty="0" smtClean="0"/>
              <a:t> </a:t>
            </a:r>
            <a:r>
              <a:rPr lang="pt-BR" dirty="0" err="1" smtClean="0"/>
              <a:t>voce</a:t>
            </a:r>
            <a:r>
              <a:rPr lang="pt-BR" dirty="0" smtClean="0"/>
              <a:t> ia comer.</a:t>
            </a:r>
            <a:endParaRPr lang="pt-BR" dirty="0" smtClean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É</a:t>
            </a:r>
            <a:r>
              <a:rPr lang="pt-BR" baseline="0" dirty="0" smtClean="0"/>
              <a:t> a mesma coisa com assuntos complexos, é preciso fatiar o assunto e servir em pedacinhos, assim fica mais fácil compreender</a:t>
            </a:r>
            <a:r>
              <a:rPr lang="pt-BR" dirty="0" smtClean="0"/>
              <a:t>. Vou falar sobre minha</a:t>
            </a:r>
            <a:r>
              <a:rPr lang="pt-BR" baseline="0" dirty="0" smtClean="0"/>
              <a:t> vida acadêmica, profissional e pessoal e fechar tratando a questão da ética.</a:t>
            </a:r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1557A-BC3B-4E5A-862E-85D294057080}" type="slidenum">
              <a:rPr lang="pt-BR"/>
              <a:pPr/>
              <a:t>5</a:t>
            </a:fld>
            <a:endParaRPr 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comecei</a:t>
            </a:r>
            <a:r>
              <a:rPr lang="en-US" dirty="0" smtClean="0"/>
              <a:t> a </a:t>
            </a:r>
            <a:r>
              <a:rPr lang="en-US" dirty="0" err="1" smtClean="0"/>
              <a:t>morar</a:t>
            </a:r>
            <a:r>
              <a:rPr lang="en-US" baseline="0" dirty="0" smtClean="0"/>
              <a:t> for a de casa, </a:t>
            </a:r>
            <a:r>
              <a:rPr lang="en-US" baseline="0" dirty="0" err="1" smtClean="0"/>
              <a:t>morei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rep 4 </a:t>
            </a:r>
            <a:r>
              <a:rPr lang="en-US" baseline="0" dirty="0" err="1" smtClean="0"/>
              <a:t>anos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aprendi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convivencia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sustentar</a:t>
            </a:r>
            <a:endParaRPr lang="en-US" baseline="0" dirty="0" smtClean="0"/>
          </a:p>
          <a:p>
            <a:r>
              <a:rPr lang="en-US" baseline="0" dirty="0" err="1" smtClean="0"/>
              <a:t>Tcc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elaborado</a:t>
            </a:r>
            <a:r>
              <a:rPr lang="en-US" baseline="0" dirty="0" smtClean="0"/>
              <a:t> com um dos </a:t>
            </a:r>
            <a:r>
              <a:rPr lang="en-US" baseline="0" dirty="0" err="1" smtClean="0"/>
              <a:t>prof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departamento</a:t>
            </a:r>
            <a:r>
              <a:rPr lang="en-US" baseline="0" dirty="0" smtClean="0"/>
              <a:t>, com nota 9</a:t>
            </a:r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79A6AF-79AE-459F-9E00-32F7D0625FA5}" type="slidenum">
              <a:rPr lang="pt-BR"/>
              <a:pPr/>
              <a:t>6</a:t>
            </a:fld>
            <a:endParaRPr lang="pt-BR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Minha história profissional caminha lado a lado com a tecnologia, sempre me interessei muito por computadores e no colegial fui convidado por um professor para aprender a programar computadores e desenvolver alguns trabalhos com um grupo. </a:t>
            </a:r>
            <a:r>
              <a:rPr lang="pt-BR" dirty="0" err="1" smtClean="0"/>
              <a:t>Eramos</a:t>
            </a:r>
            <a:r>
              <a:rPr lang="pt-BR" dirty="0" smtClean="0"/>
              <a:t> em 4 pessoas, todos seriamos sócios se, e quando, a empresa se tornasse lucrativa.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err="1" smtClean="0"/>
              <a:t>Prefiri</a:t>
            </a:r>
            <a:r>
              <a:rPr lang="pt-BR" dirty="0" smtClean="0"/>
              <a:t> ingressar numa faculdade e deixar o projeto, preferi investir na minha carreira e ainda sou muito amigo de todos que trabalham lá. A empresa existe até hoje e já é lucrativa.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dado </a:t>
            </a:r>
            <a:r>
              <a:rPr lang="en-US" baseline="0" dirty="0" err="1" smtClean="0"/>
              <a:t>certo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err="1" smtClean="0"/>
              <a:t>Tenho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, no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profissional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é a </a:t>
            </a:r>
            <a:r>
              <a:rPr lang="en-US" dirty="0" err="1" smtClean="0"/>
              <a:t>estabilidade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r>
              <a:rPr lang="en-US" dirty="0" smtClean="0"/>
              <a:t>.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salário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casa e um </a:t>
            </a:r>
            <a:r>
              <a:rPr lang="en-US" baseline="0" dirty="0" err="1" smtClean="0"/>
              <a:t>carro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clichê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ambição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demonstrei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economia</a:t>
            </a:r>
            <a:r>
              <a:rPr lang="en-US" dirty="0" smtClean="0"/>
              <a:t>,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colegial</a:t>
            </a:r>
            <a:r>
              <a:rPr lang="en-US" dirty="0" smtClean="0"/>
              <a:t> me </a:t>
            </a:r>
            <a:r>
              <a:rPr lang="en-US" dirty="0" err="1" smtClean="0"/>
              <a:t>interessava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caderno</a:t>
            </a:r>
            <a:r>
              <a:rPr lang="en-US" dirty="0" smtClean="0"/>
              <a:t> de </a:t>
            </a:r>
            <a:r>
              <a:rPr lang="en-US" dirty="0" err="1" smtClean="0"/>
              <a:t>economia</a:t>
            </a:r>
            <a:r>
              <a:rPr lang="en-US" dirty="0" smtClean="0"/>
              <a:t>, me </a:t>
            </a:r>
            <a:r>
              <a:rPr lang="en-US" dirty="0" err="1" smtClean="0"/>
              <a:t>acostumei</a:t>
            </a:r>
            <a:r>
              <a:rPr lang="en-US" dirty="0" smtClean="0"/>
              <a:t> com a “</a:t>
            </a:r>
            <a:r>
              <a:rPr lang="en-US" dirty="0" err="1" smtClean="0"/>
              <a:t>economiquez</a:t>
            </a:r>
            <a:r>
              <a:rPr lang="en-US" dirty="0" smtClean="0"/>
              <a:t>” e </a:t>
            </a:r>
            <a:r>
              <a:rPr lang="en-US" dirty="0" err="1" smtClean="0"/>
              <a:t>aprendi</a:t>
            </a:r>
            <a:r>
              <a:rPr lang="en-US" dirty="0" smtClean="0"/>
              <a:t> a </a:t>
            </a:r>
            <a:r>
              <a:rPr lang="en-US" dirty="0" err="1" smtClean="0"/>
              <a:t>conviver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impressionantes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investido</a:t>
            </a:r>
            <a:r>
              <a:rPr lang="en-US" dirty="0" smtClean="0"/>
              <a:t> </a:t>
            </a:r>
            <a:r>
              <a:rPr lang="en-US" dirty="0" err="1" smtClean="0"/>
              <a:t>nisso</a:t>
            </a:r>
            <a:r>
              <a:rPr lang="en-US" dirty="0" smtClean="0"/>
              <a:t> e </a:t>
            </a:r>
            <a:r>
              <a:rPr lang="en-US" dirty="0" err="1" smtClean="0"/>
              <a:t>bilhões</a:t>
            </a:r>
            <a:r>
              <a:rPr lang="en-US" dirty="0" smtClean="0"/>
              <a:t> </a:t>
            </a:r>
            <a:r>
              <a:rPr lang="en-US" dirty="0" err="1" smtClean="0"/>
              <a:t>gastos</a:t>
            </a:r>
            <a:r>
              <a:rPr lang="en-US" dirty="0" smtClean="0"/>
              <a:t> </a:t>
            </a:r>
            <a:r>
              <a:rPr lang="en-US" dirty="0" err="1" smtClean="0"/>
              <a:t>naquilo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en-US" dirty="0" err="1" smtClean="0"/>
              <a:t>Conheci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2007, no </a:t>
            </a:r>
            <a:r>
              <a:rPr lang="en-US" baseline="0" dirty="0" err="1" smtClean="0"/>
              <a:t>primeiro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gostei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assunto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percebi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dimensão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complexidade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semestre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sensação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aprender</a:t>
            </a:r>
            <a:r>
              <a:rPr lang="en-US" baseline="0" dirty="0" smtClean="0"/>
              <a:t>. As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financeiras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faculdade</a:t>
            </a:r>
            <a:r>
              <a:rPr lang="en-US" baseline="0" dirty="0" smtClean="0"/>
              <a:t>, me </a:t>
            </a:r>
            <a:r>
              <a:rPr lang="en-US" baseline="0" dirty="0" err="1" smtClean="0"/>
              <a:t>jogaram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encontro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-a-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necessidade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controlar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imperava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comecei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2008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espécio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livro-caixa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agenda </a:t>
            </a:r>
            <a:r>
              <a:rPr lang="en-US" baseline="0" dirty="0" err="1" smtClean="0"/>
              <a:t>parada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Anotava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diariamente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fechava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caixa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mudou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sabia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gastava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economizar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Em</a:t>
            </a:r>
            <a:r>
              <a:rPr lang="en-US" baseline="0" dirty="0" smtClean="0"/>
              <a:t> 2009, com o </a:t>
            </a:r>
            <a:r>
              <a:rPr lang="en-US" baseline="0" dirty="0" err="1" smtClean="0"/>
              <a:t>aumento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e com a </a:t>
            </a:r>
            <a:r>
              <a:rPr lang="en-US" baseline="0" dirty="0" err="1" smtClean="0"/>
              <a:t>previsão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abertura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empresa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comecei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pesquisar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softwares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e, </a:t>
            </a:r>
            <a:r>
              <a:rPr lang="en-US" baseline="0" dirty="0" err="1" smtClean="0"/>
              <a:t>após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solucões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gratuitas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encontrei</a:t>
            </a:r>
            <a:r>
              <a:rPr lang="en-US" baseline="0" dirty="0" smtClean="0"/>
              <a:t> um software </a:t>
            </a:r>
            <a:r>
              <a:rPr lang="en-US" baseline="0" dirty="0" err="1" smtClean="0"/>
              <a:t>incrível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partida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dobrada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limitações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licença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aberto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desenvolvido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comunidade</a:t>
            </a:r>
            <a:r>
              <a:rPr lang="en-US" baseline="0" dirty="0" smtClean="0"/>
              <a:t> Linux,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GnuCASH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começo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profissional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tenho</a:t>
            </a:r>
            <a:r>
              <a:rPr lang="en-US" baseline="0" dirty="0" smtClean="0"/>
              <a:t> total </a:t>
            </a:r>
            <a:r>
              <a:rPr lang="en-US" baseline="0" dirty="0" err="1" smtClean="0"/>
              <a:t>controle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meus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ativos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passivos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trabalhar</a:t>
            </a:r>
            <a:r>
              <a:rPr lang="en-US" baseline="0" dirty="0" smtClean="0"/>
              <a:t> com um </a:t>
            </a:r>
            <a:r>
              <a:rPr lang="en-US" baseline="0" dirty="0" err="1" smtClean="0"/>
              <a:t>orçamento</a:t>
            </a:r>
            <a:r>
              <a:rPr lang="en-US" baseline="0" dirty="0" smtClean="0"/>
              <a:t>.</a:t>
            </a:r>
            <a:endParaRPr lang="pt-BR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emprego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condição</a:t>
            </a:r>
            <a:r>
              <a:rPr lang="en-US" baseline="0" dirty="0" smtClean="0"/>
              <a:t> sine qua non,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gosto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rotina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desafios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trabalharia</a:t>
            </a:r>
            <a:r>
              <a:rPr lang="en-US" baseline="0" dirty="0" smtClean="0"/>
              <a:t> num cargo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máximo</a:t>
            </a:r>
            <a:r>
              <a:rPr lang="en-US" baseline="0" dirty="0" smtClean="0"/>
              <a:t>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pessoal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horas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gosto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apreciar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boa </a:t>
            </a:r>
            <a:r>
              <a:rPr lang="en-US" baseline="0" dirty="0" err="1" smtClean="0"/>
              <a:t>música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antenado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meus</a:t>
            </a:r>
            <a:r>
              <a:rPr lang="en-US" baseline="0" dirty="0" smtClean="0"/>
              <a:t> amigos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escutando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recomendações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musicais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gêneros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música</a:t>
            </a:r>
            <a:r>
              <a:rPr lang="en-US" baseline="0" dirty="0" smtClean="0"/>
              <a:t> define </a:t>
            </a:r>
            <a:r>
              <a:rPr lang="en-US" baseline="0" dirty="0" err="1" smtClean="0"/>
              <a:t>meu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espírito</a:t>
            </a:r>
            <a:r>
              <a:rPr lang="en-US" baseline="0" dirty="0" smtClean="0"/>
              <a:t> e vice-versa.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espiritual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acredito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Deus e </a:t>
            </a:r>
            <a:r>
              <a:rPr lang="en-US" baseline="0" dirty="0" err="1" smtClean="0"/>
              <a:t>respeito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crenças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religiosas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religiosas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t-BR" dirty="0" smtClean="0"/>
              <a:t>Você reconhece um futuro sócio KPMG quando </a:t>
            </a:r>
            <a:r>
              <a:rPr lang="pt-BR" dirty="0" err="1" smtClean="0"/>
              <a:t>ve</a:t>
            </a:r>
            <a:r>
              <a:rPr lang="pt-BR" dirty="0" smtClean="0"/>
              <a:t> um?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1D2EE5-8FB1-4281-8408-15FDACA0EB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96C2E-69A8-4907-B4D0-701BB6FEF2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C6A8-13DD-4E0A-BE00-949D5727A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0"/>
            <a:ext cx="9069387" cy="12604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F12D490-E90C-4ECA-9BE4-FA5CD2A213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E87B1-37A4-4824-9CF7-AA541003F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8C8E6-7E10-41D1-A292-95DB8B26C7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C32E9-B5A4-45C9-9245-3D29D7007C0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FD6EC-1231-4DEA-B74C-44C5D3E438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7CE5A-78C6-4FA5-9A25-96306653D3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01B81-A294-498D-8E28-26A3BCAFCF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C6250-BD5B-424D-8F10-9F78CD6CE6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9909AF-D1AC-45FE-B89B-2E6EE535168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C99815D8-E3B7-4EAB-8A20-DE29C4E50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966" y="1931918"/>
            <a:ext cx="9358378" cy="156216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Francisco </a:t>
            </a:r>
            <a:r>
              <a:rPr lang="pt-BR" dirty="0" err="1"/>
              <a:t>Matelli</a:t>
            </a:r>
            <a:r>
              <a:rPr lang="pt-BR" dirty="0"/>
              <a:t> </a:t>
            </a:r>
            <a:r>
              <a:rPr lang="pt-BR" dirty="0" err="1" smtClean="0"/>
              <a:t>Matulovic</a:t>
            </a:r>
            <a:endParaRPr lang="pt-BR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Futuro </a:t>
            </a:r>
            <a:r>
              <a:rPr lang="pt-BR" dirty="0"/>
              <a:t>Sócio KPMG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compreensão</a:t>
            </a:r>
            <a:r>
              <a:rPr lang="en-US" dirty="0" smtClean="0"/>
              <a:t> </a:t>
            </a:r>
            <a:r>
              <a:rPr lang="en-US" dirty="0" err="1" smtClean="0"/>
              <a:t>plena</a:t>
            </a:r>
            <a:r>
              <a:rPr lang="en-US" dirty="0" smtClean="0"/>
              <a:t> dos </a:t>
            </a:r>
            <a:r>
              <a:rPr lang="en-US" dirty="0" err="1" smtClean="0"/>
              <a:t>limites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r>
              <a:rPr lang="en-US" dirty="0" smtClean="0"/>
              <a:t> </a:t>
            </a:r>
            <a:r>
              <a:rPr lang="en-US" dirty="0" err="1" smtClean="0"/>
              <a:t>profissional</a:t>
            </a:r>
            <a:r>
              <a:rPr lang="en-US" dirty="0" smtClean="0"/>
              <a:t>, </a:t>
            </a:r>
            <a:r>
              <a:rPr lang="en-US" dirty="0" smtClean="0"/>
              <a:t>dos </a:t>
            </a:r>
            <a:r>
              <a:rPr lang="en-US" dirty="0" err="1" smtClean="0"/>
              <a:t>valores</a:t>
            </a:r>
            <a:r>
              <a:rPr lang="en-US" dirty="0" smtClean="0"/>
              <a:t> 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pt-BR" dirty="0" smtClean="0"/>
              <a:t>As pessoas designadas para cada trabalho devem ser livre de interesses financeiros e </a:t>
            </a:r>
            <a:r>
              <a:rPr lang="pt-BR" dirty="0" smtClean="0"/>
              <a:t>não devem visar um relacionamento particular </a:t>
            </a:r>
            <a:r>
              <a:rPr lang="pt-BR" dirty="0" smtClean="0"/>
              <a:t>com os </a:t>
            </a:r>
            <a:r>
              <a:rPr lang="pt-BR" dirty="0" smtClean="0"/>
              <a:t>clientes, seu </a:t>
            </a:r>
            <a:r>
              <a:rPr lang="pt-BR" dirty="0" smtClean="0"/>
              <a:t>corpo administrativo, </a:t>
            </a:r>
            <a:r>
              <a:rPr lang="pt-BR" dirty="0" smtClean="0"/>
              <a:t>diretores, proprietários ou a </a:t>
            </a:r>
            <a:r>
              <a:rPr lang="pt-BR" dirty="0" smtClean="0"/>
              <a:t>sua rede de contatos profissionais.</a:t>
            </a:r>
          </a:p>
          <a:p>
            <a:endParaRPr lang="en-U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Ética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big 4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As mudanças são constantes, novas verdades surgem a cada dia e velhas certezas desaparecem. Quando, uma crise termina, outra surge. A globalização gera reorganização, a regulamentação e outras causas de consternação e frustração. </a:t>
            </a:r>
            <a:r>
              <a:rPr lang="pt-BR" dirty="0" smtClean="0"/>
              <a:t>A única constante é a mudança. Para </a:t>
            </a:r>
            <a:r>
              <a:rPr lang="pt-BR" dirty="0"/>
              <a:t>negócios ou carreiras, a complexidade é a nova </a:t>
            </a:r>
            <a:r>
              <a:rPr lang="pt-BR" dirty="0" smtClean="0"/>
              <a:t>realidade. </a:t>
            </a:r>
            <a:endParaRPr lang="pt-BR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No mundo globalizado...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O mundo é </a:t>
            </a:r>
            <a:r>
              <a:rPr lang="pt-BR" dirty="0" smtClean="0"/>
              <a:t>globalizado e complexo, assim como eu. Novas </a:t>
            </a:r>
            <a:r>
              <a:rPr lang="pt-BR" dirty="0"/>
              <a:t>verdades surgem a cada dia em minha vida, coisas em que eu acreditava de repente </a:t>
            </a:r>
            <a:r>
              <a:rPr lang="pt-BR" dirty="0" smtClean="0"/>
              <a:t>desaparecem. Vejo a </a:t>
            </a:r>
            <a:r>
              <a:rPr lang="pt-BR" dirty="0"/>
              <a:t>crise como a escola que me ensinou a enfrentar dificuldades, a não esperar pelas as oportunidades aparecerem, mas criar as minhas próprias oportunidades. 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Tão complexo quanto o mundo...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err="1"/>
              <a:t>Cutting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8000"/>
            <a:lum/>
          </a:blip>
          <a:srcRect/>
          <a:stretch>
            <a:fillRect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2007 – </a:t>
            </a:r>
            <a:r>
              <a:rPr lang="en-US" dirty="0" err="1" smtClean="0"/>
              <a:t>Ingresso</a:t>
            </a:r>
            <a:r>
              <a:rPr lang="en-US" dirty="0" smtClean="0"/>
              <a:t> </a:t>
            </a:r>
            <a:r>
              <a:rPr lang="en-US" dirty="0" smtClean="0"/>
              <a:t>UNESP </a:t>
            </a:r>
            <a:r>
              <a:rPr lang="en-US" dirty="0" err="1" smtClean="0"/>
              <a:t>Araquara</a:t>
            </a:r>
            <a:endParaRPr lang="pt-BR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2007 </a:t>
            </a:r>
            <a:r>
              <a:rPr lang="pt-BR" dirty="0"/>
              <a:t>– Aprovado para </a:t>
            </a:r>
            <a:r>
              <a:rPr lang="pt-BR" dirty="0" err="1"/>
              <a:t>trainee</a:t>
            </a:r>
            <a:r>
              <a:rPr lang="pt-BR" dirty="0"/>
              <a:t> na Paulista Junior Projetos &amp; Consultoria </a:t>
            </a:r>
            <a:r>
              <a:rPr lang="pt-BR" dirty="0" smtClean="0"/>
              <a:t>e após período de treinamento fui efetivado como </a:t>
            </a:r>
            <a:r>
              <a:rPr lang="pt-BR" dirty="0"/>
              <a:t>consultor de marketing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2009 - TCC com o título “</a:t>
            </a:r>
            <a:r>
              <a:rPr lang="pt-BR" dirty="0" err="1"/>
              <a:t>e-TOM</a:t>
            </a:r>
            <a:r>
              <a:rPr lang="pt-BR" dirty="0"/>
              <a:t> – Escala de Transparência Orçamentária Municipal: Uma proposta e análise de um caso</a:t>
            </a:r>
            <a:r>
              <a:rPr lang="pt-BR" dirty="0" smtClean="0"/>
              <a:t>.”</a:t>
            </a:r>
            <a:endParaRPr lang="pt-BR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2010 - Graduação em Administração Pública – UNESP 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Acadêmico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30000" t="20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Profissional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82528" y="993755"/>
            <a:ext cx="9898097" cy="5468937"/>
          </a:xfrm>
          <a:ln/>
        </p:spPr>
        <p:txBody>
          <a:bodyPr anchor="ctr">
            <a:normAutofit lnSpcReduction="10000"/>
          </a:bodyPr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2004 </a:t>
            </a:r>
            <a:r>
              <a:rPr lang="en-US" dirty="0" smtClean="0"/>
              <a:t>– </a:t>
            </a:r>
            <a:r>
              <a:rPr lang="en-US" dirty="0" err="1" smtClean="0"/>
              <a:t>Entrada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Novometodo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2005 – </a:t>
            </a:r>
            <a:r>
              <a:rPr lang="en-US" dirty="0" err="1" smtClean="0"/>
              <a:t>Primeiro</a:t>
            </a:r>
            <a:r>
              <a:rPr lang="en-US" dirty="0" smtClean="0"/>
              <a:t> site: Banda </a:t>
            </a:r>
            <a:r>
              <a:rPr lang="en-US" dirty="0" err="1" smtClean="0"/>
              <a:t>Dookie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2006 – </a:t>
            </a:r>
            <a:r>
              <a:rPr lang="en-US" dirty="0" err="1" smtClean="0"/>
              <a:t>Primeira</a:t>
            </a:r>
            <a:r>
              <a:rPr lang="en-US" dirty="0" smtClean="0"/>
              <a:t> “</a:t>
            </a:r>
            <a:r>
              <a:rPr lang="en-US" dirty="0" err="1" smtClean="0"/>
              <a:t>viagem</a:t>
            </a:r>
            <a:r>
              <a:rPr lang="en-US" dirty="0" smtClean="0"/>
              <a:t>” à </a:t>
            </a:r>
            <a:r>
              <a:rPr lang="en-US" dirty="0" err="1" smtClean="0"/>
              <a:t>negócios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desenvolvedora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O2 Games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2007 – </a:t>
            </a: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cidade</a:t>
            </a:r>
            <a:r>
              <a:rPr lang="en-US" dirty="0" smtClean="0"/>
              <a:t>,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poucos</a:t>
            </a:r>
            <a:r>
              <a:rPr lang="en-US" dirty="0" smtClean="0"/>
              <a:t> sites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2008 – </a:t>
            </a:r>
            <a:r>
              <a:rPr lang="en-US" dirty="0" err="1" smtClean="0"/>
              <a:t>Início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F5 Sites, a </a:t>
            </a:r>
            <a:r>
              <a:rPr lang="en-US" dirty="0" err="1" smtClean="0"/>
              <a:t>abertura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2009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internacional</a:t>
            </a:r>
            <a:r>
              <a:rPr lang="en-US" dirty="0" smtClean="0"/>
              <a:t>: Pablo </a:t>
            </a:r>
            <a:r>
              <a:rPr lang="en-US" dirty="0" smtClean="0"/>
              <a:t>Rodriguez , </a:t>
            </a:r>
            <a:r>
              <a:rPr lang="en-US" dirty="0" err="1" smtClean="0"/>
              <a:t>recorde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2010 –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,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conclusão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3238" y="1633538"/>
          <a:ext cx="9074150" cy="498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5403" y="302737"/>
            <a:ext cx="9572693" cy="12599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Participação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ien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89" y="1633538"/>
            <a:ext cx="6671848" cy="49879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Tenho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,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é a </a:t>
            </a:r>
            <a:r>
              <a:rPr lang="en-US" dirty="0" err="1" smtClean="0"/>
              <a:t>estabilidade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endParaRPr lang="en-US" dirty="0" smtClean="0"/>
          </a:p>
          <a:p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música</a:t>
            </a:r>
            <a:r>
              <a:rPr lang="en-US" dirty="0" smtClean="0"/>
              <a:t> e </a:t>
            </a:r>
            <a:r>
              <a:rPr lang="en-US" dirty="0" err="1" smtClean="0"/>
              <a:t>esporte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Expectativa</a:t>
            </a:r>
            <a:r>
              <a:rPr lang="en-US" dirty="0" smtClean="0"/>
              <a:t> de </a:t>
            </a:r>
            <a:r>
              <a:rPr lang="en-US" dirty="0" err="1" smtClean="0"/>
              <a:t>ingressar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carreira</a:t>
            </a:r>
            <a:r>
              <a:rPr lang="en-US" dirty="0" smtClean="0"/>
              <a:t> </a:t>
            </a:r>
            <a:r>
              <a:rPr lang="en-US" dirty="0" err="1" smtClean="0"/>
              <a:t>promissora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Pessoal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973</Words>
  <PresentationFormat>Personalizar</PresentationFormat>
  <Paragraphs>58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Francisco Matelli Matulovic</vt:lpstr>
      <vt:lpstr>No mundo globalizado...</vt:lpstr>
      <vt:lpstr>Tão complexo quanto o mundo...</vt:lpstr>
      <vt:lpstr>Cutting through complexity...</vt:lpstr>
      <vt:lpstr>Acadêmico</vt:lpstr>
      <vt:lpstr>Profissional</vt:lpstr>
      <vt:lpstr>Participação em projetos de clientes</vt:lpstr>
      <vt:lpstr>Principais Clientes</vt:lpstr>
      <vt:lpstr>Pessoal</vt:lpstr>
      <vt:lpstr>Ética nas big 4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Francisco Matelli  Matulovic</dc:title>
  <dc:creator>Francisco Matelli</dc:creator>
  <cp:lastModifiedBy>Francisco</cp:lastModifiedBy>
  <cp:revision>33</cp:revision>
  <cp:lastPrinted>1601-01-01T00:00:00Z</cp:lastPrinted>
  <dcterms:created xsi:type="dcterms:W3CDTF">2011-05-16T19:31:42Z</dcterms:created>
  <dcterms:modified xsi:type="dcterms:W3CDTF">2011-05-19T10:33:38Z</dcterms:modified>
</cp:coreProperties>
</file>