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304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Projetos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</c:numCache>
            </c:numRef>
          </c:cat>
          <c:val>
            <c:numRef>
              <c:f>Plan1!$B$2:$B$8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axId val="41444480"/>
        <c:axId val="41595264"/>
      </c:barChart>
      <c:catAx>
        <c:axId val="41444480"/>
        <c:scaling>
          <c:orientation val="minMax"/>
        </c:scaling>
        <c:axPos val="b"/>
        <c:numFmt formatCode="General" sourceLinked="1"/>
        <c:tickLblPos val="nextTo"/>
        <c:crossAx val="41595264"/>
        <c:crosses val="autoZero"/>
        <c:auto val="1"/>
        <c:lblAlgn val="ctr"/>
        <c:lblOffset val="100"/>
      </c:catAx>
      <c:valAx>
        <c:axId val="41595264"/>
        <c:scaling>
          <c:orientation val="minMax"/>
        </c:scaling>
        <c:axPos val="l"/>
        <c:majorGridlines/>
        <c:numFmt formatCode="General" sourceLinked="1"/>
        <c:tickLblPos val="nextTo"/>
        <c:crossAx val="414444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pt-BR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BC0C5136-DA6D-480A-A592-51FD6B176803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5F98B-CC1E-431D-B21B-9518F457095D}" type="slidenum">
              <a:rPr lang="pt-BR"/>
              <a:pPr/>
              <a:t>1</a:t>
            </a:fld>
            <a:endParaRPr lang="pt-BR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BC9A61-96DC-4983-923D-9D4E562C2E98}" type="slidenum">
              <a:rPr lang="pt-BR"/>
              <a:pPr/>
              <a:t>10</a:t>
            </a:fld>
            <a:endParaRPr lang="pt-BR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1BD2DD-50BB-4639-87C1-3F226C4C602B}" type="slidenum">
              <a:rPr lang="pt-BR"/>
              <a:pPr/>
              <a:t>11</a:t>
            </a:fld>
            <a:endParaRPr lang="pt-BR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BC9601-CFCB-4D28-B1C5-88EB07AC458D}" type="slidenum">
              <a:rPr lang="pt-BR"/>
              <a:pPr/>
              <a:t>12</a:t>
            </a:fld>
            <a:endParaRPr lang="pt-BR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5C6612-FA5B-42B0-A94E-2E7BBB4E1580}" type="slidenum">
              <a:rPr lang="pt-BR"/>
              <a:pPr/>
              <a:t>2</a:t>
            </a:fld>
            <a:endParaRPr lang="pt-BR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33A74B-2D66-4C9B-B6EB-39EC69593EDB}" type="slidenum">
              <a:rPr lang="pt-BR"/>
              <a:pPr/>
              <a:t>3</a:t>
            </a:fld>
            <a:endParaRPr lang="pt-BR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021858-16E0-463C-B9A7-AF2B3911F311}" type="slidenum">
              <a:rPr lang="pt-BR"/>
              <a:pPr/>
              <a:t>4</a:t>
            </a:fld>
            <a:endParaRPr lang="pt-BR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F1557A-BC3B-4E5A-862E-85D294057080}" type="slidenum">
              <a:rPr lang="pt-BR"/>
              <a:pPr/>
              <a:t>5</a:t>
            </a:fld>
            <a:endParaRPr lang="pt-BR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79A6AF-79AE-459F-9E00-32F7D0625FA5}" type="slidenum">
              <a:rPr lang="pt-BR"/>
              <a:pPr/>
              <a:t>6</a:t>
            </a:fld>
            <a:endParaRPr lang="pt-BR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Minha história profissional caminha lado a lado com a tecnologia, sempre me interessei muito por computadores e no colegial fui convidado por um professor para aprender a programar computadores e desenvolver alguns trabalhos com um grupo. </a:t>
            </a:r>
            <a:r>
              <a:rPr lang="pt-BR" dirty="0" err="1" smtClean="0"/>
              <a:t>Eramos</a:t>
            </a:r>
            <a:r>
              <a:rPr lang="pt-BR" dirty="0" smtClean="0"/>
              <a:t> em 4 pessoas, todos seriamos sócios se, e quando, a empresa se tornasse lucrativa.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err="1" smtClean="0"/>
              <a:t>Prefiri</a:t>
            </a:r>
            <a:r>
              <a:rPr lang="pt-BR" dirty="0" smtClean="0"/>
              <a:t> ingressar numa faculdade e deixar o projeto, preferi investir na minha carreira e ainda sou muito amigo de todos que trabalham lá. A empresa existe até hoje e já é lucrativa.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tenha</a:t>
            </a:r>
            <a:r>
              <a:rPr lang="en-US" baseline="0" dirty="0" smtClean="0"/>
              <a:t> dado </a:t>
            </a:r>
            <a:r>
              <a:rPr lang="en-US" baseline="0" dirty="0" err="1" smtClean="0"/>
              <a:t>certo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0C5136-DA6D-480A-A592-51FD6B17680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9B0A0C-E71F-4522-ACC8-101A9DF53E68}" type="slidenum">
              <a:rPr lang="pt-BR"/>
              <a:pPr/>
              <a:t>8</a:t>
            </a:fld>
            <a:endParaRPr lang="pt-BR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A5A8D1-4C8E-40A4-84F7-D88C3D9D1068}" type="slidenum">
              <a:rPr lang="pt-BR"/>
              <a:pPr/>
              <a:t>9</a:t>
            </a:fld>
            <a:endParaRPr lang="pt-BR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1D2EE5-8FB1-4281-8408-15FDACA0EB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96C2E-69A8-4907-B4D0-701BB6FEF2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C6A8-13DD-4E0A-BE00-949D5727A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0"/>
            <a:ext cx="9069387" cy="12604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1F12D490-E90C-4ECA-9BE4-FA5CD2A2133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E87B1-37A4-4824-9CF7-AA541003F6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8C8E6-7E10-41D1-A292-95DB8B26C7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C32E9-B5A4-45C9-9245-3D29D7007C0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FD6EC-1231-4DEA-B74C-44C5D3E438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7CE5A-78C6-4FA5-9A25-96306653D3A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01B81-A294-498D-8E28-26A3BCAFCF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C6250-BD5B-424D-8F10-9F78CD6CE6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9909AF-D1AC-45FE-B89B-2E6EE535168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C99815D8-E3B7-4EAB-8A20-DE29C4E50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3966" y="1931918"/>
            <a:ext cx="9358378" cy="1562167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Francisco </a:t>
            </a:r>
            <a:r>
              <a:rPr lang="pt-BR" dirty="0" err="1"/>
              <a:t>Matelli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Matulovic</a:t>
            </a:r>
            <a:endParaRPr lang="pt-BR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Futuro </a:t>
            </a:r>
            <a:r>
              <a:rPr lang="pt-BR" dirty="0"/>
              <a:t>Sócio KPMG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9070975" cy="1262063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Ética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768475"/>
            <a:ext cx="9070975" cy="4989513"/>
          </a:xfrm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Como perceber uma pessoa ética?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t-BR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Ética nos altos níveis hierárquicos (fraudes kpmg)?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t-BR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Existe uma cura para pessoas que não são éticas?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6350"/>
            <a:ext cx="9070975" cy="1250950"/>
          </a:xfrm>
          <a:ln/>
        </p:spPr>
        <p:txBody>
          <a:bodyPr tIns="38807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KPMG Europe LLP Transparency Report 2010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814513"/>
            <a:ext cx="9070975" cy="4899025"/>
          </a:xfrm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To ensure independence, our partners 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and the people assigned to each 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engagement must be free from prohibited 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financial interests in, and prohibited 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relationships with, our audit clients, their 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management, directors, and significant 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owners, as must the contracting firm 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and the network of firms. (p. 16)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9070975" cy="1262063"/>
          </a:xfrm>
          <a:ln/>
        </p:spPr>
        <p:txBody>
          <a:bodyPr tIns="38807"/>
          <a:lstStyle/>
          <a:p>
            <a:endParaRPr lang="pt-B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768475"/>
            <a:ext cx="9070975" cy="4989513"/>
          </a:xfrm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Você reconhece um futuro sócio KPMG quando ve um?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As mudanças são constantes, novas verdades surgem a cada dia e velhas certezas desaparecem. Quando, uma crise termina, outra surge. A globalização gera reorganização, a regulamentação e outras causas de consternação e frustração. Para negócios ou carreiras, a complexidade é a nova realidade, a única constante é a mudança.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No mundo globalizado...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O mundo é </a:t>
            </a:r>
            <a:r>
              <a:rPr lang="pt-BR" dirty="0" smtClean="0"/>
              <a:t>globalizado e complexo, assim como eu, </a:t>
            </a:r>
            <a:r>
              <a:rPr lang="pt-BR" dirty="0"/>
              <a:t>novas verdades surgem a cada dia em minha vida, coisas em que eu acreditava de repente desaparecem, vejo </a:t>
            </a:r>
            <a:r>
              <a:rPr lang="pt-BR" dirty="0" smtClean="0"/>
              <a:t>a </a:t>
            </a:r>
            <a:r>
              <a:rPr lang="pt-BR" dirty="0"/>
              <a:t>crise como a escola que me ensinou a enfrentar dificuldades, a não esperar pelas as oportunidades aparecerem, mas criar as minhas próprias oportunidades. 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Tão complexo quanto o mundo...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MESA Se eu ter um salame inteiro você não ficar com vontade de comer, mas se eu cortar esse salame em finas rodelas e te servir numa </a:t>
            </a:r>
            <a:r>
              <a:rPr lang="pt-BR" dirty="0" err="1"/>
              <a:t>bandeija</a:t>
            </a:r>
            <a:r>
              <a:rPr lang="pt-BR" dirty="0"/>
              <a:t> a história é </a:t>
            </a:r>
            <a:r>
              <a:rPr lang="pt-BR" dirty="0" smtClean="0"/>
              <a:t>outra.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Esse </a:t>
            </a:r>
            <a:r>
              <a:rPr lang="pt-BR" dirty="0"/>
              <a:t>ditado popular explica meu objetivo, mostrar todas as minhas dimensões, meus interesses, valores e expectativas futuras.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Cutting through complexity...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2007 – Aprovado para trainee na Paulista Junior Projetos &amp; Consultoria e efetivado com consultor de marketing.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 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2009 - TCC com o título “e-TOM – Escala de Transparência Orçamentária Municipal: Uma proposta e análise de um caso.”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t-BR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2010 - Graduação em Administração Pública – UNESP 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Acadêmico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Profissional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82528" y="993755"/>
            <a:ext cx="9898097" cy="5468937"/>
          </a:xfrm>
          <a:ln/>
        </p:spPr>
        <p:txBody>
          <a:bodyPr anchor="ctr">
            <a:normAutofit fontScale="92500"/>
          </a:bodyPr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2004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: </a:t>
            </a:r>
            <a:r>
              <a:rPr lang="en-US" dirty="0" err="1" smtClean="0"/>
              <a:t>Lan</a:t>
            </a:r>
            <a:r>
              <a:rPr lang="en-US" dirty="0" smtClean="0"/>
              <a:t> House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2004 – </a:t>
            </a:r>
            <a:r>
              <a:rPr lang="en-US" dirty="0" err="1" smtClean="0"/>
              <a:t>Entrada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Novometodo</a:t>
            </a:r>
            <a:endParaRPr lang="en-US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2005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: site </a:t>
            </a:r>
            <a:r>
              <a:rPr lang="en-US" dirty="0" err="1" smtClean="0"/>
              <a:t>da</a:t>
            </a:r>
            <a:r>
              <a:rPr lang="en-US" dirty="0" smtClean="0"/>
              <a:t> Banda </a:t>
            </a:r>
            <a:r>
              <a:rPr lang="en-US" dirty="0" err="1" smtClean="0"/>
              <a:t>Dookie</a:t>
            </a:r>
            <a:endParaRPr lang="en-US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2006 – </a:t>
            </a:r>
            <a:r>
              <a:rPr lang="en-US" dirty="0" err="1" smtClean="0"/>
              <a:t>Primeira</a:t>
            </a:r>
            <a:r>
              <a:rPr lang="en-US" dirty="0" smtClean="0"/>
              <a:t> “</a:t>
            </a:r>
            <a:r>
              <a:rPr lang="en-US" dirty="0" err="1" smtClean="0"/>
              <a:t>viagem</a:t>
            </a:r>
            <a:r>
              <a:rPr lang="en-US" dirty="0" smtClean="0"/>
              <a:t>” à </a:t>
            </a:r>
            <a:r>
              <a:rPr lang="en-US" dirty="0" err="1" smtClean="0"/>
              <a:t>negócios</a:t>
            </a:r>
            <a:r>
              <a:rPr lang="en-US" dirty="0" smtClean="0"/>
              <a:t>: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desenvolvedora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O2 Games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2007 –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poucos</a:t>
            </a:r>
            <a:r>
              <a:rPr lang="en-US" dirty="0" smtClean="0"/>
              <a:t> sites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2008 – </a:t>
            </a:r>
            <a:r>
              <a:rPr lang="en-US" dirty="0" err="1" smtClean="0"/>
              <a:t>Início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F5 Sites, a </a:t>
            </a:r>
            <a:r>
              <a:rPr lang="en-US" dirty="0" err="1" smtClean="0"/>
              <a:t>abertura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, </a:t>
            </a:r>
            <a:r>
              <a:rPr lang="en-US" dirty="0" err="1" smtClean="0"/>
              <a:t>recorde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2009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internacional</a:t>
            </a:r>
            <a:r>
              <a:rPr lang="en-US" dirty="0" smtClean="0"/>
              <a:t>: Pablo Rodriguez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2010 – </a:t>
            </a:r>
            <a:r>
              <a:rPr lang="en-US" dirty="0" err="1" smtClean="0"/>
              <a:t>Poucos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,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conclusão</a:t>
            </a:r>
            <a:r>
              <a:rPr lang="en-US" dirty="0" smtClean="0"/>
              <a:t> do </a:t>
            </a:r>
            <a:r>
              <a:rPr lang="en-US" dirty="0" err="1" smtClean="0"/>
              <a:t>curso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03238" y="1633538"/>
          <a:ext cx="9074150" cy="498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5403" y="302737"/>
            <a:ext cx="9572693" cy="12599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Participação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Os meus Eus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814513"/>
            <a:ext cx="9070975" cy="4899025"/>
          </a:xfrm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Eu acadêmico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Eu profissional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Eu financeiro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Eu pessoal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Eu espiritual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-interesses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-valores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-expectativas para o futuro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9070975" cy="1262063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TCC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768475"/>
            <a:ext cx="9070975" cy="4989513"/>
          </a:xfrm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Transparencia do setor publica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567</Words>
  <PresentationFormat>Personalizar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Times New Roman</vt:lpstr>
      <vt:lpstr>Arial</vt:lpstr>
      <vt:lpstr>DejaVu Sans</vt:lpstr>
      <vt:lpstr>Concurso</vt:lpstr>
      <vt:lpstr>Francisco Matelli  Matulovic</vt:lpstr>
      <vt:lpstr>No mundo globalizado...</vt:lpstr>
      <vt:lpstr>Tão complexo quanto o mundo...</vt:lpstr>
      <vt:lpstr>Cutting through complexity...</vt:lpstr>
      <vt:lpstr>Acadêmico</vt:lpstr>
      <vt:lpstr>Profissional</vt:lpstr>
      <vt:lpstr>Participação em projetos de clientes</vt:lpstr>
      <vt:lpstr>Os meus Eus</vt:lpstr>
      <vt:lpstr>TCC</vt:lpstr>
      <vt:lpstr>Ética</vt:lpstr>
      <vt:lpstr>KPMG Europe LLP Transparency Report 2010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Francisco Matelli  Matulovic</dc:title>
  <dc:creator>Francisco Matelli</dc:creator>
  <cp:lastModifiedBy>Francisco</cp:lastModifiedBy>
  <cp:revision>13</cp:revision>
  <cp:lastPrinted>1601-01-01T00:00:00Z</cp:lastPrinted>
  <dcterms:created xsi:type="dcterms:W3CDTF">2011-05-16T19:31:42Z</dcterms:created>
  <dcterms:modified xsi:type="dcterms:W3CDTF">2011-05-18T06:55:56Z</dcterms:modified>
</cp:coreProperties>
</file>